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75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75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What are all the ways we can make the long o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 Be sure they list: bossy e spelling pattern, using o-e or o-a spelling pattern, open syllable ending in an o, and two consonants following an 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Wow! Excellent learning! Today we're also going to be decoding words that use ending consonant blends. We'll have to decide if we need to use the short or long vowel sounds. For example, when we see the word </a:t>
            </a:r>
            <a:r>
              <a:rPr i="1" lang="en" sz="1200">
                <a:solidFill>
                  <a:schemeClr val="dk1"/>
                </a:solidFill>
                <a:latin typeface="Poppins"/>
                <a:ea typeface="Poppins"/>
                <a:cs typeface="Poppins"/>
                <a:sym typeface="Poppins"/>
              </a:rPr>
              <a:t>quest</a:t>
            </a:r>
            <a:r>
              <a:rPr lang="en" sz="1200">
                <a:solidFill>
                  <a:schemeClr val="dk1"/>
                </a:solidFill>
                <a:latin typeface="Poppins"/>
                <a:ea typeface="Poppins"/>
                <a:cs typeface="Poppins"/>
                <a:sym typeface="Poppins"/>
              </a:rPr>
              <a:t> we say /kw/ /e/ /s/ /t/ = quest.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blend some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s</a:t>
            </a:r>
            <a:r>
              <a:rPr i="1" lang="en" sz="1200">
                <a:solidFill>
                  <a:schemeClr val="dk1"/>
                </a:solidFill>
                <a:latin typeface="Poppins"/>
                <a:ea typeface="Poppins"/>
                <a:cs typeface="Poppins"/>
                <a:sym typeface="Poppins"/>
              </a:rPr>
              <a:t>and.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a consonant, vowel, consonant blend. Remember, an i or o followed by 2 consonants may make a long vowel sound. This is an a so I'm probably going to use the short vowel sound. Let's try it. /s/ /a/ /n/ /d/ = "sand". Let's segment and blend the word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sand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"sand"?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consonant blends.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quest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it has a consonant digraph in the beginning and a consonant blend at the 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Underline your consonant digraph q-u to remind you that these letters stick together! Remember, an i or o followed by 2 consonants may make a long vowel sound. This is an e so I'm probably going to use the short vowel sound. Let's try it.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/kw/ /e/ /s/ /t/ = "quest". Great thinking while blending the sounds today!</a:t>
            </a:r>
            <a:endParaRPr b="1" sz="1200">
              <a:solidFill>
                <a:schemeClr val="dk1"/>
              </a:solidFill>
              <a:latin typeface="Poppins"/>
              <a:ea typeface="Poppins"/>
              <a:cs typeface="Poppins"/>
              <a:sym typeface="Poppins"/>
            </a:endParaRPr>
          </a:p>
        </p:txBody>
      </p:sp>
      <p:sp>
        <p:nvSpPr>
          <p:cNvPr id="90" name="Google Shape;9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91" name="Google Shape;9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scalp.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blend at the beginning and another blend at the end. The rule about the 2 consonants is for the vowels o and i. We should try this word with the short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"scalp". /s/ /k/ /a/ /l/ /p/ = "scalp". </a:t>
            </a:r>
            <a:r>
              <a:rPr i="1" lang="en" sz="1200">
                <a:solidFill>
                  <a:schemeClr val="dk1"/>
                </a:solidFill>
                <a:latin typeface="Poppins"/>
                <a:ea typeface="Poppins"/>
                <a:cs typeface="Poppins"/>
                <a:sym typeface="Poppins"/>
              </a:rPr>
              <a:t>My scalp is itchy</a:t>
            </a:r>
            <a:r>
              <a:rPr lang="en" sz="1200">
                <a:solidFill>
                  <a:schemeClr val="dk1"/>
                </a:solidFill>
                <a:latin typeface="Poppins"/>
                <a:ea typeface="Poppins"/>
                <a:cs typeface="Poppins"/>
                <a:sym typeface="Poppins"/>
              </a:rPr>
              <a:t>. Let's look at the next word. How would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tract.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do you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"tract".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 took my wand on the quest!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b="1" sz="1200">
              <a:solidFill>
                <a:schemeClr val="dk1"/>
              </a:solidFill>
              <a:latin typeface="Poppins"/>
              <a:ea typeface="Poppins"/>
              <a:cs typeface="Poppins"/>
              <a:sym typeface="Poppins"/>
            </a:endParaRPr>
          </a:p>
        </p:txBody>
      </p:sp>
      <p:sp>
        <p:nvSpPr>
          <p:cNvPr id="113" name="Google Shape;113;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4" name="Google Shape;114;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told, test, mild, land, dunk, wild, risk</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a:t>
            </a:r>
            <a:r>
              <a:rPr lang="en" sz="1200">
                <a:solidFill>
                  <a:schemeClr val="dk1"/>
                </a:solidFill>
                <a:latin typeface="Poppins"/>
                <a:ea typeface="Poppins"/>
                <a:cs typeface="Poppins"/>
                <a:sym typeface="Poppins"/>
              </a:rPr>
              <a: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rules to decoding words today!</a:t>
            </a:r>
            <a:endParaRPr b="1" sz="1200">
              <a:solidFill>
                <a:schemeClr val="dk1"/>
              </a:solidFill>
              <a:latin typeface="Poppins"/>
              <a:ea typeface="Poppins"/>
              <a:cs typeface="Poppins"/>
              <a:sym typeface="Poppins"/>
            </a:endParaRPr>
          </a:p>
        </p:txBody>
      </p:sp>
      <p:sp>
        <p:nvSpPr>
          <p:cNvPr id="133" name="Google Shape;133;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4" name="Google Shape;134;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blend</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blend</a:t>
            </a:r>
            <a:r>
              <a:rPr lang="en" sz="1200">
                <a:solidFill>
                  <a:schemeClr val="dk1"/>
                </a:solidFill>
                <a:latin typeface="Poppins"/>
                <a:ea typeface="Poppins"/>
                <a:cs typeface="Poppins"/>
                <a:sym typeface="Poppins"/>
              </a:rPr>
              <a:t>? Let's listen to the sounds and match the sound to the correct letter. The word is "blend". I hear /b/ /l/ /e/ /n/ /d/. None of these are tricky sounds. I know /b/ is spelled b, /l/ is spelled l, /e/ is spelled e, /n/ is spelled n, /d/ is spelled 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blend </a:t>
            </a:r>
            <a:r>
              <a:rPr lang="en" sz="1200">
                <a:solidFill>
                  <a:schemeClr val="dk1"/>
                </a:solidFill>
                <a:latin typeface="Poppins"/>
                <a:ea typeface="Poppins"/>
                <a:cs typeface="Poppins"/>
                <a:sym typeface="Poppins"/>
              </a:rPr>
              <a:t>we write the letters b-l-e-n-d. We spell /b/ /l/ /e/ /n/ /d/ = b-l-e-n-d. </a:t>
            </a:r>
            <a:endParaRPr sz="1200">
              <a:solidFill>
                <a:schemeClr val="dk1"/>
              </a:solidFill>
              <a:latin typeface="Poppins"/>
              <a:ea typeface="Poppins"/>
              <a:cs typeface="Poppins"/>
              <a:sym typeface="Poppins"/>
            </a:endParaRPr>
          </a:p>
        </p:txBody>
      </p:sp>
      <p:sp>
        <p:nvSpPr>
          <p:cNvPr id="143" name="Google Shape;14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4" name="Google Shape;14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spell the word </a:t>
            </a:r>
            <a:r>
              <a:rPr i="1" lang="en" sz="1200">
                <a:solidFill>
                  <a:schemeClr val="dk1"/>
                </a:solidFill>
                <a:latin typeface="Poppins"/>
                <a:ea typeface="Poppins"/>
                <a:cs typeface="Poppins"/>
                <a:sym typeface="Poppins"/>
              </a:rPr>
              <a:t>damp</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 Start by segmenting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damp,</a:t>
            </a:r>
            <a:r>
              <a:rPr lang="en" sz="1200">
                <a:solidFill>
                  <a:schemeClr val="dk1"/>
                </a:solidFill>
                <a:latin typeface="Poppins"/>
                <a:ea typeface="Poppins"/>
                <a:cs typeface="Poppins"/>
                <a:sym typeface="Poppins"/>
              </a:rPr>
              <a:t> we write the letters d-a-m-p.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their thinking.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62" name="Google Shape;162;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3" name="Google Shape;163;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They both follow the rules, but the rules haven't been taught to you, yet. Let's take a sneak peak!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boy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o-y is a special letter pair called a diphthong. It makes the sound /oy/. The word is read as /b/ /oy/ = "boy". Read it with me while mapping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read it /b/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"boy". Our next word also follows the rules. It uses i-r which is pronounced /er/. Let's decode the whole word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Lead the students in decoding the word: /g/ /er/ /l/ = "girl".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"girl". Let's read our 2 new words again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boy, girl</a:t>
            </a:r>
            <a:endParaRPr b="1" sz="1200">
              <a:solidFill>
                <a:schemeClr val="dk1"/>
              </a:solidFill>
              <a:latin typeface="Poppins"/>
              <a:ea typeface="Poppins"/>
              <a:cs typeface="Poppins"/>
              <a:sym typeface="Poppins"/>
            </a:endParaRPr>
          </a:p>
        </p:txBody>
      </p:sp>
      <p:sp>
        <p:nvSpPr>
          <p:cNvPr id="178" name="Google Shape;178;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9" name="Google Shape;179;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2.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2.png"/><Relationship Id="rId11" Type="http://schemas.openxmlformats.org/officeDocument/2006/relationships/image" Target="../media/image2.png"/><Relationship Id="rId10" Type="http://schemas.openxmlformats.org/officeDocument/2006/relationships/image" Target="../media/image31.png"/><Relationship Id="rId12" Type="http://schemas.openxmlformats.org/officeDocument/2006/relationships/image" Target="../media/image12.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5.png"/><Relationship Id="rId7" Type="http://schemas.openxmlformats.org/officeDocument/2006/relationships/image" Target="../media/image30.png"/><Relationship Id="rId8"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5.png"/><Relationship Id="rId5" Type="http://schemas.openxmlformats.org/officeDocument/2006/relationships/image" Target="../media/image18.png"/><Relationship Id="rId6" Type="http://schemas.openxmlformats.org/officeDocument/2006/relationships/image" Target="../media/image36.png"/><Relationship Id="rId7" Type="http://schemas.openxmlformats.org/officeDocument/2006/relationships/image" Target="../media/image20.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5.png"/><Relationship Id="rId5" Type="http://schemas.openxmlformats.org/officeDocument/2006/relationships/image" Target="../media/image18.png"/><Relationship Id="rId6" Type="http://schemas.openxmlformats.org/officeDocument/2006/relationships/image" Target="../media/image36.png"/><Relationship Id="rId7" Type="http://schemas.openxmlformats.org/officeDocument/2006/relationships/image" Target="../media/image20.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0776552" y="541681"/>
            <a:ext cx="4696060" cy="10638426"/>
          </a:xfrm>
          <a:prstGeom prst="rect">
            <a:avLst/>
          </a:prstGeom>
          <a:noFill/>
          <a:ln>
            <a:noFill/>
          </a:ln>
        </p:spPr>
      </p:pic>
      <p:sp>
        <p:nvSpPr>
          <p:cNvPr id="54" name="Google Shape;54;p9"/>
          <p:cNvSpPr txBox="1"/>
          <p:nvPr/>
        </p:nvSpPr>
        <p:spPr>
          <a:xfrm>
            <a:off x="10860787" y="4793975"/>
            <a:ext cx="4527591" cy="573503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8794"/>
              <a:buFont typeface="Arial"/>
              <a:buNone/>
            </a:pPr>
            <a:r>
              <a:rPr b="1" i="0" lang="en" sz="8794" u="none" cap="none" strike="noStrike">
                <a:solidFill>
                  <a:schemeClr val="accent1"/>
                </a:solidFill>
                <a:highlight>
                  <a:schemeClr val="lt1"/>
                </a:highlight>
                <a:latin typeface="Poppins"/>
                <a:ea typeface="Poppins"/>
                <a:cs typeface="Poppins"/>
                <a:sym typeface="Poppins"/>
              </a:rPr>
              <a:t>qu</a:t>
            </a:r>
            <a:r>
              <a:rPr b="1" i="0" lang="en" sz="8794" u="none" cap="none" strike="noStrike">
                <a:solidFill>
                  <a:srgbClr val="FF0000"/>
                </a:solidFill>
                <a:highlight>
                  <a:srgbClr val="FFFFFF"/>
                </a:highlight>
                <a:latin typeface="Poppins"/>
                <a:ea typeface="Poppins"/>
                <a:cs typeface="Poppins"/>
                <a:sym typeface="Poppins"/>
              </a:rPr>
              <a:t>e</a:t>
            </a:r>
            <a:r>
              <a:rPr b="1" i="0" lang="en" sz="8794" u="none" cap="none" strike="noStrike">
                <a:solidFill>
                  <a:schemeClr val="accent1"/>
                </a:solidFill>
                <a:highlight>
                  <a:srgbClr val="FFFFFF"/>
                </a:highlight>
                <a:latin typeface="Poppins"/>
                <a:ea typeface="Poppins"/>
                <a:cs typeface="Poppins"/>
                <a:sym typeface="Poppins"/>
              </a:rPr>
              <a:t>st</a:t>
            </a:r>
            <a:r>
              <a:rPr b="1" i="0" lang="en" sz="5936" u="none" cap="none" strike="noStrike">
                <a:solidFill>
                  <a:srgbClr val="242424"/>
                </a:solidFill>
                <a:highlight>
                  <a:srgbClr val="FFFFFF"/>
                </a:highlight>
                <a:latin typeface="Poppins"/>
                <a:ea typeface="Poppins"/>
                <a:cs typeface="Poppins"/>
                <a:sym typeface="Poppins"/>
              </a:rPr>
              <a:t> </a:t>
            </a:r>
            <a:endParaRPr b="1" i="0" sz="593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617"/>
              <a:buFont typeface="Arial"/>
              <a:buNone/>
            </a:pPr>
            <a:r>
              <a:rPr b="1" i="0" lang="en" sz="4617" u="none" cap="none" strike="noStrike">
                <a:solidFill>
                  <a:schemeClr val="dk1"/>
                </a:solidFill>
                <a:highlight>
                  <a:schemeClr val="lt1"/>
                </a:highlight>
                <a:latin typeface="Poppins"/>
                <a:ea typeface="Poppins"/>
                <a:cs typeface="Poppins"/>
                <a:sym typeface="Poppins"/>
              </a:rPr>
              <a:t>/</a:t>
            </a:r>
            <a:r>
              <a:rPr b="1" i="0" lang="en" sz="4617" u="none" cap="none" strike="noStrike">
                <a:solidFill>
                  <a:schemeClr val="accent1"/>
                </a:solidFill>
                <a:highlight>
                  <a:schemeClr val="lt1"/>
                </a:highlight>
                <a:latin typeface="Poppins"/>
                <a:ea typeface="Poppins"/>
                <a:cs typeface="Poppins"/>
                <a:sym typeface="Poppins"/>
              </a:rPr>
              <a:t>kw</a:t>
            </a:r>
            <a:r>
              <a:rPr b="1" i="0" lang="en" sz="4617" u="none" cap="none" strike="noStrike">
                <a:solidFill>
                  <a:schemeClr val="dk1"/>
                </a:solidFill>
                <a:highlight>
                  <a:schemeClr val="lt1"/>
                </a:highlight>
                <a:latin typeface="Poppins"/>
                <a:ea typeface="Poppins"/>
                <a:cs typeface="Poppins"/>
                <a:sym typeface="Poppins"/>
              </a:rPr>
              <a:t>/ /</a:t>
            </a:r>
            <a:r>
              <a:rPr b="1" i="0" lang="en" sz="4617" u="none" cap="none" strike="noStrike">
                <a:solidFill>
                  <a:srgbClr val="FF0000"/>
                </a:solidFill>
                <a:highlight>
                  <a:schemeClr val="lt1"/>
                </a:highlight>
                <a:latin typeface="Poppins"/>
                <a:ea typeface="Poppins"/>
                <a:cs typeface="Poppins"/>
                <a:sym typeface="Poppins"/>
              </a:rPr>
              <a:t>ĕ</a:t>
            </a:r>
            <a:r>
              <a:rPr b="1" i="0" lang="en" sz="4617" u="none" cap="none" strike="noStrike">
                <a:solidFill>
                  <a:schemeClr val="dk1"/>
                </a:solidFill>
                <a:highlight>
                  <a:schemeClr val="lt1"/>
                </a:highlight>
                <a:latin typeface="Poppins"/>
                <a:ea typeface="Poppins"/>
                <a:cs typeface="Poppins"/>
                <a:sym typeface="Poppins"/>
              </a:rPr>
              <a:t>/</a:t>
            </a:r>
            <a:r>
              <a:rPr b="1" i="0" lang="en" sz="3738" u="none" cap="none" strike="noStrike">
                <a:solidFill>
                  <a:schemeClr val="dk1"/>
                </a:solidFill>
                <a:highlight>
                  <a:schemeClr val="lt1"/>
                </a:highlight>
                <a:latin typeface="Poppins"/>
                <a:ea typeface="Poppins"/>
                <a:cs typeface="Poppins"/>
                <a:sym typeface="Poppins"/>
              </a:rPr>
              <a:t> </a:t>
            </a:r>
            <a:r>
              <a:rPr b="1" i="0" lang="en" sz="4617" u="none" cap="none" strike="noStrike">
                <a:solidFill>
                  <a:schemeClr val="dk1"/>
                </a:solidFill>
                <a:highlight>
                  <a:schemeClr val="lt1"/>
                </a:highlight>
                <a:latin typeface="Poppins"/>
                <a:ea typeface="Poppins"/>
                <a:cs typeface="Poppins"/>
                <a:sym typeface="Poppins"/>
              </a:rPr>
              <a:t>/</a:t>
            </a:r>
            <a:r>
              <a:rPr b="1" i="0" lang="en" sz="4617" u="none" cap="none" strike="noStrike">
                <a:solidFill>
                  <a:schemeClr val="accent1"/>
                </a:solidFill>
                <a:highlight>
                  <a:schemeClr val="lt1"/>
                </a:highlight>
                <a:latin typeface="Poppins"/>
                <a:ea typeface="Poppins"/>
                <a:cs typeface="Poppins"/>
                <a:sym typeface="Poppins"/>
              </a:rPr>
              <a:t>s</a:t>
            </a:r>
            <a:r>
              <a:rPr b="1" i="0" lang="en" sz="4617" u="none" cap="none" strike="noStrike">
                <a:solidFill>
                  <a:schemeClr val="dk1"/>
                </a:solidFill>
                <a:highlight>
                  <a:schemeClr val="lt1"/>
                </a:highlight>
                <a:latin typeface="Poppins"/>
                <a:ea typeface="Poppins"/>
                <a:cs typeface="Poppins"/>
                <a:sym typeface="Poppins"/>
              </a:rPr>
              <a:t>/ /</a:t>
            </a:r>
            <a:r>
              <a:rPr b="1" i="0" lang="en" sz="4617" u="none" cap="none" strike="noStrike">
                <a:solidFill>
                  <a:schemeClr val="accent1"/>
                </a:solidFill>
                <a:highlight>
                  <a:schemeClr val="lt1"/>
                </a:highlight>
                <a:latin typeface="Poppins"/>
                <a:ea typeface="Poppins"/>
                <a:cs typeface="Poppins"/>
                <a:sym typeface="Poppins"/>
              </a:rPr>
              <a:t>t</a:t>
            </a:r>
            <a:r>
              <a:rPr b="1" i="0" lang="en" sz="4617" u="none" cap="none" strike="noStrike">
                <a:solidFill>
                  <a:schemeClr val="dk1"/>
                </a:solidFill>
                <a:highlight>
                  <a:schemeClr val="lt1"/>
                </a:highlight>
                <a:latin typeface="Poppins"/>
                <a:ea typeface="Poppins"/>
                <a:cs typeface="Poppins"/>
                <a:sym typeface="Poppins"/>
              </a:rPr>
              <a:t>/</a:t>
            </a:r>
            <a:r>
              <a:rPr b="1" i="0" lang="en" sz="5277" u="none" cap="none" strike="noStrike">
                <a:solidFill>
                  <a:schemeClr val="dk1"/>
                </a:solidFill>
                <a:highlight>
                  <a:schemeClr val="lt1"/>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a:t>
            </a:r>
            <a:r>
              <a:rPr b="1" i="0" lang="en" sz="6816" u="none" cap="none" strike="noStrike">
                <a:solidFill>
                  <a:srgbClr val="242424"/>
                </a:solidFill>
                <a:highlight>
                  <a:srgbClr val="FFFFFF"/>
                </a:highlight>
                <a:latin typeface="Poppins"/>
                <a:ea typeface="Poppins"/>
                <a:cs typeface="Poppins"/>
                <a:sym typeface="Poppins"/>
              </a:rPr>
              <a:t> </a:t>
            </a:r>
            <a:r>
              <a:rPr b="1" i="0" lang="en" sz="6816" u="none" cap="none" strike="noStrike">
                <a:solidFill>
                  <a:schemeClr val="accent1"/>
                </a:solidFill>
                <a:highlight>
                  <a:schemeClr val="lt1"/>
                </a:highlight>
                <a:latin typeface="Poppins"/>
                <a:ea typeface="Poppins"/>
                <a:cs typeface="Poppins"/>
                <a:sym typeface="Poppins"/>
              </a:rPr>
              <a:t>qu</a:t>
            </a:r>
            <a:r>
              <a:rPr b="1" i="0" lang="en" sz="6816" u="none" cap="none" strike="noStrike">
                <a:solidFill>
                  <a:srgbClr val="FF0000"/>
                </a:solidFill>
                <a:highlight>
                  <a:srgbClr val="FFFFFF"/>
                </a:highlight>
                <a:latin typeface="Poppins"/>
                <a:ea typeface="Poppins"/>
                <a:cs typeface="Poppins"/>
                <a:sym typeface="Poppins"/>
              </a:rPr>
              <a:t>e</a:t>
            </a:r>
            <a:r>
              <a:rPr b="1" i="0" lang="en" sz="6816" u="none" cap="none" strike="noStrike">
                <a:solidFill>
                  <a:schemeClr val="accent1"/>
                </a:solidFill>
                <a:highlight>
                  <a:srgbClr val="FFFFFF"/>
                </a:highlight>
                <a:latin typeface="Poppins"/>
                <a:ea typeface="Poppins"/>
                <a:cs typeface="Poppins"/>
                <a:sym typeface="Poppins"/>
              </a:rPr>
              <a:t>st</a:t>
            </a:r>
            <a:r>
              <a:rPr b="1" i="0" lang="en" sz="6816" u="none" cap="none" strike="noStrike">
                <a:solidFill>
                  <a:srgbClr val="006FB6"/>
                </a:solidFill>
                <a:highlight>
                  <a:srgbClr val="FFFFFF"/>
                </a:highlight>
                <a:latin typeface="Poppins"/>
                <a:ea typeface="Poppins"/>
                <a:cs typeface="Poppins"/>
                <a:sym typeface="Poppins"/>
              </a:rPr>
              <a:t> </a:t>
            </a:r>
            <a:endParaRPr b="1" i="0" sz="681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5" name="Google Shape;55;p9"/>
          <p:cNvSpPr/>
          <p:nvPr/>
        </p:nvSpPr>
        <p:spPr>
          <a:xfrm>
            <a:off x="11144513" y="5096118"/>
            <a:ext cx="3960138"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6" name="Google Shape;56;p9"/>
          <p:cNvSpPr/>
          <p:nvPr/>
        </p:nvSpPr>
        <p:spPr>
          <a:xfrm>
            <a:off x="7820293" y="2086298"/>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  </a:t>
            </a:r>
            <a:endParaRPr b="1" i="0" sz="3408" u="none" cap="none" strike="noStrike">
              <a:solidFill>
                <a:srgbClr val="FFFFFF"/>
              </a:solidFill>
              <a:latin typeface="Poppins"/>
              <a:ea typeface="Poppins"/>
              <a:cs typeface="Poppins"/>
              <a:sym typeface="Poppins"/>
            </a:endParaRPr>
          </a:p>
        </p:txBody>
      </p:sp>
      <p:sp>
        <p:nvSpPr>
          <p:cNvPr id="57" name="Google Shape;57;p9"/>
          <p:cNvSpPr/>
          <p:nvPr/>
        </p:nvSpPr>
        <p:spPr>
          <a:xfrm>
            <a:off x="7820264" y="6500120"/>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Bossy e  </a:t>
            </a:r>
            <a:endParaRPr b="1" i="0" sz="3408" u="none" cap="none" strike="noStrike">
              <a:solidFill>
                <a:srgbClr val="FFFFFF"/>
              </a:solidFill>
              <a:latin typeface="Poppins"/>
              <a:ea typeface="Poppins"/>
              <a:cs typeface="Poppins"/>
              <a:sym typeface="Poppins"/>
            </a:endParaRPr>
          </a:p>
        </p:txBody>
      </p:sp>
      <p:pic>
        <p:nvPicPr>
          <p:cNvPr id="58" name="Google Shape;58;p9"/>
          <p:cNvPicPr preferRelativeResize="0"/>
          <p:nvPr/>
        </p:nvPicPr>
        <p:blipFill rotWithShape="1">
          <a:blip r:embed="rId4">
            <a:alphaModFix/>
          </a:blip>
          <a:srcRect b="416" l="0" r="0" t="426"/>
          <a:stretch/>
        </p:blipFill>
        <p:spPr>
          <a:xfrm>
            <a:off x="16080055" y="2086272"/>
            <a:ext cx="3055905" cy="3082123"/>
          </a:xfrm>
          <a:prstGeom prst="rect">
            <a:avLst/>
          </a:prstGeom>
          <a:noFill/>
          <a:ln>
            <a:noFill/>
          </a:ln>
        </p:spPr>
      </p:pic>
      <p:pic>
        <p:nvPicPr>
          <p:cNvPr id="59" name="Google Shape;59;p9"/>
          <p:cNvPicPr preferRelativeResize="0"/>
          <p:nvPr/>
        </p:nvPicPr>
        <p:blipFill rotWithShape="1">
          <a:blip r:embed="rId5">
            <a:alphaModFix/>
          </a:blip>
          <a:srcRect b="640" l="0" r="0" t="630"/>
          <a:stretch/>
        </p:blipFill>
        <p:spPr>
          <a:xfrm>
            <a:off x="16080054" y="6500094"/>
            <a:ext cx="3055907" cy="3082123"/>
          </a:xfrm>
          <a:prstGeom prst="rect">
            <a:avLst/>
          </a:prstGeom>
          <a:noFill/>
          <a:ln>
            <a:noFill/>
          </a:ln>
        </p:spPr>
      </p:pic>
      <p:sp>
        <p:nvSpPr>
          <p:cNvPr id="60" name="Google Shape;60;p9"/>
          <p:cNvSpPr/>
          <p:nvPr/>
        </p:nvSpPr>
        <p:spPr>
          <a:xfrm>
            <a:off x="11897362" y="1463572"/>
            <a:ext cx="2516471" cy="2946359"/>
          </a:xfrm>
          <a:prstGeom prst="roundRect">
            <a:avLst>
              <a:gd fmla="val 4846" name="adj"/>
            </a:avLst>
          </a:prstGeom>
          <a:solidFill>
            <a:srgbClr val="006FB6"/>
          </a:solidFill>
          <a:ln>
            <a:noFill/>
          </a:ln>
        </p:spPr>
        <p:txBody>
          <a:bodyPr anchorCtr="0" anchor="ctr" bIns="150750" lIns="0" spcFirstLastPara="1" rIns="0" wrap="square" tIns="150750">
            <a:noAutofit/>
          </a:bodyPr>
          <a:lstStyle/>
          <a:p>
            <a:pPr indent="0" lvl="0" marL="0" marR="0" rtl="0" algn="ctr">
              <a:lnSpc>
                <a:spcPct val="100000"/>
              </a:lnSpc>
              <a:spcBef>
                <a:spcPts val="0"/>
              </a:spcBef>
              <a:spcAft>
                <a:spcPts val="0"/>
              </a:spcAft>
              <a:buClr>
                <a:srgbClr val="000000"/>
              </a:buClr>
              <a:buSzPts val="2638"/>
              <a:buFont typeface="Arial"/>
              <a:buNone/>
            </a:pPr>
            <a:r>
              <a:rPr b="1" i="0" lang="en" sz="2638" u="none" cap="none" strike="noStrike">
                <a:solidFill>
                  <a:srgbClr val="FFFFFF"/>
                </a:solidFill>
                <a:latin typeface="Poppins"/>
                <a:ea typeface="Poppins"/>
                <a:cs typeface="Poppins"/>
                <a:sym typeface="Poppins"/>
              </a:rPr>
              <a:t>Consonant</a:t>
            </a:r>
            <a:endParaRPr b="1" i="0" sz="263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638"/>
              <a:buFont typeface="Arial"/>
              <a:buNone/>
            </a:pPr>
            <a:r>
              <a:rPr b="1" i="0" lang="en" sz="2638" u="none" cap="none" strike="noStrike">
                <a:solidFill>
                  <a:srgbClr val="FFFFFF"/>
                </a:solidFill>
                <a:latin typeface="Poppins"/>
                <a:ea typeface="Poppins"/>
                <a:cs typeface="Poppins"/>
                <a:sym typeface="Poppins"/>
              </a:rPr>
              <a:t>Blends  </a:t>
            </a:r>
            <a:endParaRPr b="1" i="0" sz="2638" u="none" cap="none" strike="noStrike">
              <a:solidFill>
                <a:srgbClr val="FFFFFF"/>
              </a:solidFill>
              <a:latin typeface="Poppins"/>
              <a:ea typeface="Poppins"/>
              <a:cs typeface="Poppins"/>
              <a:sym typeface="Poppins"/>
            </a:endParaRPr>
          </a:p>
        </p:txBody>
      </p:sp>
      <p:sp>
        <p:nvSpPr>
          <p:cNvPr id="61" name="Google Shape;61;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9"/>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8" name="Google Shape;68;p9"/>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b="0" l="0" r="0" t="0"/>
          <a:stretch/>
        </p:blipFill>
        <p:spPr>
          <a:xfrm>
            <a:off x="7541451" y="2293862"/>
            <a:ext cx="11620555" cy="8334934"/>
          </a:xfrm>
          <a:prstGeom prst="rect">
            <a:avLst/>
          </a:prstGeom>
          <a:noFill/>
          <a:ln>
            <a:noFill/>
          </a:ln>
        </p:spPr>
      </p:pic>
      <p:pic>
        <p:nvPicPr>
          <p:cNvPr id="74" name="Google Shape;74;p10"/>
          <p:cNvPicPr preferRelativeResize="0"/>
          <p:nvPr/>
        </p:nvPicPr>
        <p:blipFill rotWithShape="1">
          <a:blip r:embed="rId4">
            <a:alphaModFix/>
          </a:blip>
          <a:srcRect b="1027" l="0" r="0" t="1038"/>
          <a:stretch/>
        </p:blipFill>
        <p:spPr>
          <a:xfrm>
            <a:off x="8924353" y="1879847"/>
            <a:ext cx="8854750" cy="9162964"/>
          </a:xfrm>
          <a:prstGeom prst="rect">
            <a:avLst/>
          </a:prstGeom>
          <a:noFill/>
          <a:ln>
            <a:noFill/>
          </a:ln>
        </p:spPr>
      </p:pic>
      <p:pic>
        <p:nvPicPr>
          <p:cNvPr id="75" name="Google Shape;75;p10"/>
          <p:cNvPicPr preferRelativeResize="0"/>
          <p:nvPr/>
        </p:nvPicPr>
        <p:blipFill rotWithShape="1">
          <a:blip r:embed="rId5">
            <a:alphaModFix/>
          </a:blip>
          <a:srcRect b="0" l="0" r="0" t="0"/>
          <a:stretch/>
        </p:blipFill>
        <p:spPr>
          <a:xfrm>
            <a:off x="8924353" y="1879847"/>
            <a:ext cx="8854750" cy="9162964"/>
          </a:xfrm>
          <a:prstGeom prst="rect">
            <a:avLst/>
          </a:prstGeom>
          <a:noFill/>
          <a:ln>
            <a:noFill/>
          </a:ln>
        </p:spPr>
      </p:pic>
      <p:pic>
        <p:nvPicPr>
          <p:cNvPr id="76" name="Google Shape;76;p10"/>
          <p:cNvPicPr preferRelativeResize="0"/>
          <p:nvPr/>
        </p:nvPicPr>
        <p:blipFill rotWithShape="1">
          <a:blip r:embed="rId6">
            <a:alphaModFix/>
          </a:blip>
          <a:srcRect b="1257" l="0" r="0" t="1247"/>
          <a:stretch/>
        </p:blipFill>
        <p:spPr>
          <a:xfrm>
            <a:off x="8924353" y="1879847"/>
            <a:ext cx="8854750" cy="9162964"/>
          </a:xfrm>
          <a:prstGeom prst="rect">
            <a:avLst/>
          </a:prstGeom>
          <a:noFill/>
          <a:ln>
            <a:noFill/>
          </a:ln>
        </p:spPr>
      </p:pic>
      <p:pic>
        <p:nvPicPr>
          <p:cNvPr id="77" name="Google Shape;77;p10"/>
          <p:cNvPicPr preferRelativeResize="0"/>
          <p:nvPr/>
        </p:nvPicPr>
        <p:blipFill rotWithShape="1">
          <a:blip r:embed="rId7">
            <a:alphaModFix/>
          </a:blip>
          <a:srcRect b="1257" l="0" r="0" t="1247"/>
          <a:stretch/>
        </p:blipFill>
        <p:spPr>
          <a:xfrm>
            <a:off x="8924353" y="1879847"/>
            <a:ext cx="8854750" cy="9162964"/>
          </a:xfrm>
          <a:prstGeom prst="rect">
            <a:avLst/>
          </a:prstGeom>
          <a:noFill/>
          <a:ln>
            <a:noFill/>
          </a:ln>
        </p:spPr>
      </p:pic>
      <p:pic>
        <p:nvPicPr>
          <p:cNvPr id="78" name="Google Shape;78;p10"/>
          <p:cNvPicPr preferRelativeResize="0"/>
          <p:nvPr/>
        </p:nvPicPr>
        <p:blipFill rotWithShape="1">
          <a:blip r:embed="rId8">
            <a:alphaModFix/>
          </a:blip>
          <a:srcRect b="1671" l="0" r="0" t="1672"/>
          <a:stretch/>
        </p:blipFill>
        <p:spPr>
          <a:xfrm>
            <a:off x="8924354" y="1879847"/>
            <a:ext cx="8854748" cy="9162964"/>
          </a:xfrm>
          <a:prstGeom prst="rect">
            <a:avLst/>
          </a:prstGeom>
          <a:noFill/>
          <a:ln>
            <a:noFill/>
          </a:ln>
        </p:spPr>
      </p:pic>
      <p:pic>
        <p:nvPicPr>
          <p:cNvPr id="79" name="Google Shape;79;p10"/>
          <p:cNvPicPr preferRelativeResize="0"/>
          <p:nvPr/>
        </p:nvPicPr>
        <p:blipFill rotWithShape="1">
          <a:blip r:embed="rId9">
            <a:alphaModFix/>
          </a:blip>
          <a:srcRect b="416" l="0" r="0" t="426"/>
          <a:stretch/>
        </p:blipFill>
        <p:spPr>
          <a:xfrm>
            <a:off x="8924354" y="1879847"/>
            <a:ext cx="8854748" cy="9162964"/>
          </a:xfrm>
          <a:prstGeom prst="rect">
            <a:avLst/>
          </a:prstGeom>
          <a:noFill/>
          <a:ln>
            <a:noFill/>
          </a:ln>
        </p:spPr>
      </p:pic>
      <p:pic>
        <p:nvPicPr>
          <p:cNvPr id="80" name="Google Shape;80;p10"/>
          <p:cNvPicPr preferRelativeResize="0"/>
          <p:nvPr/>
        </p:nvPicPr>
        <p:blipFill rotWithShape="1">
          <a:blip r:embed="rId10">
            <a:alphaModFix/>
          </a:blip>
          <a:srcRect b="640" l="0" r="0" t="630"/>
          <a:stretch/>
        </p:blipFill>
        <p:spPr>
          <a:xfrm>
            <a:off x="8924353" y="1879847"/>
            <a:ext cx="8854750" cy="9162964"/>
          </a:xfrm>
          <a:prstGeom prst="rect">
            <a:avLst/>
          </a:prstGeom>
          <a:noFill/>
          <a:ln>
            <a:noFill/>
          </a:ln>
        </p:spPr>
      </p:pic>
      <p:sp>
        <p:nvSpPr>
          <p:cNvPr id="81" name="Google Shape;81;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82" name="Google Shape;82;p10"/>
          <p:cNvGrpSpPr/>
          <p:nvPr/>
        </p:nvGrpSpPr>
        <p:grpSpPr>
          <a:xfrm>
            <a:off x="599448" y="3308558"/>
            <a:ext cx="2489999" cy="2588607"/>
            <a:chOff x="599452" y="3110429"/>
            <a:chExt cx="2680589" cy="2786745"/>
          </a:xfrm>
        </p:grpSpPr>
        <p:sp>
          <p:nvSpPr>
            <p:cNvPr id="83" name="Google Shape;8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5" name="Google Shape;8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 name="Google Shape;87;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
                                        <p:tgtEl>
                                          <p:spTgt spid="77"/>
                                        </p:tgtEl>
                                        <p:attrNameLst>
                                          <p:attrName>ppt_w</p:attrName>
                                        </p:attrNameLst>
                                      </p:cBhvr>
                                      <p:tavLst>
                                        <p:tav fmla="" tm="0">
                                          <p:val>
                                            <p:strVal val="0"/>
                                          </p:val>
                                        </p:tav>
                                        <p:tav fmla="" tm="100000">
                                          <p:val>
                                            <p:strVal val="#ppt_w"/>
                                          </p:val>
                                        </p:tav>
                                      </p:tavLst>
                                    </p:anim>
                                    <p:anim calcmode="lin" valueType="num">
                                      <p:cBhvr additive="base">
                                        <p:cTn dur="1"/>
                                        <p:tgtEl>
                                          <p:spTgt spid="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
                                        <p:tgtEl>
                                          <p:spTgt spid="75"/>
                                        </p:tgtEl>
                                        <p:attrNameLst>
                                          <p:attrName>ppt_w</p:attrName>
                                        </p:attrNameLst>
                                      </p:cBhvr>
                                      <p:tavLst>
                                        <p:tav fmla="" tm="0">
                                          <p:val>
                                            <p:strVal val="0"/>
                                          </p:val>
                                        </p:tav>
                                        <p:tav fmla="" tm="100000">
                                          <p:val>
                                            <p:strVal val="#ppt_w"/>
                                          </p:val>
                                        </p:tav>
                                      </p:tavLst>
                                    </p:anim>
                                    <p:anim calcmode="lin" valueType="num">
                                      <p:cBhvr additive="base">
                                        <p:cTn dur="100"/>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
                                        <p:tgtEl>
                                          <p:spTgt spid="78"/>
                                        </p:tgtEl>
                                        <p:attrNameLst>
                                          <p:attrName>ppt_w</p:attrName>
                                        </p:attrNameLst>
                                      </p:cBhvr>
                                      <p:tavLst>
                                        <p:tav fmla="" tm="0">
                                          <p:val>
                                            <p:strVal val="0"/>
                                          </p:val>
                                        </p:tav>
                                        <p:tav fmla="" tm="100000">
                                          <p:val>
                                            <p:strVal val="#ppt_w"/>
                                          </p:val>
                                        </p:tav>
                                      </p:tavLst>
                                    </p:anim>
                                    <p:anim calcmode="lin" valueType="num">
                                      <p:cBhvr additive="base">
                                        <p:cTn dur="1"/>
                                        <p:tgtEl>
                                          <p:spTgt spid="7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
                                        <p:tgtEl>
                                          <p:spTgt spid="79"/>
                                        </p:tgtEl>
                                        <p:attrNameLst>
                                          <p:attrName>ppt_w</p:attrName>
                                        </p:attrNameLst>
                                      </p:cBhvr>
                                      <p:tavLst>
                                        <p:tav fmla="" tm="0">
                                          <p:val>
                                            <p:strVal val="0"/>
                                          </p:val>
                                        </p:tav>
                                        <p:tav fmla="" tm="100000">
                                          <p:val>
                                            <p:strVal val="#ppt_w"/>
                                          </p:val>
                                        </p:tav>
                                      </p:tavLst>
                                    </p:anim>
                                    <p:anim calcmode="lin" valueType="num">
                                      <p:cBhvr additive="base">
                                        <p:cTn dur="1"/>
                                        <p:tgtEl>
                                          <p:spTgt spid="7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
                                        <p:tgtEl>
                                          <p:spTgt spid="80"/>
                                        </p:tgtEl>
                                        <p:attrNameLst>
                                          <p:attrName>ppt_w</p:attrName>
                                        </p:attrNameLst>
                                      </p:cBhvr>
                                      <p:tavLst>
                                        <p:tav fmla="" tm="0">
                                          <p:val>
                                            <p:strVal val="0"/>
                                          </p:val>
                                        </p:tav>
                                        <p:tav fmla="" tm="100000">
                                          <p:val>
                                            <p:strVal val="#ppt_w"/>
                                          </p:val>
                                        </p:tav>
                                      </p:tavLst>
                                    </p:anim>
                                    <p:anim calcmode="lin" valueType="num">
                                      <p:cBhvr additive="base">
                                        <p:cTn dur="1"/>
                                        <p:tgtEl>
                                          <p:spTgt spid="8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b="0" l="0" r="0" t="0"/>
          <a:stretch/>
        </p:blipFill>
        <p:spPr>
          <a:xfrm rot="5400000">
            <a:off x="6622494" y="2293055"/>
            <a:ext cx="10705420" cy="7032638"/>
          </a:xfrm>
          <a:prstGeom prst="rect">
            <a:avLst/>
          </a:prstGeom>
          <a:noFill/>
          <a:ln>
            <a:noFill/>
          </a:ln>
        </p:spPr>
      </p:pic>
      <p:sp>
        <p:nvSpPr>
          <p:cNvPr id="94" name="Google Shape;94;p11"/>
          <p:cNvSpPr txBox="1"/>
          <p:nvPr/>
        </p:nvSpPr>
        <p:spPr>
          <a:xfrm>
            <a:off x="8846496" y="1906538"/>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5500" u="none" cap="none" strike="noStrike">
                <a:solidFill>
                  <a:schemeClr val="lt1"/>
                </a:solidFill>
                <a:latin typeface="Poppins"/>
                <a:ea typeface="Poppins"/>
                <a:cs typeface="Poppins"/>
                <a:sym typeface="Poppins"/>
              </a:rPr>
              <a:t>sand</a:t>
            </a:r>
            <a:endParaRPr b="1" i="0" sz="15500" u="none" cap="none" strike="noStrike">
              <a:solidFill>
                <a:schemeClr val="lt1"/>
              </a:solidFill>
              <a:latin typeface="Poppins"/>
              <a:ea typeface="Poppins"/>
              <a:cs typeface="Poppins"/>
              <a:sym typeface="Poppins"/>
            </a:endParaRPr>
          </a:p>
        </p:txBody>
      </p:sp>
      <p:sp>
        <p:nvSpPr>
          <p:cNvPr id="95" name="Google Shape;95;p11"/>
          <p:cNvSpPr txBox="1"/>
          <p:nvPr/>
        </p:nvSpPr>
        <p:spPr>
          <a:xfrm>
            <a:off x="8858672" y="5694910"/>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3500" u="none" cap="none" strike="noStrike">
                <a:solidFill>
                  <a:schemeClr val="lt1"/>
                </a:solidFill>
                <a:latin typeface="Poppins"/>
                <a:ea typeface="Poppins"/>
                <a:cs typeface="Poppins"/>
                <a:sym typeface="Poppins"/>
              </a:rPr>
              <a:t>quest</a:t>
            </a:r>
            <a:endParaRPr b="1" i="0" sz="13500" u="none" cap="none" strike="noStrike">
              <a:solidFill>
                <a:schemeClr val="lt1"/>
              </a:solidFill>
              <a:latin typeface="Poppins"/>
              <a:ea typeface="Poppins"/>
              <a:cs typeface="Poppins"/>
              <a:sym typeface="Poppins"/>
            </a:endParaRPr>
          </a:p>
        </p:txBody>
      </p:sp>
      <p:sp>
        <p:nvSpPr>
          <p:cNvPr id="96" name="Google Shape;96;p11"/>
          <p:cNvSpPr/>
          <p:nvPr/>
        </p:nvSpPr>
        <p:spPr>
          <a:xfrm>
            <a:off x="11046785"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9747492" y="8238373"/>
            <a:ext cx="1970835"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9620957" y="4689705"/>
            <a:ext cx="5124303"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9620737" y="8623460"/>
            <a:ext cx="5124303"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9871847"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2193416"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p:nvPr/>
        </p:nvSpPr>
        <p:spPr>
          <a:xfrm>
            <a:off x="12193442"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3" name="Google Shape;103;p11"/>
          <p:cNvSpPr/>
          <p:nvPr/>
        </p:nvSpPr>
        <p:spPr>
          <a:xfrm>
            <a:off x="13483781"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4" name="Google Shape;104;p11"/>
          <p:cNvSpPr/>
          <p:nvPr/>
        </p:nvSpPr>
        <p:spPr>
          <a:xfrm>
            <a:off x="13092593"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5" name="Google Shape;105;p11"/>
          <p:cNvSpPr/>
          <p:nvPr/>
        </p:nvSpPr>
        <p:spPr>
          <a:xfrm>
            <a:off x="13759761"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6" name="Google Shape;106;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7" name="Google Shape;107;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8" name="Google Shape;108;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9" name="Google Shape;109;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10" name="Google Shape;110;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2"/>
          <p:cNvGrpSpPr/>
          <p:nvPr/>
        </p:nvGrpSpPr>
        <p:grpSpPr>
          <a:xfrm>
            <a:off x="7201884" y="2403440"/>
            <a:ext cx="5148958" cy="2817010"/>
            <a:chOff x="5784675" y="818500"/>
            <a:chExt cx="2737800" cy="1941900"/>
          </a:xfrm>
        </p:grpSpPr>
        <p:sp>
          <p:nvSpPr>
            <p:cNvPr id="117" name="Google Shape;11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773"/>
                <a:buFont typeface="Arial"/>
                <a:buNone/>
              </a:pPr>
              <a:r>
                <a:rPr b="1" i="0" lang="en" sz="9500" u="none" cap="none" strike="noStrike">
                  <a:solidFill>
                    <a:schemeClr val="accent1"/>
                  </a:solidFill>
                  <a:latin typeface="Poppins"/>
                  <a:ea typeface="Poppins"/>
                  <a:cs typeface="Poppins"/>
                  <a:sym typeface="Poppins"/>
                </a:rPr>
                <a:t>scalp</a:t>
              </a:r>
              <a:endParaRPr b="1" i="0" sz="9500" u="none" cap="none" strike="noStrike">
                <a:solidFill>
                  <a:schemeClr val="accent1"/>
                </a:solidFill>
                <a:latin typeface="Poppins"/>
                <a:ea typeface="Poppins"/>
                <a:cs typeface="Poppins"/>
                <a:sym typeface="Poppins"/>
              </a:endParaRPr>
            </a:p>
          </p:txBody>
        </p:sp>
      </p:grpSp>
      <p:grpSp>
        <p:nvGrpSpPr>
          <p:cNvPr id="119" name="Google Shape;119;p12"/>
          <p:cNvGrpSpPr/>
          <p:nvPr/>
        </p:nvGrpSpPr>
        <p:grpSpPr>
          <a:xfrm>
            <a:off x="13818684" y="2385170"/>
            <a:ext cx="5148958" cy="2835280"/>
            <a:chOff x="5784675" y="907452"/>
            <a:chExt cx="2737800" cy="1941900"/>
          </a:xfrm>
        </p:grpSpPr>
        <p:sp>
          <p:nvSpPr>
            <p:cNvPr id="120" name="Google Shape;120;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1" name="Google Shape;121;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tract</a:t>
              </a:r>
              <a:endParaRPr b="1" i="0" sz="9500" u="none" cap="none" strike="noStrike">
                <a:solidFill>
                  <a:schemeClr val="accent1"/>
                </a:solidFill>
                <a:latin typeface="Poppins"/>
                <a:ea typeface="Poppins"/>
                <a:cs typeface="Poppins"/>
                <a:sym typeface="Poppins"/>
              </a:endParaRPr>
            </a:p>
          </p:txBody>
        </p:sp>
      </p:grpSp>
      <p:grpSp>
        <p:nvGrpSpPr>
          <p:cNvPr id="122" name="Google Shape;122;p12"/>
          <p:cNvGrpSpPr/>
          <p:nvPr/>
        </p:nvGrpSpPr>
        <p:grpSpPr>
          <a:xfrm>
            <a:off x="7201868" y="5428050"/>
            <a:ext cx="11765422" cy="3894286"/>
            <a:chOff x="5784675" y="818500"/>
            <a:chExt cx="2737800" cy="1941900"/>
          </a:xfrm>
        </p:grpSpPr>
        <p:sp>
          <p:nvSpPr>
            <p:cNvPr id="123" name="Google Shape;12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4" name="Google Shape;124;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9674"/>
                <a:buFont typeface="Arial"/>
                <a:buNone/>
              </a:pPr>
              <a:r>
                <a:rPr b="1" i="0" lang="en" sz="8000" u="none" cap="none" strike="noStrike">
                  <a:solidFill>
                    <a:schemeClr val="accent1"/>
                  </a:solidFill>
                  <a:latin typeface="Poppins"/>
                  <a:ea typeface="Poppins"/>
                  <a:cs typeface="Poppins"/>
                  <a:sym typeface="Poppins"/>
                </a:rPr>
                <a:t>I took my wand on the quest!</a:t>
              </a:r>
              <a:endParaRPr b="1" i="0" sz="8000" u="none" cap="none" strike="noStrike">
                <a:solidFill>
                  <a:schemeClr val="accent1"/>
                </a:solidFill>
                <a:latin typeface="Poppins"/>
                <a:ea typeface="Poppins"/>
                <a:cs typeface="Poppins"/>
                <a:sym typeface="Poppins"/>
              </a:endParaRPr>
            </a:p>
          </p:txBody>
        </p:sp>
      </p:grpSp>
      <p:sp>
        <p:nvSpPr>
          <p:cNvPr id="125" name="Google Shape;125;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6" name="Google Shape;126;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7" name="Google Shape;127;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8" name="Google Shape;128;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9" name="Google Shape;129;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0" name="Google Shape;130;p12"/>
          <p:cNvPicPr preferRelativeResize="0"/>
          <p:nvPr/>
        </p:nvPicPr>
        <p:blipFill rotWithShape="1">
          <a:blip r:embed="rId5">
            <a:alphaModFix/>
          </a:blip>
          <a:srcRect b="0" l="0" r="0" t="0"/>
          <a:stretch/>
        </p:blipFill>
        <p:spPr>
          <a:xfrm>
            <a:off x="16700175" y="94315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ppt_w</p:attrName>
                                        </p:attrNameLst>
                                      </p:cBhvr>
                                      <p:tavLst>
                                        <p:tav fmla="" tm="0">
                                          <p:val>
                                            <p:strVal val="0"/>
                                          </p:val>
                                        </p:tav>
                                        <p:tav fmla="" tm="100000">
                                          <p:val>
                                            <p:strVal val="#ppt_w"/>
                                          </p:val>
                                        </p:tav>
                                      </p:tavLst>
                                    </p:anim>
                                    <p:anim calcmode="lin" valueType="num">
                                      <p:cBhvr additive="base">
                                        <p:cTn dur="1000"/>
                                        <p:tgtEl>
                                          <p:spTgt spid="12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nvSpPr>
        <p:spPr>
          <a:xfrm>
            <a:off x="6977178" y="1743425"/>
            <a:ext cx="13877100" cy="10496700"/>
          </a:xfrm>
          <a:prstGeom prst="rect">
            <a:avLst/>
          </a:prstGeom>
          <a:noFill/>
          <a:ln>
            <a:noFill/>
          </a:ln>
        </p:spPr>
        <p:txBody>
          <a:bodyPr anchorCtr="0" anchor="t" bIns="201000" lIns="201000" spcFirstLastPara="1" rIns="201000" wrap="square" tIns="201000">
            <a:noAutofit/>
          </a:bodyPr>
          <a:lstStyle/>
          <a:p>
            <a:pPr indent="0" lvl="1" marL="0" marR="0" rtl="0" algn="l">
              <a:lnSpc>
                <a:spcPct val="14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told				   test</a:t>
            </a:r>
            <a:endParaRPr b="1" i="0" sz="10500" u="none" cap="none" strike="noStrike">
              <a:solidFill>
                <a:schemeClr val="accent1"/>
              </a:solidFill>
              <a:latin typeface="Poppins"/>
              <a:ea typeface="Poppins"/>
              <a:cs typeface="Poppins"/>
              <a:sym typeface="Poppins"/>
            </a:endParaRPr>
          </a:p>
          <a:p>
            <a:pPr indent="0" lvl="1" marL="0" marR="0" rtl="0" algn="l">
              <a:lnSpc>
                <a:spcPct val="14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mild				</a:t>
            </a:r>
            <a:r>
              <a:rPr b="1" lang="en" sz="10500">
                <a:solidFill>
                  <a:schemeClr val="accent1"/>
                </a:solidFill>
                <a:latin typeface="Poppins"/>
                <a:ea typeface="Poppins"/>
                <a:cs typeface="Poppins"/>
                <a:sym typeface="Poppins"/>
              </a:rPr>
              <a:t> </a:t>
            </a:r>
            <a:r>
              <a:rPr b="1" i="0" lang="en" sz="10500" u="none" cap="none" strike="noStrike">
                <a:solidFill>
                  <a:schemeClr val="accent1"/>
                </a:solidFill>
                <a:latin typeface="Poppins"/>
                <a:ea typeface="Poppins"/>
                <a:cs typeface="Poppins"/>
                <a:sym typeface="Poppins"/>
              </a:rPr>
              <a:t>land</a:t>
            </a:r>
            <a:endParaRPr b="1" i="0" sz="10500" u="none" cap="none" strike="noStrike">
              <a:solidFill>
                <a:schemeClr val="accent1"/>
              </a:solidFill>
              <a:latin typeface="Poppins"/>
              <a:ea typeface="Poppins"/>
              <a:cs typeface="Poppins"/>
              <a:sym typeface="Poppins"/>
            </a:endParaRPr>
          </a:p>
          <a:p>
            <a:pPr indent="0" lvl="1" marL="0" marR="0" rtl="0" algn="l">
              <a:lnSpc>
                <a:spcPct val="14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dunk			 wild			   risk</a:t>
            </a:r>
            <a:endParaRPr b="1" i="0" sz="10500" u="none" cap="none" strike="noStrike">
              <a:solidFill>
                <a:schemeClr val="accent1"/>
              </a:solidFill>
              <a:highlight>
                <a:srgbClr val="FFFFFF"/>
              </a:highlight>
              <a:latin typeface="Poppins"/>
              <a:ea typeface="Poppins"/>
              <a:cs typeface="Poppins"/>
              <a:sym typeface="Poppins"/>
            </a:endParaRPr>
          </a:p>
        </p:txBody>
      </p:sp>
      <p:sp>
        <p:nvSpPr>
          <p:cNvPr id="137" name="Google Shape;137;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8" name="Google Shape;138;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9" name="Google Shape;139;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0" name="Google Shape;140;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4"/>
          <p:cNvPicPr preferRelativeResize="0"/>
          <p:nvPr/>
        </p:nvPicPr>
        <p:blipFill rotWithShape="1">
          <a:blip r:embed="rId3">
            <a:alphaModFix/>
          </a:blip>
          <a:srcRect b="0" l="0" r="0" t="0"/>
          <a:stretch/>
        </p:blipFill>
        <p:spPr>
          <a:xfrm>
            <a:off x="7969731" y="4932948"/>
            <a:ext cx="2982991" cy="2174440"/>
          </a:xfrm>
          <a:prstGeom prst="rect">
            <a:avLst/>
          </a:prstGeom>
          <a:noFill/>
          <a:ln>
            <a:noFill/>
          </a:ln>
        </p:spPr>
      </p:pic>
      <p:pic>
        <p:nvPicPr>
          <p:cNvPr id="147" name="Google Shape;147;p14"/>
          <p:cNvPicPr preferRelativeResize="0"/>
          <p:nvPr/>
        </p:nvPicPr>
        <p:blipFill rotWithShape="1">
          <a:blip r:embed="rId4">
            <a:alphaModFix/>
          </a:blip>
          <a:srcRect b="0" l="0" r="0" t="0"/>
          <a:stretch/>
        </p:blipFill>
        <p:spPr>
          <a:xfrm>
            <a:off x="10237663" y="4941832"/>
            <a:ext cx="2982991" cy="2880566"/>
          </a:xfrm>
          <a:prstGeom prst="rect">
            <a:avLst/>
          </a:prstGeom>
          <a:noFill/>
          <a:ln>
            <a:noFill/>
          </a:ln>
        </p:spPr>
      </p:pic>
      <p:pic>
        <p:nvPicPr>
          <p:cNvPr id="148" name="Google Shape;148;p14"/>
          <p:cNvPicPr preferRelativeResize="0"/>
          <p:nvPr/>
        </p:nvPicPr>
        <p:blipFill rotWithShape="1">
          <a:blip r:embed="rId5">
            <a:alphaModFix/>
          </a:blip>
          <a:srcRect b="0" l="0" r="0" t="0"/>
          <a:stretch/>
        </p:blipFill>
        <p:spPr>
          <a:xfrm>
            <a:off x="12492099" y="4941832"/>
            <a:ext cx="2982991" cy="2880566"/>
          </a:xfrm>
          <a:prstGeom prst="rect">
            <a:avLst/>
          </a:prstGeom>
          <a:noFill/>
          <a:ln>
            <a:noFill/>
          </a:ln>
        </p:spPr>
      </p:pic>
      <p:sp>
        <p:nvSpPr>
          <p:cNvPr id="149" name="Google Shape;149;p14"/>
          <p:cNvSpPr txBox="1"/>
          <p:nvPr/>
        </p:nvSpPr>
        <p:spPr>
          <a:xfrm>
            <a:off x="8255582" y="4969704"/>
            <a:ext cx="1692699" cy="125791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b</a:t>
            </a:r>
            <a:endParaRPr b="1" i="0" sz="10993" u="none" cap="none" strike="noStrike">
              <a:solidFill>
                <a:srgbClr val="000000"/>
              </a:solidFill>
              <a:latin typeface="Poppins"/>
              <a:ea typeface="Poppins"/>
              <a:cs typeface="Poppins"/>
              <a:sym typeface="Poppins"/>
            </a:endParaRPr>
          </a:p>
        </p:txBody>
      </p:sp>
      <p:pic>
        <p:nvPicPr>
          <p:cNvPr id="150" name="Google Shape;150;p14"/>
          <p:cNvPicPr preferRelativeResize="0"/>
          <p:nvPr/>
        </p:nvPicPr>
        <p:blipFill rotWithShape="1">
          <a:blip r:embed="rId6">
            <a:alphaModFix/>
          </a:blip>
          <a:srcRect b="0" l="0" r="0" t="0"/>
          <a:stretch/>
        </p:blipFill>
        <p:spPr>
          <a:xfrm>
            <a:off x="14745558" y="4957039"/>
            <a:ext cx="2982991" cy="2174461"/>
          </a:xfrm>
          <a:prstGeom prst="rect">
            <a:avLst/>
          </a:prstGeom>
          <a:noFill/>
          <a:ln>
            <a:noFill/>
          </a:ln>
        </p:spPr>
      </p:pic>
      <p:pic>
        <p:nvPicPr>
          <p:cNvPr id="151" name="Google Shape;151;p14"/>
          <p:cNvPicPr preferRelativeResize="0"/>
          <p:nvPr/>
        </p:nvPicPr>
        <p:blipFill rotWithShape="1">
          <a:blip r:embed="rId3">
            <a:alphaModFix/>
          </a:blip>
          <a:srcRect b="0" l="0" r="0" t="0"/>
          <a:stretch/>
        </p:blipFill>
        <p:spPr>
          <a:xfrm rot="5400000">
            <a:off x="16669941" y="5254106"/>
            <a:ext cx="2942529" cy="2300239"/>
          </a:xfrm>
          <a:prstGeom prst="rect">
            <a:avLst/>
          </a:prstGeom>
          <a:noFill/>
          <a:ln>
            <a:noFill/>
          </a:ln>
        </p:spPr>
      </p:pic>
      <p:sp>
        <p:nvSpPr>
          <p:cNvPr id="152" name="Google Shape;152;p14"/>
          <p:cNvSpPr txBox="1"/>
          <p:nvPr/>
        </p:nvSpPr>
        <p:spPr>
          <a:xfrm>
            <a:off x="10615976" y="4941832"/>
            <a:ext cx="1692699" cy="125791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l</a:t>
            </a:r>
            <a:endParaRPr b="1" i="0" sz="10993" u="none" cap="none" strike="noStrike">
              <a:solidFill>
                <a:srgbClr val="000000"/>
              </a:solidFill>
              <a:latin typeface="Poppins"/>
              <a:ea typeface="Poppins"/>
              <a:cs typeface="Poppins"/>
              <a:sym typeface="Poppins"/>
            </a:endParaRPr>
          </a:p>
        </p:txBody>
      </p:sp>
      <p:sp>
        <p:nvSpPr>
          <p:cNvPr id="153" name="Google Shape;153;p14"/>
          <p:cNvSpPr txBox="1"/>
          <p:nvPr/>
        </p:nvSpPr>
        <p:spPr>
          <a:xfrm>
            <a:off x="12856661" y="4825326"/>
            <a:ext cx="1692699" cy="125791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e</a:t>
            </a:r>
            <a:endParaRPr b="1" i="0" sz="10993" u="none" cap="none" strike="noStrike">
              <a:solidFill>
                <a:srgbClr val="000000"/>
              </a:solidFill>
              <a:latin typeface="Poppins"/>
              <a:ea typeface="Poppins"/>
              <a:cs typeface="Poppins"/>
              <a:sym typeface="Poppins"/>
            </a:endParaRPr>
          </a:p>
        </p:txBody>
      </p:sp>
      <p:sp>
        <p:nvSpPr>
          <p:cNvPr id="154" name="Google Shape;154;p14"/>
          <p:cNvSpPr txBox="1"/>
          <p:nvPr/>
        </p:nvSpPr>
        <p:spPr>
          <a:xfrm>
            <a:off x="15189500" y="4957012"/>
            <a:ext cx="1692699" cy="125791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n</a:t>
            </a:r>
            <a:endParaRPr b="1" i="0" sz="10993" u="none" cap="none" strike="noStrike">
              <a:solidFill>
                <a:srgbClr val="000000"/>
              </a:solidFill>
              <a:latin typeface="Poppins"/>
              <a:ea typeface="Poppins"/>
              <a:cs typeface="Poppins"/>
              <a:sym typeface="Poppins"/>
            </a:endParaRPr>
          </a:p>
        </p:txBody>
      </p:sp>
      <p:sp>
        <p:nvSpPr>
          <p:cNvPr id="155" name="Google Shape;155;p14"/>
          <p:cNvSpPr txBox="1"/>
          <p:nvPr/>
        </p:nvSpPr>
        <p:spPr>
          <a:xfrm>
            <a:off x="17451517" y="5124205"/>
            <a:ext cx="1692699" cy="125791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d</a:t>
            </a:r>
            <a:endParaRPr b="1" i="0" sz="10993" u="none" cap="none" strike="noStrike">
              <a:solidFill>
                <a:srgbClr val="000000"/>
              </a:solidFill>
              <a:latin typeface="Poppins"/>
              <a:ea typeface="Poppins"/>
              <a:cs typeface="Poppins"/>
              <a:sym typeface="Poppins"/>
            </a:endParaRPr>
          </a:p>
        </p:txBody>
      </p:sp>
      <p:sp>
        <p:nvSpPr>
          <p:cNvPr id="156" name="Google Shape;156;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7" name="Google Shape;157;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8" name="Google Shape;158;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9" name="Google Shape;159;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5"/>
          <p:cNvPicPr preferRelativeResize="0"/>
          <p:nvPr/>
        </p:nvPicPr>
        <p:blipFill rotWithShape="1">
          <a:blip r:embed="rId3">
            <a:alphaModFix/>
          </a:blip>
          <a:srcRect b="0" l="0" r="0" t="0"/>
          <a:stretch/>
        </p:blipFill>
        <p:spPr>
          <a:xfrm>
            <a:off x="7619957" y="4557317"/>
            <a:ext cx="3505688" cy="2646323"/>
          </a:xfrm>
          <a:prstGeom prst="rect">
            <a:avLst/>
          </a:prstGeom>
          <a:noFill/>
          <a:ln>
            <a:noFill/>
          </a:ln>
        </p:spPr>
      </p:pic>
      <p:pic>
        <p:nvPicPr>
          <p:cNvPr id="166" name="Google Shape;166;p15"/>
          <p:cNvPicPr preferRelativeResize="0"/>
          <p:nvPr/>
        </p:nvPicPr>
        <p:blipFill rotWithShape="1">
          <a:blip r:embed="rId4">
            <a:alphaModFix/>
          </a:blip>
          <a:srcRect b="0" l="0" r="0" t="0"/>
          <a:stretch/>
        </p:blipFill>
        <p:spPr>
          <a:xfrm>
            <a:off x="10248834" y="4557340"/>
            <a:ext cx="3505688" cy="3505688"/>
          </a:xfrm>
          <a:prstGeom prst="rect">
            <a:avLst/>
          </a:prstGeom>
          <a:noFill/>
          <a:ln>
            <a:noFill/>
          </a:ln>
        </p:spPr>
      </p:pic>
      <p:pic>
        <p:nvPicPr>
          <p:cNvPr id="167" name="Google Shape;167;p15"/>
          <p:cNvPicPr preferRelativeResize="0"/>
          <p:nvPr/>
        </p:nvPicPr>
        <p:blipFill rotWithShape="1">
          <a:blip r:embed="rId5">
            <a:alphaModFix/>
          </a:blip>
          <a:srcRect b="0" l="0" r="0" t="0"/>
          <a:stretch/>
        </p:blipFill>
        <p:spPr>
          <a:xfrm>
            <a:off x="12912341" y="4557340"/>
            <a:ext cx="3505688" cy="3505688"/>
          </a:xfrm>
          <a:prstGeom prst="rect">
            <a:avLst/>
          </a:prstGeom>
          <a:noFill/>
          <a:ln>
            <a:noFill/>
          </a:ln>
        </p:spPr>
      </p:pic>
      <p:sp>
        <p:nvSpPr>
          <p:cNvPr id="168" name="Google Shape;168;p15"/>
          <p:cNvSpPr txBox="1"/>
          <p:nvPr/>
        </p:nvSpPr>
        <p:spPr>
          <a:xfrm>
            <a:off x="7894228" y="4663860"/>
            <a:ext cx="1989303" cy="15308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d</a:t>
            </a:r>
            <a:endParaRPr b="1" i="0" sz="10993" u="none" cap="none" strike="noStrike">
              <a:solidFill>
                <a:srgbClr val="000000"/>
              </a:solidFill>
              <a:latin typeface="Poppins"/>
              <a:ea typeface="Poppins"/>
              <a:cs typeface="Poppins"/>
              <a:sym typeface="Poppins"/>
            </a:endParaRPr>
          </a:p>
        </p:txBody>
      </p:sp>
      <p:pic>
        <p:nvPicPr>
          <p:cNvPr id="169" name="Google Shape;169;p15"/>
          <p:cNvPicPr preferRelativeResize="0"/>
          <p:nvPr/>
        </p:nvPicPr>
        <p:blipFill rotWithShape="1">
          <a:blip r:embed="rId6">
            <a:alphaModFix/>
          </a:blip>
          <a:srcRect b="0" l="0" r="0" t="0"/>
          <a:stretch/>
        </p:blipFill>
        <p:spPr>
          <a:xfrm>
            <a:off x="15598934" y="4557340"/>
            <a:ext cx="3505688" cy="2646349"/>
          </a:xfrm>
          <a:prstGeom prst="rect">
            <a:avLst/>
          </a:prstGeom>
          <a:noFill/>
          <a:ln>
            <a:noFill/>
          </a:ln>
        </p:spPr>
      </p:pic>
      <p:sp>
        <p:nvSpPr>
          <p:cNvPr id="170" name="Google Shape;170;p15"/>
          <p:cNvSpPr txBox="1"/>
          <p:nvPr/>
        </p:nvSpPr>
        <p:spPr>
          <a:xfrm>
            <a:off x="10853229" y="4792973"/>
            <a:ext cx="1989303" cy="15308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a</a:t>
            </a:r>
            <a:endParaRPr b="1" i="0" sz="10993" u="none" cap="none" strike="noStrike">
              <a:solidFill>
                <a:srgbClr val="000000"/>
              </a:solidFill>
              <a:latin typeface="Poppins"/>
              <a:ea typeface="Poppins"/>
              <a:cs typeface="Poppins"/>
              <a:sym typeface="Poppins"/>
            </a:endParaRPr>
          </a:p>
        </p:txBody>
      </p:sp>
      <p:sp>
        <p:nvSpPr>
          <p:cNvPr id="171" name="Google Shape;171;p15"/>
          <p:cNvSpPr txBox="1"/>
          <p:nvPr/>
        </p:nvSpPr>
        <p:spPr>
          <a:xfrm>
            <a:off x="13502995" y="4792973"/>
            <a:ext cx="1989303" cy="15308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m</a:t>
            </a:r>
            <a:endParaRPr b="1" i="0" sz="10993" u="none" cap="none" strike="noStrike">
              <a:solidFill>
                <a:srgbClr val="000000"/>
              </a:solidFill>
              <a:latin typeface="Poppins"/>
              <a:ea typeface="Poppins"/>
              <a:cs typeface="Poppins"/>
              <a:sym typeface="Poppins"/>
            </a:endParaRPr>
          </a:p>
        </p:txBody>
      </p:sp>
      <p:sp>
        <p:nvSpPr>
          <p:cNvPr id="172" name="Google Shape;172;p15"/>
          <p:cNvSpPr txBox="1"/>
          <p:nvPr/>
        </p:nvSpPr>
        <p:spPr>
          <a:xfrm>
            <a:off x="16152761" y="4792973"/>
            <a:ext cx="1989303" cy="15308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p</a:t>
            </a:r>
            <a:endParaRPr b="1" i="0" sz="10993" u="none" cap="none" strike="noStrike">
              <a:solidFill>
                <a:srgbClr val="000000"/>
              </a:solidFill>
              <a:latin typeface="Poppins"/>
              <a:ea typeface="Poppins"/>
              <a:cs typeface="Poppins"/>
              <a:sym typeface="Poppins"/>
            </a:endParaRPr>
          </a:p>
        </p:txBody>
      </p:sp>
      <p:sp>
        <p:nvSpPr>
          <p:cNvPr id="173" name="Google Shape;173;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74" name="Google Shape;174;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5" name="Google Shape;175;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p16"/>
          <p:cNvGrpSpPr/>
          <p:nvPr/>
        </p:nvGrpSpPr>
        <p:grpSpPr>
          <a:xfrm>
            <a:off x="9692997" y="2339930"/>
            <a:ext cx="5832155" cy="3109038"/>
            <a:chOff x="5784675" y="818500"/>
            <a:chExt cx="2737800" cy="1941900"/>
          </a:xfrm>
        </p:grpSpPr>
        <p:sp>
          <p:nvSpPr>
            <p:cNvPr id="182" name="Google Shape;182;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3" name="Google Shape;183;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boy</a:t>
              </a:r>
              <a:endParaRPr b="1" i="0" sz="10993" u="none" cap="none" strike="noStrike">
                <a:solidFill>
                  <a:schemeClr val="accent2"/>
                </a:solidFill>
                <a:latin typeface="Poppins"/>
                <a:ea typeface="Poppins"/>
                <a:cs typeface="Poppins"/>
                <a:sym typeface="Poppins"/>
              </a:endParaRPr>
            </a:p>
          </p:txBody>
        </p:sp>
      </p:grpSp>
      <p:sp>
        <p:nvSpPr>
          <p:cNvPr id="184" name="Google Shape;184;p16"/>
          <p:cNvSpPr/>
          <p:nvPr/>
        </p:nvSpPr>
        <p:spPr>
          <a:xfrm>
            <a:off x="12292085" y="3368842"/>
            <a:ext cx="1808926" cy="140591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grpSp>
        <p:nvGrpSpPr>
          <p:cNvPr id="185" name="Google Shape;185;p16"/>
          <p:cNvGrpSpPr/>
          <p:nvPr/>
        </p:nvGrpSpPr>
        <p:grpSpPr>
          <a:xfrm>
            <a:off x="9727075" y="5887939"/>
            <a:ext cx="5832155" cy="3109038"/>
            <a:chOff x="5784675" y="818500"/>
            <a:chExt cx="2737800" cy="1941900"/>
          </a:xfrm>
        </p:grpSpPr>
        <p:sp>
          <p:nvSpPr>
            <p:cNvPr id="186" name="Google Shape;186;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7" name="Google Shape;187;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girl</a:t>
              </a:r>
              <a:endParaRPr b="1" i="0" sz="10993" u="none" cap="none" strike="noStrike">
                <a:solidFill>
                  <a:schemeClr val="accent2"/>
                </a:solidFill>
                <a:latin typeface="Poppins"/>
                <a:ea typeface="Poppins"/>
                <a:cs typeface="Poppins"/>
                <a:sym typeface="Poppins"/>
              </a:endParaRPr>
            </a:p>
          </p:txBody>
        </p:sp>
      </p:grpSp>
      <p:sp>
        <p:nvSpPr>
          <p:cNvPr id="188" name="Google Shape;188;p16"/>
          <p:cNvSpPr/>
          <p:nvPr/>
        </p:nvSpPr>
        <p:spPr>
          <a:xfrm>
            <a:off x="12398066" y="6627319"/>
            <a:ext cx="1077302" cy="145790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9" name="Google Shape;189;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0" name="Google Shape;190;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1" name="Google Shape;191;p16"/>
          <p:cNvSpPr txBox="1"/>
          <p:nvPr>
            <p:ph idx="1" type="body"/>
          </p:nvPr>
        </p:nvSpPr>
        <p:spPr>
          <a:xfrm>
            <a:off x="416448" y="561681"/>
            <a:ext cx="5832036" cy="2313818"/>
          </a:xfrm>
          <a:prstGeom prst="rect">
            <a:avLst/>
          </a:prstGeom>
          <a:noFill/>
          <a:ln>
            <a:noFill/>
          </a:ln>
        </p:spPr>
        <p:txBody>
          <a:bodyPr anchorCtr="0" anchor="t" bIns="75350" lIns="150750" spcFirstLastPara="1" rIns="150750" wrap="square" tIns="75350">
            <a:noAutofit/>
          </a:bodyPr>
          <a:lstStyle/>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High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Frequency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Words</a:t>
            </a:r>
            <a:endParaRPr sz="7600">
              <a:solidFill>
                <a:srgbClr val="0071B5"/>
              </a:solidFill>
              <a:latin typeface="Poppins Black"/>
              <a:ea typeface="Poppins Black"/>
              <a:cs typeface="Poppins Black"/>
              <a:sym typeface="Poppins Black"/>
            </a:endParaRPr>
          </a:p>
        </p:txBody>
      </p:sp>
      <p:sp>
        <p:nvSpPr>
          <p:cNvPr id="192" name="Google Shape;192;p16"/>
          <p:cNvSpPr txBox="1"/>
          <p:nvPr>
            <p:ph idx="2" type="body"/>
          </p:nvPr>
        </p:nvSpPr>
        <p:spPr>
          <a:xfrm>
            <a:off x="578046" y="6525069"/>
            <a:ext cx="5670438" cy="2851379"/>
          </a:xfrm>
          <a:prstGeom prst="rect">
            <a:avLst/>
          </a:prstGeom>
          <a:noFill/>
          <a:ln>
            <a:noFill/>
          </a:ln>
        </p:spPr>
        <p:txBody>
          <a:bodyPr anchorCtr="0" anchor="t" bIns="75350" lIns="150750" spcFirstLastPara="1" rIns="150750" wrap="square" tIns="75350">
            <a:noAutofit/>
          </a:bodyPr>
          <a:lstStyle/>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We see high frequency words all the time!</a:t>
            </a:r>
            <a:endParaRPr/>
          </a:p>
          <a:p>
            <a:pPr indent="0" lvl="0" marL="0" rtl="0" algn="l">
              <a:lnSpc>
                <a:spcPct val="100000"/>
              </a:lnSpc>
              <a:spcBef>
                <a:spcPts val="0"/>
              </a:spcBef>
              <a:spcAft>
                <a:spcPts val="0"/>
              </a:spcAft>
              <a:buSzPts val="2100"/>
              <a:buNone/>
            </a:pPr>
            <a:r>
              <a:t/>
            </a:r>
            <a:endParaRPr b="1" sz="3450">
              <a:solidFill>
                <a:srgbClr val="0071B5"/>
              </a:solidFill>
              <a:latin typeface="Poppins"/>
              <a:ea typeface="Poppins"/>
              <a:cs typeface="Poppins"/>
              <a:sym typeface="Poppins"/>
            </a:endParaRPr>
          </a:p>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Let’s figure out how to read them!</a:t>
            </a:r>
            <a:endParaRPr b="1" sz="3450">
              <a:solidFill>
                <a:srgbClr val="0071B5"/>
              </a:solidFill>
              <a:latin typeface="Poppins"/>
              <a:ea typeface="Poppins"/>
              <a:cs typeface="Poppins"/>
              <a:sym typeface="Poppins"/>
            </a:endParaRPr>
          </a:p>
          <a:p>
            <a:pPr indent="0" lvl="0" marL="0" rtl="0" algn="ctr">
              <a:lnSpc>
                <a:spcPct val="90000"/>
              </a:lnSpc>
              <a:spcBef>
                <a:spcPts val="1759"/>
              </a:spcBef>
              <a:spcAft>
                <a:spcPts val="0"/>
              </a:spcAft>
              <a:buSzPts val="2700"/>
              <a:buNone/>
            </a:pPr>
            <a:r>
              <a:t/>
            </a:r>
            <a:endParaRPr b="1" sz="5497">
              <a:solidFill>
                <a:schemeClr val="accent1"/>
              </a:solidFill>
            </a:endParaRPr>
          </a:p>
        </p:txBody>
      </p:sp>
      <p:pic>
        <p:nvPicPr>
          <p:cNvPr id="193" name="Google Shape;193;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fmla="" tm="0">
                                          <p:val>
                                            <p:strVal val="0"/>
                                          </p:val>
                                        </p:tav>
                                        <p:tav fmla="" tm="100000">
                                          <p:val>
                                            <p:strVal val="#ppt_w"/>
                                          </p:val>
                                        </p:tav>
                                      </p:tavLst>
                                    </p:anim>
                                    <p:anim calcmode="lin" valueType="num">
                                      <p:cBhvr additive="base">
                                        <p:cTn dur="1000"/>
                                        <p:tgtEl>
                                          <p:spTgt spid="1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ppt_w</p:attrName>
                                        </p:attrNameLst>
                                      </p:cBhvr>
                                      <p:tavLst>
                                        <p:tav fmla="" tm="0">
                                          <p:val>
                                            <p:strVal val="0"/>
                                          </p:val>
                                        </p:tav>
                                        <p:tav fmla="" tm="100000">
                                          <p:val>
                                            <p:strVal val="#ppt_w"/>
                                          </p:val>
                                        </p:tav>
                                      </p:tavLst>
                                    </p:anim>
                                    <p:anim calcmode="lin" valueType="num">
                                      <p:cBhvr additive="base">
                                        <p:cTn dur="1000"/>
                                        <p:tgtEl>
                                          <p:spTgt spid="1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