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849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76" orient="horz"/>
        <p:guide pos="317"/>
        <p:guide pos="158" orient="horz"/>
        <p:guide pos="2454" orient="horz"/>
        <p:guide pos="8496"/>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we're learning all about the long vowel sounds and what spelling patterns we use to make the long vowel sound. What are all the ways we can make the long o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answer. Be sure they list: bossy e spelling pattern, using o-e or o-a spelling pattern, open syllable ending in an o, and two consonants following an o or i. For example, when we see the word </a:t>
            </a:r>
            <a:r>
              <a:rPr i="1" lang="en" sz="1200">
                <a:solidFill>
                  <a:schemeClr val="dk1"/>
                </a:solidFill>
                <a:latin typeface="Poppins"/>
                <a:ea typeface="Poppins"/>
                <a:cs typeface="Poppins"/>
                <a:sym typeface="Poppins"/>
              </a:rPr>
              <a:t>kind</a:t>
            </a:r>
            <a:r>
              <a:rPr lang="en" sz="1200">
                <a:solidFill>
                  <a:schemeClr val="dk1"/>
                </a:solidFill>
                <a:latin typeface="Poppins"/>
                <a:ea typeface="Poppins"/>
                <a:cs typeface="Poppins"/>
                <a:sym typeface="Poppins"/>
              </a:rPr>
              <a:t> we say /k/ /i/ /n/ /d/ = kind.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Wow! Excellent learning! Today we're also going to be decoding words that use ending consonant blends.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all our sound letter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a:t>
            </a:r>
            <a:r>
              <a:rPr b="1" lang="en" sz="1200">
                <a:solidFill>
                  <a:schemeClr val="dk1"/>
                </a:solidFill>
                <a:latin typeface="Poppins"/>
                <a:ea typeface="Poppins"/>
                <a:cs typeface="Poppins"/>
                <a:sym typeface="Poppins"/>
              </a:rPr>
              <a:t>Sound Letter Cards: a, e, i, o, u, wh, sh, ch, ng, ck, ph, qu, ai, ay, ee, ea, igh, c, g, oa, oe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Let's blend some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child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begins with a consonant digraph, c-h. Underline it to remind us that these letters stick together. It has a middle vowel, and ends with a consonant blend, l-d. Remember, an i or o followed by 2 consonants may make a long vowel sound. Let's try it. /ch/ /i/ /l/ /d/ = "child". Let's segment and blend the word together now using 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child</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Be sure students are using one box for the digraph, ch, but 2 for the blend, l-d.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"child"?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consonant digraphs, consonant blends, and the long vowel rule about 2 consonants.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stamp</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it has a consonant blend in the beginning and a consonant blend at the end.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I see 2 consonant blends. Let's try the long vowel sound. /s/ /t/ /a/ /m/ /p/ = "stamp". Is that a word? Let's try the short vowel sound. /s/ /t/ /a/ /m/ /p/ = "stamp". Is that a word you know? Yes! </a:t>
            </a:r>
            <a:r>
              <a:rPr i="1" lang="en" sz="1200">
                <a:solidFill>
                  <a:schemeClr val="dk1"/>
                </a:solidFill>
                <a:latin typeface="Poppins"/>
                <a:ea typeface="Poppins"/>
                <a:cs typeface="Poppins"/>
                <a:sym typeface="Poppins"/>
              </a:rPr>
              <a:t>I put a stamp on the letter.</a:t>
            </a:r>
            <a:r>
              <a:rPr lang="en" sz="1200">
                <a:solidFill>
                  <a:schemeClr val="dk1"/>
                </a:solidFill>
                <a:latin typeface="Poppins"/>
                <a:ea typeface="Poppins"/>
                <a:cs typeface="Poppins"/>
                <a:sym typeface="Poppins"/>
              </a:rPr>
              <a:t> You try it. Blend it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How many boxes are you using?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short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should be using 5 boxes. There are lots of ways to make the long o sound. Great thinking while blending the sounds today!</a:t>
            </a:r>
            <a:endParaRPr b="1" sz="1200">
              <a:solidFill>
                <a:schemeClr val="dk1"/>
              </a:solidFill>
              <a:latin typeface="Poppins"/>
              <a:ea typeface="Poppins"/>
              <a:cs typeface="Poppins"/>
              <a:sym typeface="Poppins"/>
            </a:endParaRPr>
          </a:p>
        </p:txBody>
      </p:sp>
      <p:sp>
        <p:nvSpPr>
          <p:cNvPr id="90" name="Google Shape;90;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1" name="Google Shape;91;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skunk.</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consonant blend at the beginning and another blend at the end. The rule about the 2 consonants is for the vowels o and i. We should try this word with the short vowel sound.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"skunk". /s/ /k/ /u/ /n/ /k/ = "skunk". Let's look at the next word. How would you read this word? Use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scalp.</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What do you see?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"scalp".</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Thank you for finding my lost oboe.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Those brains are growing!</a:t>
            </a:r>
            <a:endParaRPr b="1" sz="1200">
              <a:solidFill>
                <a:schemeClr val="dk1"/>
              </a:solidFill>
              <a:latin typeface="Poppins"/>
              <a:ea typeface="Poppins"/>
              <a:cs typeface="Poppins"/>
              <a:sym typeface="Poppins"/>
            </a:endParaRPr>
          </a:p>
        </p:txBody>
      </p:sp>
      <p:sp>
        <p:nvSpPr>
          <p:cNvPr id="114" name="Google Shape;114;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5" name="Google Shape;115;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mask, disk, skunk, thank, stamp, jump</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rules to decoding words today!</a:t>
            </a:r>
            <a:endParaRPr b="1" sz="1200">
              <a:solidFill>
                <a:schemeClr val="dk1"/>
              </a:solidFill>
              <a:latin typeface="Poppins"/>
              <a:ea typeface="Poppins"/>
              <a:cs typeface="Poppins"/>
              <a:sym typeface="Poppins"/>
            </a:endParaRPr>
          </a:p>
        </p:txBody>
      </p:sp>
      <p:sp>
        <p:nvSpPr>
          <p:cNvPr id="134" name="Google Shape;134;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5" name="Google Shape;135;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drink</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drink</a:t>
            </a:r>
            <a:r>
              <a:rPr lang="en" sz="1200">
                <a:solidFill>
                  <a:schemeClr val="dk1"/>
                </a:solidFill>
                <a:latin typeface="Poppins"/>
                <a:ea typeface="Poppins"/>
                <a:cs typeface="Poppins"/>
                <a:sym typeface="Poppins"/>
              </a:rPr>
              <a:t>? Let's listen to the sounds and match the sound to the correct letter. The word is "drink". I hear /d/ /r/ /i/ /n/ /k/. None of these are tricky sounds. I know /d/ is spelled d, /r/ is spelled r, /i/ is spelled i, /n/ is spelled n, /k/ is spelled k.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drink </a:t>
            </a:r>
            <a:r>
              <a:rPr lang="en" sz="1200">
                <a:solidFill>
                  <a:schemeClr val="dk1"/>
                </a:solidFill>
                <a:latin typeface="Poppins"/>
                <a:ea typeface="Poppins"/>
                <a:cs typeface="Poppins"/>
                <a:sym typeface="Poppins"/>
              </a:rPr>
              <a:t>we write the letters d-r-i-n-k. We spell /d/ /r/ /i/ /n/ /k/ = d-r-i-n-k. </a:t>
            </a:r>
            <a:endParaRPr b="1" sz="1200">
              <a:solidFill>
                <a:schemeClr val="dk1"/>
              </a:solidFill>
              <a:latin typeface="Poppins"/>
              <a:ea typeface="Poppins"/>
              <a:cs typeface="Poppins"/>
              <a:sym typeface="Poppins"/>
            </a:endParaRPr>
          </a:p>
        </p:txBody>
      </p:sp>
      <p:sp>
        <p:nvSpPr>
          <p:cNvPr id="144" name="Google Shape;144;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5" name="Google Shape;145;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How would we spell the word </a:t>
            </a:r>
            <a:r>
              <a:rPr i="1" lang="en" sz="1200">
                <a:solidFill>
                  <a:schemeClr val="dk1"/>
                </a:solidFill>
                <a:latin typeface="Poppins"/>
                <a:ea typeface="Poppins"/>
                <a:cs typeface="Poppins"/>
                <a:sym typeface="Poppins"/>
              </a:rPr>
              <a:t>stand</a:t>
            </a:r>
            <a:r>
              <a:rPr lang="en" sz="1200">
                <a:solidFill>
                  <a:schemeClr val="dk1"/>
                </a:solidFill>
                <a:latin typeface="Poppins"/>
                <a:ea typeface="Poppins"/>
                <a:cs typeface="Poppins"/>
                <a:sym typeface="Poppins"/>
              </a:rPr>
              <a:t>?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 Start by segmenting the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stand,</a:t>
            </a:r>
            <a:r>
              <a:rPr lang="en" sz="1200">
                <a:solidFill>
                  <a:schemeClr val="dk1"/>
                </a:solidFill>
                <a:latin typeface="Poppins"/>
                <a:ea typeface="Poppins"/>
                <a:cs typeface="Poppins"/>
                <a:sym typeface="Poppins"/>
              </a:rPr>
              <a:t> we write the letters s-t-a-n-d. Why?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their thinking.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spelling words today!</a:t>
            </a:r>
            <a:endParaRPr sz="1200">
              <a:solidFill>
                <a:schemeClr val="dk1"/>
              </a:solidFill>
              <a:latin typeface="Poppins"/>
              <a:ea typeface="Poppins"/>
              <a:cs typeface="Poppins"/>
              <a:sym typeface="Poppins"/>
            </a:endParaRPr>
          </a:p>
        </p:txBody>
      </p:sp>
      <p:sp>
        <p:nvSpPr>
          <p:cNvPr id="163" name="Google Shape;163;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4" name="Google Shape;164;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only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is a 2 syllable word. The first syllable uses a long o sound. /o/ /n/. Sound it out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syllable and ensure students are sounding it out.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/o/ /n/. The second syllable is sounded as /l/ /e/. L-y is a suffix we'll learn more about in later levels. Let's sound the whole word out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sound out the word /o/ /n/ /l/ /e/ = "only".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"only". I am an only child in my family. I don't have any brothers or sisters. Let's do our second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a:t>
            </a:r>
            <a:r>
              <a:rPr i="1" lang="en" sz="1200">
                <a:solidFill>
                  <a:schemeClr val="dk1"/>
                </a:solidFill>
                <a:latin typeface="Poppins"/>
                <a:ea typeface="Poppins"/>
                <a:cs typeface="Poppins"/>
                <a:sym typeface="Poppins"/>
              </a:rPr>
              <a:t>there.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one syllable word begins with a consonant digraph, /th/. But then it gets a little funny. I notice that the word has a final bossy e. But, that's not how we read the word. /th/ /a/ /r/. It uses the long a sound! Surprise! Let's sound it out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sound out the word correctly. /th/ /a/ /r/ = "there".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"there". I would like to stand over there. Let's read our 2 new words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a:t>
            </a:r>
            <a:r>
              <a:rPr i="1" lang="en" sz="1200">
                <a:solidFill>
                  <a:schemeClr val="dk1"/>
                </a:solidFill>
                <a:latin typeface="Poppins"/>
                <a:ea typeface="Poppins"/>
                <a:cs typeface="Poppins"/>
                <a:sym typeface="Poppins"/>
              </a:rPr>
              <a:t>only </a:t>
            </a:r>
            <a:r>
              <a:rPr lang="en" sz="1200">
                <a:solidFill>
                  <a:schemeClr val="dk1"/>
                </a:solidFill>
                <a:latin typeface="Poppins"/>
                <a:ea typeface="Poppins"/>
                <a:cs typeface="Poppins"/>
                <a:sym typeface="Poppins"/>
              </a:rPr>
              <a:t>and </a:t>
            </a:r>
            <a:r>
              <a:rPr i="1" lang="en" sz="1200">
                <a:solidFill>
                  <a:schemeClr val="dk1"/>
                </a:solidFill>
                <a:latin typeface="Poppins"/>
                <a:ea typeface="Poppins"/>
                <a:cs typeface="Poppins"/>
                <a:sym typeface="Poppins"/>
              </a:rPr>
              <a:t>there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only, there</a:t>
            </a:r>
            <a:endParaRPr b="1" sz="1200">
              <a:solidFill>
                <a:schemeClr val="dk1"/>
              </a:solidFill>
              <a:latin typeface="Poppins"/>
              <a:ea typeface="Poppins"/>
              <a:cs typeface="Poppins"/>
              <a:sym typeface="Poppins"/>
            </a:endParaRPr>
          </a:p>
        </p:txBody>
      </p:sp>
      <p:sp>
        <p:nvSpPr>
          <p:cNvPr id="181" name="Google Shape;181;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82" name="Google Shape;182;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Poppins"/>
                <a:ea typeface="Poppins"/>
                <a:cs typeface="Poppins"/>
                <a:sym typeface="Poppins"/>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5"/>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subTitle"/>
          </p:nvPr>
        </p:nvSpPr>
        <p:spPr>
          <a:xfrm>
            <a:off x="3015615" y="6333236"/>
            <a:ext cx="1407287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atin typeface="Poppins"/>
                <a:ea typeface="Poppins"/>
                <a:cs typeface="Poppins"/>
                <a:sym typeface="Poppi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1005205"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6"/>
          <p:cNvSpPr txBox="1"/>
          <p:nvPr>
            <p:ph idx="2" type="body"/>
          </p:nvPr>
        </p:nvSpPr>
        <p:spPr>
          <a:xfrm>
            <a:off x="10353611"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7"/>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 name="Shape 45"/>
        <p:cNvGrpSpPr/>
        <p:nvPr/>
      </p:nvGrpSpPr>
      <p:grpSpPr>
        <a:xfrm>
          <a:off x="0" y="0"/>
          <a:ext cx="0" cy="0"/>
          <a:chOff x="0" y="0"/>
          <a:chExt cx="0" cy="0"/>
        </a:xfrm>
      </p:grpSpPr>
      <p:sp>
        <p:nvSpPr>
          <p:cNvPr id="46" name="Google Shape;46;p8"/>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35.png"/><Relationship Id="rId6" Type="http://schemas.openxmlformats.org/officeDocument/2006/relationships/image" Target="../media/image16.png"/><Relationship Id="rId7" Type="http://schemas.openxmlformats.org/officeDocument/2006/relationships/image" Target="../media/image4.png"/><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7.png"/><Relationship Id="rId11" Type="http://schemas.openxmlformats.org/officeDocument/2006/relationships/image" Target="../media/image4.png"/><Relationship Id="rId10" Type="http://schemas.openxmlformats.org/officeDocument/2006/relationships/image" Target="../media/image35.png"/><Relationship Id="rId12" Type="http://schemas.openxmlformats.org/officeDocument/2006/relationships/image" Target="../media/image2.png"/><Relationship Id="rId9"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29.png"/><Relationship Id="rId8"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32.png"/><Relationship Id="rId5" Type="http://schemas.openxmlformats.org/officeDocument/2006/relationships/image" Target="../media/image24.png"/><Relationship Id="rId6" Type="http://schemas.openxmlformats.org/officeDocument/2006/relationships/image" Target="../media/image37.png"/><Relationship Id="rId7" Type="http://schemas.openxmlformats.org/officeDocument/2006/relationships/image" Target="../media/image19.png"/><Relationship Id="rId8"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32.png"/><Relationship Id="rId5" Type="http://schemas.openxmlformats.org/officeDocument/2006/relationships/image" Target="../media/image24.png"/><Relationship Id="rId6" Type="http://schemas.openxmlformats.org/officeDocument/2006/relationships/image" Target="../media/image37.png"/><Relationship Id="rId7" Type="http://schemas.openxmlformats.org/officeDocument/2006/relationships/image" Target="../media/image19.png"/><Relationship Id="rId8"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10535922" y="541681"/>
            <a:ext cx="4840439" cy="10638426"/>
          </a:xfrm>
          <a:prstGeom prst="rect">
            <a:avLst/>
          </a:prstGeom>
          <a:noFill/>
          <a:ln>
            <a:noFill/>
          </a:ln>
        </p:spPr>
      </p:pic>
      <p:sp>
        <p:nvSpPr>
          <p:cNvPr id="54" name="Google Shape;54;p9"/>
          <p:cNvSpPr txBox="1"/>
          <p:nvPr/>
        </p:nvSpPr>
        <p:spPr>
          <a:xfrm>
            <a:off x="10656251" y="4937654"/>
            <a:ext cx="4599781" cy="573503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8794"/>
              <a:buFont typeface="Arial"/>
              <a:buNone/>
            </a:pPr>
            <a:r>
              <a:rPr b="1" i="0" lang="en" sz="8794" u="none" cap="none" strike="noStrike">
                <a:solidFill>
                  <a:schemeClr val="accent1"/>
                </a:solidFill>
                <a:highlight>
                  <a:schemeClr val="lt1"/>
                </a:highlight>
                <a:latin typeface="Poppins"/>
                <a:ea typeface="Poppins"/>
                <a:cs typeface="Poppins"/>
                <a:sym typeface="Poppins"/>
              </a:rPr>
              <a:t>k</a:t>
            </a:r>
            <a:r>
              <a:rPr b="1" i="0" lang="en" sz="8794" u="none" cap="none" strike="noStrike">
                <a:solidFill>
                  <a:srgbClr val="FF0000"/>
                </a:solidFill>
                <a:highlight>
                  <a:srgbClr val="FFFFFF"/>
                </a:highlight>
                <a:latin typeface="Poppins"/>
                <a:ea typeface="Poppins"/>
                <a:cs typeface="Poppins"/>
                <a:sym typeface="Poppins"/>
              </a:rPr>
              <a:t>i</a:t>
            </a:r>
            <a:r>
              <a:rPr b="1" i="0" lang="en" sz="8794" u="none" cap="none" strike="noStrike">
                <a:solidFill>
                  <a:schemeClr val="accent1"/>
                </a:solidFill>
                <a:highlight>
                  <a:srgbClr val="FFFFFF"/>
                </a:highlight>
                <a:latin typeface="Poppins"/>
                <a:ea typeface="Poppins"/>
                <a:cs typeface="Poppins"/>
                <a:sym typeface="Poppins"/>
              </a:rPr>
              <a:t>nd</a:t>
            </a:r>
            <a:r>
              <a:rPr b="1" i="0" lang="en" sz="5936" u="none" cap="none" strike="noStrike">
                <a:solidFill>
                  <a:srgbClr val="242424"/>
                </a:solidFill>
                <a:highlight>
                  <a:srgbClr val="FFFFFF"/>
                </a:highlight>
                <a:latin typeface="Poppins"/>
                <a:ea typeface="Poppins"/>
                <a:cs typeface="Poppins"/>
                <a:sym typeface="Poppins"/>
              </a:rPr>
              <a:t> </a:t>
            </a:r>
            <a:endParaRPr b="1" i="0" sz="593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277"/>
              <a:buFont typeface="Arial"/>
              <a:buNone/>
            </a:pPr>
            <a:r>
              <a:rPr b="1" i="0" lang="en" sz="5277" u="none" cap="none" strike="noStrike">
                <a:solidFill>
                  <a:schemeClr val="dk1"/>
                </a:solidFill>
                <a:highlight>
                  <a:schemeClr val="lt1"/>
                </a:highlight>
                <a:latin typeface="Poppins"/>
                <a:ea typeface="Poppins"/>
                <a:cs typeface="Poppins"/>
                <a:sym typeface="Poppins"/>
              </a:rPr>
              <a:t>/</a:t>
            </a:r>
            <a:r>
              <a:rPr b="1" i="0" lang="en" sz="5277" u="none" cap="none" strike="noStrike">
                <a:solidFill>
                  <a:schemeClr val="accent1"/>
                </a:solidFill>
                <a:highlight>
                  <a:schemeClr val="lt1"/>
                </a:highlight>
                <a:latin typeface="Poppins"/>
                <a:ea typeface="Poppins"/>
                <a:cs typeface="Poppins"/>
                <a:sym typeface="Poppins"/>
              </a:rPr>
              <a:t>k</a:t>
            </a:r>
            <a:r>
              <a:rPr b="1" i="0" lang="en" sz="5277" u="none" cap="none" strike="noStrike">
                <a:solidFill>
                  <a:schemeClr val="dk1"/>
                </a:solidFill>
                <a:highlight>
                  <a:schemeClr val="lt1"/>
                </a:highlight>
                <a:latin typeface="Poppins"/>
                <a:ea typeface="Poppins"/>
                <a:cs typeface="Poppins"/>
                <a:sym typeface="Poppins"/>
              </a:rPr>
              <a:t>/ /</a:t>
            </a:r>
            <a:r>
              <a:rPr b="1" i="0" lang="en" sz="5277" u="none" cap="none" strike="noStrike">
                <a:solidFill>
                  <a:srgbClr val="FF0000"/>
                </a:solidFill>
                <a:highlight>
                  <a:schemeClr val="lt1"/>
                </a:highlight>
                <a:latin typeface="Poppins"/>
                <a:ea typeface="Poppins"/>
                <a:cs typeface="Poppins"/>
                <a:sym typeface="Poppins"/>
              </a:rPr>
              <a:t>ī</a:t>
            </a:r>
            <a:r>
              <a:rPr b="1" i="0" lang="en" sz="5277" u="none" cap="none" strike="noStrike">
                <a:solidFill>
                  <a:schemeClr val="dk1"/>
                </a:solidFill>
                <a:highlight>
                  <a:schemeClr val="lt1"/>
                </a:highlight>
                <a:latin typeface="Poppins"/>
                <a:ea typeface="Poppins"/>
                <a:cs typeface="Poppins"/>
                <a:sym typeface="Poppins"/>
              </a:rPr>
              <a:t>/</a:t>
            </a:r>
            <a:r>
              <a:rPr b="1" i="0" lang="en" sz="4397" u="none" cap="none" strike="noStrike">
                <a:solidFill>
                  <a:schemeClr val="dk1"/>
                </a:solidFill>
                <a:highlight>
                  <a:schemeClr val="lt1"/>
                </a:highlight>
                <a:latin typeface="Poppins"/>
                <a:ea typeface="Poppins"/>
                <a:cs typeface="Poppins"/>
                <a:sym typeface="Poppins"/>
              </a:rPr>
              <a:t> </a:t>
            </a:r>
            <a:r>
              <a:rPr b="1" i="0" lang="en" sz="5277" u="none" cap="none" strike="noStrike">
                <a:solidFill>
                  <a:schemeClr val="dk1"/>
                </a:solidFill>
                <a:highlight>
                  <a:schemeClr val="lt1"/>
                </a:highlight>
                <a:latin typeface="Poppins"/>
                <a:ea typeface="Poppins"/>
                <a:cs typeface="Poppins"/>
                <a:sym typeface="Poppins"/>
              </a:rPr>
              <a:t>/</a:t>
            </a:r>
            <a:r>
              <a:rPr b="1" i="0" lang="en" sz="5277" u="none" cap="none" strike="noStrike">
                <a:solidFill>
                  <a:schemeClr val="accent1"/>
                </a:solidFill>
                <a:highlight>
                  <a:schemeClr val="lt1"/>
                </a:highlight>
                <a:latin typeface="Poppins"/>
                <a:ea typeface="Poppins"/>
                <a:cs typeface="Poppins"/>
                <a:sym typeface="Poppins"/>
              </a:rPr>
              <a:t>n</a:t>
            </a:r>
            <a:r>
              <a:rPr b="1" i="0" lang="en" sz="5277" u="none" cap="none" strike="noStrike">
                <a:solidFill>
                  <a:schemeClr val="dk1"/>
                </a:solidFill>
                <a:highlight>
                  <a:schemeClr val="lt1"/>
                </a:highlight>
                <a:latin typeface="Poppins"/>
                <a:ea typeface="Poppins"/>
                <a:cs typeface="Poppins"/>
                <a:sym typeface="Poppins"/>
              </a:rPr>
              <a:t>/ /</a:t>
            </a:r>
            <a:r>
              <a:rPr b="1" i="0" lang="en" sz="5277" u="none" cap="none" strike="noStrike">
                <a:solidFill>
                  <a:schemeClr val="accent1"/>
                </a:solidFill>
                <a:highlight>
                  <a:schemeClr val="lt1"/>
                </a:highlight>
                <a:latin typeface="Poppins"/>
                <a:ea typeface="Poppins"/>
                <a:cs typeface="Poppins"/>
                <a:sym typeface="Poppins"/>
              </a:rPr>
              <a:t>d</a:t>
            </a:r>
            <a:r>
              <a:rPr b="1" i="0" lang="en" sz="5277" u="none" cap="none" strike="noStrike">
                <a:solidFill>
                  <a:schemeClr val="dk1"/>
                </a:solidFill>
                <a:highlight>
                  <a:schemeClr val="lt1"/>
                </a:highlight>
                <a:latin typeface="Poppins"/>
                <a:ea typeface="Poppins"/>
                <a:cs typeface="Poppins"/>
                <a:sym typeface="Poppins"/>
              </a:rPr>
              <a:t>/ </a:t>
            </a:r>
            <a:r>
              <a:rPr b="1" i="0" lang="en" sz="6596" u="none" cap="none" strike="noStrike">
                <a:solidFill>
                  <a:srgbClr val="242424"/>
                </a:solidFill>
                <a:highlight>
                  <a:srgbClr val="FFFFFF"/>
                </a:highlight>
                <a:latin typeface="Poppins"/>
                <a:ea typeface="Poppins"/>
                <a:cs typeface="Poppins"/>
                <a:sym typeface="Poppins"/>
              </a:rPr>
              <a:t>=</a:t>
            </a:r>
            <a:r>
              <a:rPr b="1" i="0" lang="en" sz="6816" u="none" cap="none" strike="noStrike">
                <a:solidFill>
                  <a:srgbClr val="242424"/>
                </a:solidFill>
                <a:highlight>
                  <a:srgbClr val="FFFFFF"/>
                </a:highlight>
                <a:latin typeface="Poppins"/>
                <a:ea typeface="Poppins"/>
                <a:cs typeface="Poppins"/>
                <a:sym typeface="Poppins"/>
              </a:rPr>
              <a:t> </a:t>
            </a:r>
            <a:r>
              <a:rPr b="1" i="0" lang="en" sz="6816" u="none" cap="none" strike="noStrike">
                <a:solidFill>
                  <a:schemeClr val="accent1"/>
                </a:solidFill>
                <a:highlight>
                  <a:schemeClr val="lt1"/>
                </a:highlight>
                <a:latin typeface="Poppins"/>
                <a:ea typeface="Poppins"/>
                <a:cs typeface="Poppins"/>
                <a:sym typeface="Poppins"/>
              </a:rPr>
              <a:t>k</a:t>
            </a:r>
            <a:r>
              <a:rPr b="1" i="0" lang="en" sz="6816" u="none" cap="none" strike="noStrike">
                <a:solidFill>
                  <a:srgbClr val="FF0000"/>
                </a:solidFill>
                <a:highlight>
                  <a:srgbClr val="FFFFFF"/>
                </a:highlight>
                <a:latin typeface="Poppins"/>
                <a:ea typeface="Poppins"/>
                <a:cs typeface="Poppins"/>
                <a:sym typeface="Poppins"/>
              </a:rPr>
              <a:t>i</a:t>
            </a:r>
            <a:r>
              <a:rPr b="1" i="0" lang="en" sz="6816" u="none" cap="none" strike="noStrike">
                <a:solidFill>
                  <a:schemeClr val="accent1"/>
                </a:solidFill>
                <a:highlight>
                  <a:srgbClr val="FFFFFF"/>
                </a:highlight>
                <a:latin typeface="Poppins"/>
                <a:ea typeface="Poppins"/>
                <a:cs typeface="Poppins"/>
                <a:sym typeface="Poppins"/>
              </a:rPr>
              <a:t>nd</a:t>
            </a:r>
            <a:r>
              <a:rPr b="1" i="0" lang="en" sz="6816" u="none" cap="none" strike="noStrike">
                <a:solidFill>
                  <a:srgbClr val="006FB6"/>
                </a:solidFill>
                <a:highlight>
                  <a:srgbClr val="FFFFFF"/>
                </a:highlight>
                <a:latin typeface="Poppins"/>
                <a:ea typeface="Poppins"/>
                <a:cs typeface="Poppins"/>
                <a:sym typeface="Poppins"/>
              </a:rPr>
              <a:t> </a:t>
            </a:r>
            <a:endParaRPr b="1" i="0" sz="6816"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Poppins"/>
              <a:ea typeface="Poppins"/>
              <a:cs typeface="Poppins"/>
              <a:sym typeface="Poppins"/>
            </a:endParaRPr>
          </a:p>
        </p:txBody>
      </p:sp>
      <p:sp>
        <p:nvSpPr>
          <p:cNvPr id="55" name="Google Shape;55;p9"/>
          <p:cNvSpPr/>
          <p:nvPr/>
        </p:nvSpPr>
        <p:spPr>
          <a:xfrm>
            <a:off x="10708371" y="5096118"/>
            <a:ext cx="4495540" cy="1529574"/>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56" name="Google Shape;56;p9"/>
          <p:cNvSpPr/>
          <p:nvPr/>
        </p:nvSpPr>
        <p:spPr>
          <a:xfrm>
            <a:off x="7724041" y="2086298"/>
            <a:ext cx="2350755" cy="2851379"/>
          </a:xfrm>
          <a:prstGeom prst="roundRect">
            <a:avLst>
              <a:gd fmla="val 599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Arial"/>
                <a:ea typeface="Arial"/>
                <a:cs typeface="Arial"/>
                <a:sym typeface="Arial"/>
              </a:rPr>
              <a:t>Open Syllable  </a:t>
            </a:r>
            <a:endParaRPr b="1" i="0" sz="3408" u="none" cap="none" strike="noStrike">
              <a:solidFill>
                <a:srgbClr val="FFFFFF"/>
              </a:solidFill>
              <a:latin typeface="Arial"/>
              <a:ea typeface="Arial"/>
              <a:cs typeface="Arial"/>
              <a:sym typeface="Arial"/>
            </a:endParaRPr>
          </a:p>
        </p:txBody>
      </p:sp>
      <p:sp>
        <p:nvSpPr>
          <p:cNvPr id="57" name="Google Shape;57;p9"/>
          <p:cNvSpPr/>
          <p:nvPr/>
        </p:nvSpPr>
        <p:spPr>
          <a:xfrm>
            <a:off x="7724012" y="6500120"/>
            <a:ext cx="2350755" cy="2851379"/>
          </a:xfrm>
          <a:prstGeom prst="roundRect">
            <a:avLst>
              <a:gd fmla="val 599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Arial"/>
                <a:ea typeface="Arial"/>
                <a:cs typeface="Arial"/>
                <a:sym typeface="Arial"/>
              </a:rPr>
              <a:t>Bossy e  </a:t>
            </a:r>
            <a:endParaRPr b="1" i="0" sz="3408" u="none" cap="none" strike="noStrike">
              <a:solidFill>
                <a:srgbClr val="FFFFFF"/>
              </a:solidFill>
              <a:latin typeface="Arial"/>
              <a:ea typeface="Arial"/>
              <a:cs typeface="Arial"/>
              <a:sym typeface="Arial"/>
            </a:endParaRPr>
          </a:p>
        </p:txBody>
      </p:sp>
      <p:pic>
        <p:nvPicPr>
          <p:cNvPr id="58" name="Google Shape;58;p9"/>
          <p:cNvPicPr preferRelativeResize="0"/>
          <p:nvPr/>
        </p:nvPicPr>
        <p:blipFill rotWithShape="1">
          <a:blip r:embed="rId4">
            <a:alphaModFix/>
          </a:blip>
          <a:srcRect b="416" l="0" r="0" t="426"/>
          <a:stretch/>
        </p:blipFill>
        <p:spPr>
          <a:xfrm>
            <a:off x="15863488" y="2086272"/>
            <a:ext cx="3055905" cy="3082123"/>
          </a:xfrm>
          <a:prstGeom prst="rect">
            <a:avLst/>
          </a:prstGeom>
          <a:noFill/>
          <a:ln>
            <a:noFill/>
          </a:ln>
        </p:spPr>
      </p:pic>
      <p:pic>
        <p:nvPicPr>
          <p:cNvPr id="59" name="Google Shape;59;p9"/>
          <p:cNvPicPr preferRelativeResize="0"/>
          <p:nvPr/>
        </p:nvPicPr>
        <p:blipFill rotWithShape="1">
          <a:blip r:embed="rId5">
            <a:alphaModFix/>
          </a:blip>
          <a:srcRect b="640" l="0" r="0" t="630"/>
          <a:stretch/>
        </p:blipFill>
        <p:spPr>
          <a:xfrm>
            <a:off x="15863487" y="6500094"/>
            <a:ext cx="3055907" cy="3082123"/>
          </a:xfrm>
          <a:prstGeom prst="rect">
            <a:avLst/>
          </a:prstGeom>
          <a:noFill/>
          <a:ln>
            <a:noFill/>
          </a:ln>
        </p:spPr>
      </p:pic>
      <p:pic>
        <p:nvPicPr>
          <p:cNvPr id="60" name="Google Shape;60;p9"/>
          <p:cNvPicPr preferRelativeResize="0"/>
          <p:nvPr/>
        </p:nvPicPr>
        <p:blipFill rotWithShape="1">
          <a:blip r:embed="rId6">
            <a:alphaModFix/>
          </a:blip>
          <a:srcRect b="544" l="0" r="0" t="544"/>
          <a:stretch/>
        </p:blipFill>
        <p:spPr>
          <a:xfrm>
            <a:off x="11428188" y="1393734"/>
            <a:ext cx="3055907" cy="3082125"/>
          </a:xfrm>
          <a:prstGeom prst="rect">
            <a:avLst/>
          </a:prstGeom>
          <a:noFill/>
          <a:ln>
            <a:noFill/>
          </a:ln>
        </p:spPr>
      </p:pic>
      <p:sp>
        <p:nvSpPr>
          <p:cNvPr id="61" name="Google Shape;61;p9"/>
          <p:cNvSpPr txBox="1"/>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62" name="Google Shape;62;p9"/>
          <p:cNvGrpSpPr/>
          <p:nvPr/>
        </p:nvGrpSpPr>
        <p:grpSpPr>
          <a:xfrm>
            <a:off x="599448" y="3308558"/>
            <a:ext cx="2489999" cy="2588607"/>
            <a:chOff x="599452" y="3110429"/>
            <a:chExt cx="2680589" cy="2786745"/>
          </a:xfrm>
        </p:grpSpPr>
        <p:sp>
          <p:nvSpPr>
            <p:cNvPr id="63" name="Google Shape;63;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 name="Google Shape;64;p9"/>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65" name="Google Shape;65;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 name="Google Shape;67;p9"/>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68" name="Google Shape;68;p9"/>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1000"/>
                                        <p:tgtEl>
                                          <p:spTgt spid="60"/>
                                        </p:tgtEl>
                                        <p:attrNameLst>
                                          <p:attrName>ppt_w</p:attrName>
                                        </p:attrNameLst>
                                      </p:cBhvr>
                                      <p:tavLst>
                                        <p:tav fmla="" tm="0">
                                          <p:val>
                                            <p:strVal val="0"/>
                                          </p:val>
                                        </p:tav>
                                        <p:tav fmla="" tm="100000">
                                          <p:val>
                                            <p:strVal val="#ppt_w"/>
                                          </p:val>
                                        </p:tav>
                                      </p:tavLst>
                                    </p:anim>
                                    <p:anim calcmode="lin" valueType="num">
                                      <p:cBhvr additive="base">
                                        <p:cTn dur="1000"/>
                                        <p:tgtEl>
                                          <p:spTgt spid="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
                                        <p:tgtEl>
                                          <p:spTgt spid="56"/>
                                        </p:tgtEl>
                                        <p:attrNameLst>
                                          <p:attrName>ppt_w</p:attrName>
                                        </p:attrNameLst>
                                      </p:cBhvr>
                                      <p:tavLst>
                                        <p:tav fmla="" tm="0">
                                          <p:val>
                                            <p:strVal val="0"/>
                                          </p:val>
                                        </p:tav>
                                        <p:tav fmla="" tm="100000">
                                          <p:val>
                                            <p:strVal val="#ppt_w"/>
                                          </p:val>
                                        </p:tav>
                                      </p:tavLst>
                                    </p:anim>
                                    <p:anim calcmode="lin" valueType="num">
                                      <p:cBhvr additive="base">
                                        <p:cTn dur="1"/>
                                        <p:tgtEl>
                                          <p:spTgt spid="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
                                        <p:tgtEl>
                                          <p:spTgt spid="57"/>
                                        </p:tgtEl>
                                        <p:attrNameLst>
                                          <p:attrName>ppt_w</p:attrName>
                                        </p:attrNameLst>
                                      </p:cBhvr>
                                      <p:tavLst>
                                        <p:tav fmla="" tm="0">
                                          <p:val>
                                            <p:strVal val="0"/>
                                          </p:val>
                                        </p:tav>
                                        <p:tav fmla="" tm="100000">
                                          <p:val>
                                            <p:strVal val="#ppt_w"/>
                                          </p:val>
                                        </p:tav>
                                      </p:tavLst>
                                    </p:anim>
                                    <p:anim calcmode="lin" valueType="num">
                                      <p:cBhvr additive="base">
                                        <p:cTn dur="1"/>
                                        <p:tgtEl>
                                          <p:spTgt spid="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1"/>
                                        <p:tgtEl>
                                          <p:spTgt spid="58"/>
                                        </p:tgtEl>
                                        <p:attrNameLst>
                                          <p:attrName>ppt_w</p:attrName>
                                        </p:attrNameLst>
                                      </p:cBhvr>
                                      <p:tavLst>
                                        <p:tav fmla="" tm="0">
                                          <p:val>
                                            <p:strVal val="0"/>
                                          </p:val>
                                        </p:tav>
                                        <p:tav fmla="" tm="100000">
                                          <p:val>
                                            <p:strVal val="#ppt_w"/>
                                          </p:val>
                                        </p:tav>
                                      </p:tavLst>
                                    </p:anim>
                                    <p:anim calcmode="lin" valueType="num">
                                      <p:cBhvr additive="base">
                                        <p:cTn dur="1"/>
                                        <p:tgtEl>
                                          <p:spTgt spid="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
                                        <p:tgtEl>
                                          <p:spTgt spid="59"/>
                                        </p:tgtEl>
                                        <p:attrNameLst>
                                          <p:attrName>ppt_w</p:attrName>
                                        </p:attrNameLst>
                                      </p:cBhvr>
                                      <p:tavLst>
                                        <p:tav fmla="" tm="0">
                                          <p:val>
                                            <p:strVal val="0"/>
                                          </p:val>
                                        </p:tav>
                                        <p:tav fmla="" tm="100000">
                                          <p:val>
                                            <p:strVal val="#ppt_w"/>
                                          </p:val>
                                        </p:tav>
                                      </p:tavLst>
                                    </p:anim>
                                    <p:anim calcmode="lin" valueType="num">
                                      <p:cBhvr additive="base">
                                        <p:cTn dur="1"/>
                                        <p:tgtEl>
                                          <p:spTgt spid="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0"/>
          <p:cNvPicPr preferRelativeResize="0"/>
          <p:nvPr/>
        </p:nvPicPr>
        <p:blipFill rotWithShape="1">
          <a:blip r:embed="rId3">
            <a:alphaModFix/>
          </a:blip>
          <a:srcRect b="0" l="0" r="0" t="0"/>
          <a:stretch/>
        </p:blipFill>
        <p:spPr>
          <a:xfrm>
            <a:off x="7868653" y="2149591"/>
            <a:ext cx="11331797" cy="8623476"/>
          </a:xfrm>
          <a:prstGeom prst="rect">
            <a:avLst/>
          </a:prstGeom>
          <a:noFill/>
          <a:ln>
            <a:noFill/>
          </a:ln>
        </p:spPr>
      </p:pic>
      <p:pic>
        <p:nvPicPr>
          <p:cNvPr id="74" name="Google Shape;74;p10"/>
          <p:cNvPicPr preferRelativeResize="0"/>
          <p:nvPr/>
        </p:nvPicPr>
        <p:blipFill rotWithShape="1">
          <a:blip r:embed="rId4">
            <a:alphaModFix/>
          </a:blip>
          <a:srcRect b="1027" l="0" r="0" t="1038"/>
          <a:stretch/>
        </p:blipFill>
        <p:spPr>
          <a:xfrm>
            <a:off x="9107589" y="1879847"/>
            <a:ext cx="8853925" cy="9162964"/>
          </a:xfrm>
          <a:prstGeom prst="rect">
            <a:avLst/>
          </a:prstGeom>
          <a:noFill/>
          <a:ln>
            <a:noFill/>
          </a:ln>
        </p:spPr>
      </p:pic>
      <p:pic>
        <p:nvPicPr>
          <p:cNvPr id="75" name="Google Shape;75;p10"/>
          <p:cNvPicPr preferRelativeResize="0"/>
          <p:nvPr/>
        </p:nvPicPr>
        <p:blipFill rotWithShape="1">
          <a:blip r:embed="rId5">
            <a:alphaModFix/>
          </a:blip>
          <a:srcRect b="0" l="0" r="0" t="0"/>
          <a:stretch/>
        </p:blipFill>
        <p:spPr>
          <a:xfrm>
            <a:off x="9107589" y="1879847"/>
            <a:ext cx="8853925" cy="9162964"/>
          </a:xfrm>
          <a:prstGeom prst="rect">
            <a:avLst/>
          </a:prstGeom>
          <a:noFill/>
          <a:ln>
            <a:noFill/>
          </a:ln>
        </p:spPr>
      </p:pic>
      <p:pic>
        <p:nvPicPr>
          <p:cNvPr id="76" name="Google Shape;76;p10"/>
          <p:cNvPicPr preferRelativeResize="0"/>
          <p:nvPr/>
        </p:nvPicPr>
        <p:blipFill rotWithShape="1">
          <a:blip r:embed="rId6">
            <a:alphaModFix/>
          </a:blip>
          <a:srcRect b="1257" l="0" r="0" t="1247"/>
          <a:stretch/>
        </p:blipFill>
        <p:spPr>
          <a:xfrm>
            <a:off x="9107589" y="1879847"/>
            <a:ext cx="8853925" cy="9162964"/>
          </a:xfrm>
          <a:prstGeom prst="rect">
            <a:avLst/>
          </a:prstGeom>
          <a:noFill/>
          <a:ln>
            <a:noFill/>
          </a:ln>
        </p:spPr>
      </p:pic>
      <p:pic>
        <p:nvPicPr>
          <p:cNvPr id="77" name="Google Shape;77;p10"/>
          <p:cNvPicPr preferRelativeResize="0"/>
          <p:nvPr/>
        </p:nvPicPr>
        <p:blipFill rotWithShape="1">
          <a:blip r:embed="rId7">
            <a:alphaModFix/>
          </a:blip>
          <a:srcRect b="1257" l="0" r="0" t="1247"/>
          <a:stretch/>
        </p:blipFill>
        <p:spPr>
          <a:xfrm>
            <a:off x="9107589" y="1879847"/>
            <a:ext cx="8853925" cy="9162964"/>
          </a:xfrm>
          <a:prstGeom prst="rect">
            <a:avLst/>
          </a:prstGeom>
          <a:noFill/>
          <a:ln>
            <a:noFill/>
          </a:ln>
        </p:spPr>
      </p:pic>
      <p:pic>
        <p:nvPicPr>
          <p:cNvPr id="78" name="Google Shape;78;p10"/>
          <p:cNvPicPr preferRelativeResize="0"/>
          <p:nvPr/>
        </p:nvPicPr>
        <p:blipFill rotWithShape="1">
          <a:blip r:embed="rId8">
            <a:alphaModFix/>
          </a:blip>
          <a:srcRect b="1671" l="0" r="0" t="1672"/>
          <a:stretch/>
        </p:blipFill>
        <p:spPr>
          <a:xfrm>
            <a:off x="9107590" y="1879847"/>
            <a:ext cx="8853923" cy="9162964"/>
          </a:xfrm>
          <a:prstGeom prst="rect">
            <a:avLst/>
          </a:prstGeom>
          <a:noFill/>
          <a:ln>
            <a:noFill/>
          </a:ln>
        </p:spPr>
      </p:pic>
      <p:pic>
        <p:nvPicPr>
          <p:cNvPr id="79" name="Google Shape;79;p10"/>
          <p:cNvPicPr preferRelativeResize="0"/>
          <p:nvPr/>
        </p:nvPicPr>
        <p:blipFill rotWithShape="1">
          <a:blip r:embed="rId9">
            <a:alphaModFix/>
          </a:blip>
          <a:srcRect b="416" l="0" r="0" t="426"/>
          <a:stretch/>
        </p:blipFill>
        <p:spPr>
          <a:xfrm>
            <a:off x="9107590" y="1879847"/>
            <a:ext cx="8853923" cy="9162964"/>
          </a:xfrm>
          <a:prstGeom prst="rect">
            <a:avLst/>
          </a:prstGeom>
          <a:noFill/>
          <a:ln>
            <a:noFill/>
          </a:ln>
        </p:spPr>
      </p:pic>
      <p:pic>
        <p:nvPicPr>
          <p:cNvPr id="80" name="Google Shape;80;p10"/>
          <p:cNvPicPr preferRelativeResize="0"/>
          <p:nvPr/>
        </p:nvPicPr>
        <p:blipFill rotWithShape="1">
          <a:blip r:embed="rId10">
            <a:alphaModFix/>
          </a:blip>
          <a:srcRect b="640" l="0" r="0" t="630"/>
          <a:stretch/>
        </p:blipFill>
        <p:spPr>
          <a:xfrm>
            <a:off x="9107589" y="1879847"/>
            <a:ext cx="8853925" cy="9162964"/>
          </a:xfrm>
          <a:prstGeom prst="rect">
            <a:avLst/>
          </a:prstGeom>
          <a:noFill/>
          <a:ln>
            <a:noFill/>
          </a:ln>
        </p:spPr>
      </p:pic>
      <p:sp>
        <p:nvSpPr>
          <p:cNvPr id="81" name="Google Shape;81;p10"/>
          <p:cNvSpPr txBox="1"/>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82" name="Google Shape;82;p10"/>
          <p:cNvGrpSpPr/>
          <p:nvPr/>
        </p:nvGrpSpPr>
        <p:grpSpPr>
          <a:xfrm>
            <a:off x="599448" y="3308558"/>
            <a:ext cx="2489999" cy="2588607"/>
            <a:chOff x="599452" y="3110429"/>
            <a:chExt cx="2680589" cy="2786745"/>
          </a:xfrm>
        </p:grpSpPr>
        <p:sp>
          <p:nvSpPr>
            <p:cNvPr id="83" name="Google Shape;83;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4" name="Google Shape;84;p10"/>
            <p:cNvPicPr preferRelativeResize="0"/>
            <p:nvPr/>
          </p:nvPicPr>
          <p:blipFill rotWithShape="1">
            <a:blip r:embed="rId11">
              <a:alphaModFix/>
            </a:blip>
            <a:srcRect b="0" l="0" r="0" t="0"/>
            <a:stretch/>
          </p:blipFill>
          <p:spPr>
            <a:xfrm>
              <a:off x="1219191" y="3110429"/>
              <a:ext cx="1442294" cy="2697122"/>
            </a:xfrm>
            <a:prstGeom prst="rect">
              <a:avLst/>
            </a:prstGeom>
            <a:noFill/>
            <a:ln>
              <a:noFill/>
            </a:ln>
          </p:spPr>
        </p:pic>
        <p:sp>
          <p:nvSpPr>
            <p:cNvPr id="85" name="Google Shape;85;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7" name="Google Shape;87;p10"/>
          <p:cNvPicPr preferRelativeResize="0"/>
          <p:nvPr/>
        </p:nvPicPr>
        <p:blipFill rotWithShape="1">
          <a:blip r:embed="rId12">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
                                        <p:tgtEl>
                                          <p:spTgt spid="77"/>
                                        </p:tgtEl>
                                        <p:attrNameLst>
                                          <p:attrName>ppt_w</p:attrName>
                                        </p:attrNameLst>
                                      </p:cBhvr>
                                      <p:tavLst>
                                        <p:tav fmla="" tm="0">
                                          <p:val>
                                            <p:strVal val="0"/>
                                          </p:val>
                                        </p:tav>
                                        <p:tav fmla="" tm="100000">
                                          <p:val>
                                            <p:strVal val="#ppt_w"/>
                                          </p:val>
                                        </p:tav>
                                      </p:tavLst>
                                    </p:anim>
                                    <p:anim calcmode="lin" valueType="num">
                                      <p:cBhvr additive="base">
                                        <p:cTn dur="1"/>
                                        <p:tgtEl>
                                          <p:spTgt spid="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
                                        <p:tgtEl>
                                          <p:spTgt spid="76"/>
                                        </p:tgtEl>
                                        <p:attrNameLst>
                                          <p:attrName>ppt_w</p:attrName>
                                        </p:attrNameLst>
                                      </p:cBhvr>
                                      <p:tavLst>
                                        <p:tav fmla="" tm="0">
                                          <p:val>
                                            <p:strVal val="0"/>
                                          </p:val>
                                        </p:tav>
                                        <p:tav fmla="" tm="100000">
                                          <p:val>
                                            <p:strVal val="#ppt_w"/>
                                          </p:val>
                                        </p:tav>
                                      </p:tavLst>
                                    </p:anim>
                                    <p:anim calcmode="lin" valueType="num">
                                      <p:cBhvr additive="base">
                                        <p:cTn dur="1"/>
                                        <p:tgtEl>
                                          <p:spTgt spid="76"/>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
                                        <p:tgtEl>
                                          <p:spTgt spid="75"/>
                                        </p:tgtEl>
                                        <p:attrNameLst>
                                          <p:attrName>ppt_w</p:attrName>
                                        </p:attrNameLst>
                                      </p:cBhvr>
                                      <p:tavLst>
                                        <p:tav fmla="" tm="0">
                                          <p:val>
                                            <p:strVal val="0"/>
                                          </p:val>
                                        </p:tav>
                                        <p:tav fmla="" tm="100000">
                                          <p:val>
                                            <p:strVal val="#ppt_w"/>
                                          </p:val>
                                        </p:tav>
                                      </p:tavLst>
                                    </p:anim>
                                    <p:anim calcmode="lin" valueType="num">
                                      <p:cBhvr additive="base">
                                        <p:cTn dur="100"/>
                                        <p:tgtEl>
                                          <p:spTgt spid="75"/>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
                                        <p:tgtEl>
                                          <p:spTgt spid="74"/>
                                        </p:tgtEl>
                                        <p:attrNameLst>
                                          <p:attrName>ppt_w</p:attrName>
                                        </p:attrNameLst>
                                      </p:cBhvr>
                                      <p:tavLst>
                                        <p:tav fmla="" tm="0">
                                          <p:val>
                                            <p:strVal val="0"/>
                                          </p:val>
                                        </p:tav>
                                        <p:tav fmla="" tm="100000">
                                          <p:val>
                                            <p:strVal val="#ppt_w"/>
                                          </p:val>
                                        </p:tav>
                                      </p:tavLst>
                                    </p:anim>
                                    <p:anim calcmode="lin" valueType="num">
                                      <p:cBhvr additive="base">
                                        <p:cTn dur="1"/>
                                        <p:tgtEl>
                                          <p:spTgt spid="74"/>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
                                        <p:tgtEl>
                                          <p:spTgt spid="78"/>
                                        </p:tgtEl>
                                        <p:attrNameLst>
                                          <p:attrName>ppt_w</p:attrName>
                                        </p:attrNameLst>
                                      </p:cBhvr>
                                      <p:tavLst>
                                        <p:tav fmla="" tm="0">
                                          <p:val>
                                            <p:strVal val="0"/>
                                          </p:val>
                                        </p:tav>
                                        <p:tav fmla="" tm="100000">
                                          <p:val>
                                            <p:strVal val="#ppt_w"/>
                                          </p:val>
                                        </p:tav>
                                      </p:tavLst>
                                    </p:anim>
                                    <p:anim calcmode="lin" valueType="num">
                                      <p:cBhvr additive="base">
                                        <p:cTn dur="1"/>
                                        <p:tgtEl>
                                          <p:spTgt spid="78"/>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1"/>
                                        <p:tgtEl>
                                          <p:spTgt spid="79"/>
                                        </p:tgtEl>
                                        <p:attrNameLst>
                                          <p:attrName>ppt_w</p:attrName>
                                        </p:attrNameLst>
                                      </p:cBhvr>
                                      <p:tavLst>
                                        <p:tav fmla="" tm="0">
                                          <p:val>
                                            <p:strVal val="0"/>
                                          </p:val>
                                        </p:tav>
                                        <p:tav fmla="" tm="100000">
                                          <p:val>
                                            <p:strVal val="#ppt_w"/>
                                          </p:val>
                                        </p:tav>
                                      </p:tavLst>
                                    </p:anim>
                                    <p:anim calcmode="lin" valueType="num">
                                      <p:cBhvr additive="base">
                                        <p:cTn dur="1"/>
                                        <p:tgtEl>
                                          <p:spTgt spid="79"/>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
                                        <p:tgtEl>
                                          <p:spTgt spid="80"/>
                                        </p:tgtEl>
                                        <p:attrNameLst>
                                          <p:attrName>ppt_w</p:attrName>
                                        </p:attrNameLst>
                                      </p:cBhvr>
                                      <p:tavLst>
                                        <p:tav fmla="" tm="0">
                                          <p:val>
                                            <p:strVal val="0"/>
                                          </p:val>
                                        </p:tav>
                                        <p:tav fmla="" tm="100000">
                                          <p:val>
                                            <p:strVal val="#ppt_w"/>
                                          </p:val>
                                        </p:tav>
                                      </p:tavLst>
                                    </p:anim>
                                    <p:anim calcmode="lin" valueType="num">
                                      <p:cBhvr additive="base">
                                        <p:cTn dur="1"/>
                                        <p:tgtEl>
                                          <p:spTgt spid="80"/>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000"/>
                                        <p:tgtEl>
                                          <p:spTgt spid="73"/>
                                        </p:tgtEl>
                                        <p:attrNameLst>
                                          <p:attrName>ppt_w</p:attrName>
                                        </p:attrNameLst>
                                      </p:cBhvr>
                                      <p:tavLst>
                                        <p:tav fmla="" tm="0">
                                          <p:val>
                                            <p:strVal val="0"/>
                                          </p:val>
                                        </p:tav>
                                        <p:tav fmla="" tm="100000">
                                          <p:val>
                                            <p:strVal val="#ppt_w"/>
                                          </p:val>
                                        </p:tav>
                                      </p:tavLst>
                                    </p:anim>
                                    <p:anim calcmode="lin" valueType="num">
                                      <p:cBhvr additive="base">
                                        <p:cTn dur="1000"/>
                                        <p:tgtEl>
                                          <p:spTgt spid="73"/>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1"/>
          <p:cNvPicPr preferRelativeResize="0"/>
          <p:nvPr/>
        </p:nvPicPr>
        <p:blipFill rotWithShape="1">
          <a:blip r:embed="rId3">
            <a:alphaModFix/>
          </a:blip>
          <a:srcRect b="0" l="0" r="0" t="0"/>
          <a:stretch/>
        </p:blipFill>
        <p:spPr>
          <a:xfrm rot="5400000">
            <a:off x="7340308" y="1618423"/>
            <a:ext cx="10073684" cy="8072504"/>
          </a:xfrm>
          <a:prstGeom prst="rect">
            <a:avLst/>
          </a:prstGeom>
          <a:noFill/>
          <a:ln>
            <a:noFill/>
          </a:ln>
        </p:spPr>
      </p:pic>
      <p:sp>
        <p:nvSpPr>
          <p:cNvPr id="94" name="Google Shape;94;p11"/>
          <p:cNvSpPr txBox="1"/>
          <p:nvPr/>
        </p:nvSpPr>
        <p:spPr>
          <a:xfrm>
            <a:off x="9032019" y="2263676"/>
            <a:ext cx="6233100" cy="2476200"/>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4500"/>
              <a:buFont typeface="Arial"/>
              <a:buNone/>
            </a:pPr>
            <a:r>
              <a:rPr b="1" i="0" lang="en" sz="13000" u="none" cap="none" strike="noStrike">
                <a:solidFill>
                  <a:schemeClr val="lt1"/>
                </a:solidFill>
                <a:latin typeface="Poppins"/>
                <a:ea typeface="Poppins"/>
                <a:cs typeface="Poppins"/>
                <a:sym typeface="Poppins"/>
              </a:rPr>
              <a:t>child</a:t>
            </a:r>
            <a:endParaRPr b="1" i="0" sz="13000" u="none" cap="none" strike="noStrike">
              <a:solidFill>
                <a:schemeClr val="lt1"/>
              </a:solidFill>
              <a:latin typeface="Poppins"/>
              <a:ea typeface="Poppins"/>
              <a:cs typeface="Poppins"/>
              <a:sym typeface="Poppins"/>
            </a:endParaRPr>
          </a:p>
        </p:txBody>
      </p:sp>
      <p:sp>
        <p:nvSpPr>
          <p:cNvPr id="95" name="Google Shape;95;p11"/>
          <p:cNvSpPr txBox="1"/>
          <p:nvPr/>
        </p:nvSpPr>
        <p:spPr>
          <a:xfrm>
            <a:off x="8949447" y="5886761"/>
            <a:ext cx="7032638" cy="2641631"/>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4500"/>
              <a:buFont typeface="Arial"/>
              <a:buNone/>
            </a:pPr>
            <a:r>
              <a:rPr b="1" i="0" lang="en" sz="14000" u="none" cap="none" strike="noStrike">
                <a:solidFill>
                  <a:schemeClr val="lt1"/>
                </a:solidFill>
                <a:latin typeface="Poppins"/>
                <a:ea typeface="Poppins"/>
                <a:cs typeface="Poppins"/>
                <a:sym typeface="Poppins"/>
              </a:rPr>
              <a:t>stamp</a:t>
            </a:r>
            <a:endParaRPr b="1" i="0" sz="14000" u="none" cap="none" strike="noStrike">
              <a:solidFill>
                <a:schemeClr val="lt1"/>
              </a:solidFill>
              <a:latin typeface="Poppins"/>
              <a:ea typeface="Poppins"/>
              <a:cs typeface="Poppins"/>
              <a:sym typeface="Poppins"/>
            </a:endParaRPr>
          </a:p>
        </p:txBody>
      </p:sp>
      <p:sp>
        <p:nvSpPr>
          <p:cNvPr id="96" name="Google Shape;96;p11"/>
          <p:cNvSpPr/>
          <p:nvPr/>
        </p:nvSpPr>
        <p:spPr>
          <a:xfrm>
            <a:off x="12093905" y="4440938"/>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97" name="Google Shape;97;p11"/>
          <p:cNvSpPr/>
          <p:nvPr/>
        </p:nvSpPr>
        <p:spPr>
          <a:xfrm>
            <a:off x="9714128" y="8372824"/>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98" name="Google Shape;98;p11"/>
          <p:cNvSpPr/>
          <p:nvPr/>
        </p:nvSpPr>
        <p:spPr>
          <a:xfrm>
            <a:off x="9907468" y="4824183"/>
            <a:ext cx="5083879"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99" name="Google Shape;99;p11"/>
          <p:cNvSpPr/>
          <p:nvPr/>
        </p:nvSpPr>
        <p:spPr>
          <a:xfrm>
            <a:off x="9403216" y="8757938"/>
            <a:ext cx="6090466"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0" name="Google Shape;100;p11"/>
          <p:cNvSpPr/>
          <p:nvPr/>
        </p:nvSpPr>
        <p:spPr>
          <a:xfrm>
            <a:off x="10098430" y="4440965"/>
            <a:ext cx="188113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1" name="Google Shape;101;p11"/>
          <p:cNvSpPr/>
          <p:nvPr/>
        </p:nvSpPr>
        <p:spPr>
          <a:xfrm>
            <a:off x="10389597" y="8372824"/>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2" name="Google Shape;102;p11"/>
          <p:cNvSpPr/>
          <p:nvPr/>
        </p:nvSpPr>
        <p:spPr>
          <a:xfrm>
            <a:off x="11164772" y="8372824"/>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3" name="Google Shape;103;p11"/>
          <p:cNvSpPr/>
          <p:nvPr/>
        </p:nvSpPr>
        <p:spPr>
          <a:xfrm>
            <a:off x="12645317" y="4440938"/>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4" name="Google Shape;104;p11"/>
          <p:cNvSpPr/>
          <p:nvPr/>
        </p:nvSpPr>
        <p:spPr>
          <a:xfrm>
            <a:off x="13458088" y="4440938"/>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5" name="Google Shape;105;p11"/>
          <p:cNvSpPr/>
          <p:nvPr/>
        </p:nvSpPr>
        <p:spPr>
          <a:xfrm>
            <a:off x="13120739" y="8372824"/>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6" name="Google Shape;106;p11"/>
          <p:cNvSpPr/>
          <p:nvPr/>
        </p:nvSpPr>
        <p:spPr>
          <a:xfrm>
            <a:off x="14671827" y="8372824"/>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7" name="Google Shape;107;p11"/>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8" name="Google Shape;108;p11"/>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109" name="Google Shape;109;p11"/>
          <p:cNvSpPr txBox="1"/>
          <p:nvPr/>
        </p:nvSpPr>
        <p:spPr>
          <a:xfrm>
            <a:off x="612750" y="631025"/>
            <a:ext cx="5610000" cy="222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10" name="Google Shape;110;p11"/>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111" name="Google Shape;111;p11"/>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xit" presetID="1" presetSubtype="0">
                                  <p:stCondLst>
                                    <p:cond delay="0"/>
                                  </p:stCondLst>
                                  <p:childTnLst>
                                    <p:set>
                                      <p:cBhvr>
                                        <p:cTn dur="1" fill="hold">
                                          <p:stCondLst>
                                            <p:cond delay="1"/>
                                          </p:stCondLst>
                                        </p:cTn>
                                        <p:tgtEl>
                                          <p:spTgt spid="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
                                        <p:tgtEl>
                                          <p:spTgt spid="102"/>
                                        </p:tgtEl>
                                      </p:cBhvr>
                                    </p:animEffect>
                                  </p:childTnLst>
                                </p:cTn>
                              </p:par>
                              <p:par>
                                <p:cTn fill="hold" nodeType="with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grpSp>
        <p:nvGrpSpPr>
          <p:cNvPr id="117" name="Google Shape;117;p12"/>
          <p:cNvGrpSpPr/>
          <p:nvPr/>
        </p:nvGrpSpPr>
        <p:grpSpPr>
          <a:xfrm>
            <a:off x="7418451" y="2589448"/>
            <a:ext cx="5479400" cy="2750410"/>
            <a:chOff x="5784675" y="818500"/>
            <a:chExt cx="2737800" cy="1941900"/>
          </a:xfrm>
        </p:grpSpPr>
        <p:sp>
          <p:nvSpPr>
            <p:cNvPr id="118" name="Google Shape;118;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19" name="Google Shape;119;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773"/>
                <a:buFont typeface="Arial"/>
                <a:buNone/>
              </a:pPr>
              <a:r>
                <a:rPr b="1" i="0" lang="en" sz="10000" u="none" cap="none" strike="noStrike">
                  <a:solidFill>
                    <a:schemeClr val="accent1"/>
                  </a:solidFill>
                  <a:latin typeface="Poppins"/>
                  <a:ea typeface="Poppins"/>
                  <a:cs typeface="Poppins"/>
                  <a:sym typeface="Poppins"/>
                </a:rPr>
                <a:t>skunk</a:t>
              </a:r>
              <a:endParaRPr b="1" i="0" sz="10000" u="none" cap="none" strike="noStrike">
                <a:solidFill>
                  <a:schemeClr val="accent1"/>
                </a:solidFill>
                <a:latin typeface="Poppins"/>
                <a:ea typeface="Poppins"/>
                <a:cs typeface="Poppins"/>
                <a:sym typeface="Poppins"/>
              </a:endParaRPr>
            </a:p>
          </p:txBody>
        </p:sp>
      </p:grpSp>
      <p:grpSp>
        <p:nvGrpSpPr>
          <p:cNvPr id="120" name="Google Shape;120;p12"/>
          <p:cNvGrpSpPr/>
          <p:nvPr/>
        </p:nvGrpSpPr>
        <p:grpSpPr>
          <a:xfrm>
            <a:off x="14035251" y="2589448"/>
            <a:ext cx="5148958" cy="2750410"/>
            <a:chOff x="5784675" y="907452"/>
            <a:chExt cx="2737800" cy="1941900"/>
          </a:xfrm>
        </p:grpSpPr>
        <p:sp>
          <p:nvSpPr>
            <p:cNvPr id="121" name="Google Shape;121;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22" name="Google Shape;122;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000" u="none" cap="none" strike="noStrike">
                  <a:solidFill>
                    <a:schemeClr val="accent1"/>
                  </a:solidFill>
                  <a:latin typeface="Poppins"/>
                  <a:ea typeface="Poppins"/>
                  <a:cs typeface="Poppins"/>
                  <a:sym typeface="Poppins"/>
                </a:rPr>
                <a:t>scalp</a:t>
              </a:r>
              <a:endParaRPr b="1" i="0" sz="10000" u="none" cap="none" strike="noStrike">
                <a:solidFill>
                  <a:schemeClr val="accent1"/>
                </a:solidFill>
                <a:latin typeface="Poppins"/>
                <a:ea typeface="Poppins"/>
                <a:cs typeface="Poppins"/>
                <a:sym typeface="Poppins"/>
              </a:endParaRPr>
            </a:p>
          </p:txBody>
        </p:sp>
      </p:grpSp>
      <p:grpSp>
        <p:nvGrpSpPr>
          <p:cNvPr id="123" name="Google Shape;123;p12"/>
          <p:cNvGrpSpPr/>
          <p:nvPr/>
        </p:nvGrpSpPr>
        <p:grpSpPr>
          <a:xfrm>
            <a:off x="7418435" y="5522195"/>
            <a:ext cx="11765422" cy="3751557"/>
            <a:chOff x="5784675" y="818500"/>
            <a:chExt cx="2737800" cy="1941900"/>
          </a:xfrm>
        </p:grpSpPr>
        <p:sp>
          <p:nvSpPr>
            <p:cNvPr id="124" name="Google Shape;124;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25" name="Google Shape;125;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7200"/>
                <a:buFont typeface="Arial"/>
                <a:buNone/>
              </a:pPr>
              <a:r>
                <a:rPr b="1" i="0" lang="en" sz="7200" u="none" cap="none" strike="noStrike">
                  <a:solidFill>
                    <a:schemeClr val="accent1"/>
                  </a:solidFill>
                  <a:latin typeface="Poppins"/>
                  <a:ea typeface="Poppins"/>
                  <a:cs typeface="Poppins"/>
                  <a:sym typeface="Poppins"/>
                </a:rPr>
                <a:t>Thank you for finding my lost oboe. </a:t>
              </a:r>
              <a:endParaRPr b="1" i="0" sz="7200" u="none" cap="none" strike="noStrike">
                <a:solidFill>
                  <a:schemeClr val="accent1"/>
                </a:solidFill>
                <a:latin typeface="Poppins"/>
                <a:ea typeface="Poppins"/>
                <a:cs typeface="Poppins"/>
                <a:sym typeface="Poppins"/>
              </a:endParaRPr>
            </a:p>
          </p:txBody>
        </p:sp>
      </p:grpSp>
      <p:sp>
        <p:nvSpPr>
          <p:cNvPr id="126" name="Google Shape;126;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7" name="Google Shape;127;p12"/>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28" name="Google Shape;128;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29" name="Google Shape;129;p12"/>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30" name="Google Shape;130;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31" name="Google Shape;131;p12"/>
          <p:cNvPicPr preferRelativeResize="0"/>
          <p:nvPr/>
        </p:nvPicPr>
        <p:blipFill rotWithShape="1">
          <a:blip r:embed="rId5">
            <a:alphaModFix/>
          </a:blip>
          <a:srcRect b="0" l="0" r="0" t="0"/>
          <a:stretch/>
        </p:blipFill>
        <p:spPr>
          <a:xfrm>
            <a:off x="16936975" y="9443625"/>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ppt_w</p:attrName>
                                        </p:attrNameLst>
                                      </p:cBhvr>
                                      <p:tavLst>
                                        <p:tav fmla="" tm="0">
                                          <p:val>
                                            <p:strVal val="0"/>
                                          </p:val>
                                        </p:tav>
                                        <p:tav fmla="" tm="100000">
                                          <p:val>
                                            <p:strVal val="#ppt_w"/>
                                          </p:val>
                                        </p:tav>
                                      </p:tavLst>
                                    </p:anim>
                                    <p:anim calcmode="lin" valueType="num">
                                      <p:cBhvr additive="base">
                                        <p:cTn dur="1000"/>
                                        <p:tgtEl>
                                          <p:spTgt spid="11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1000"/>
                                        <p:tgtEl>
                                          <p:spTgt spid="120"/>
                                        </p:tgtEl>
                                        <p:attrNameLst>
                                          <p:attrName>ppt_w</p:attrName>
                                        </p:attrNameLst>
                                      </p:cBhvr>
                                      <p:tavLst>
                                        <p:tav fmla="" tm="0">
                                          <p:val>
                                            <p:strVal val="0"/>
                                          </p:val>
                                        </p:tav>
                                        <p:tav fmla="" tm="100000">
                                          <p:val>
                                            <p:strVal val="#ppt_w"/>
                                          </p:val>
                                        </p:tav>
                                      </p:tavLst>
                                    </p:anim>
                                    <p:anim calcmode="lin" valueType="num">
                                      <p:cBhvr additive="base">
                                        <p:cTn dur="1000"/>
                                        <p:tgtEl>
                                          <p:spTgt spid="12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ppt_w</p:attrName>
                                        </p:attrNameLst>
                                      </p:cBhvr>
                                      <p:tavLst>
                                        <p:tav fmla="" tm="0">
                                          <p:val>
                                            <p:strVal val="0"/>
                                          </p:val>
                                        </p:tav>
                                        <p:tav fmla="" tm="100000">
                                          <p:val>
                                            <p:strVal val="#ppt_w"/>
                                          </p:val>
                                        </p:tav>
                                      </p:tavLst>
                                    </p:anim>
                                    <p:anim calcmode="lin" valueType="num">
                                      <p:cBhvr additive="base">
                                        <p:cTn dur="1000"/>
                                        <p:tgtEl>
                                          <p:spTgt spid="1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3"/>
          <p:cNvSpPr txBox="1"/>
          <p:nvPr/>
        </p:nvSpPr>
        <p:spPr>
          <a:xfrm>
            <a:off x="7295367" y="2048225"/>
            <a:ext cx="13877100" cy="10496700"/>
          </a:xfrm>
          <a:prstGeom prst="rect">
            <a:avLst/>
          </a:prstGeom>
          <a:noFill/>
          <a:ln>
            <a:noFill/>
          </a:ln>
        </p:spPr>
        <p:txBody>
          <a:bodyPr anchorCtr="0" anchor="t" bIns="201000" lIns="201000" spcFirstLastPara="1" rIns="201000" wrap="square" tIns="201000">
            <a:noAutofit/>
          </a:bodyPr>
          <a:lstStyle/>
          <a:p>
            <a:pPr indent="0" lvl="1" marL="0" marR="0" rtl="0" algn="l">
              <a:lnSpc>
                <a:spcPct val="150000"/>
              </a:lnSpc>
              <a:spcBef>
                <a:spcPts val="0"/>
              </a:spcBef>
              <a:spcAft>
                <a:spcPts val="0"/>
              </a:spcAft>
              <a:buClr>
                <a:srgbClr val="000000"/>
              </a:buClr>
              <a:buSzPts val="12092"/>
              <a:buFont typeface="Arial"/>
              <a:buNone/>
            </a:pPr>
            <a:r>
              <a:rPr b="1" i="0" lang="en" sz="11000" u="none" cap="none" strike="noStrike">
                <a:solidFill>
                  <a:schemeClr val="accent1"/>
                </a:solidFill>
                <a:latin typeface="Poppins"/>
                <a:ea typeface="Poppins"/>
                <a:cs typeface="Poppins"/>
                <a:sym typeface="Poppins"/>
              </a:rPr>
              <a:t>mask			  	disk</a:t>
            </a:r>
            <a:endParaRPr b="1" i="0" sz="110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092"/>
              <a:buFont typeface="Arial"/>
              <a:buNone/>
            </a:pPr>
            <a:r>
              <a:rPr b="1" i="0" lang="en" sz="11000" u="none" cap="none" strike="noStrike">
                <a:solidFill>
                  <a:schemeClr val="accent1"/>
                </a:solidFill>
                <a:latin typeface="Poppins"/>
                <a:ea typeface="Poppins"/>
                <a:cs typeface="Poppins"/>
                <a:sym typeface="Poppins"/>
              </a:rPr>
              <a:t>skunk			  thank</a:t>
            </a:r>
            <a:endParaRPr b="1" i="0" sz="110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092"/>
              <a:buFont typeface="Arial"/>
              <a:buNone/>
            </a:pPr>
            <a:r>
              <a:rPr b="1" i="0" lang="en" sz="11000" u="none" cap="none" strike="noStrike">
                <a:solidFill>
                  <a:schemeClr val="accent1"/>
                </a:solidFill>
                <a:latin typeface="Poppins"/>
                <a:ea typeface="Poppins"/>
                <a:cs typeface="Poppins"/>
                <a:sym typeface="Poppins"/>
              </a:rPr>
              <a:t>stamp			 jump</a:t>
            </a:r>
            <a:endParaRPr b="1" i="0" sz="11000" u="none" cap="none" strike="noStrike">
              <a:solidFill>
                <a:schemeClr val="accent1"/>
              </a:solidFill>
              <a:latin typeface="Poppins"/>
              <a:ea typeface="Poppins"/>
              <a:cs typeface="Poppins"/>
              <a:sym typeface="Poppins"/>
            </a:endParaRPr>
          </a:p>
          <a:p>
            <a:pPr indent="1005199" lvl="1" marL="3015600" marR="0" rtl="0" algn="l">
              <a:lnSpc>
                <a:spcPct val="150000"/>
              </a:lnSpc>
              <a:spcBef>
                <a:spcPts val="0"/>
              </a:spcBef>
              <a:spcAft>
                <a:spcPts val="0"/>
              </a:spcAft>
              <a:buClr>
                <a:srgbClr val="000000"/>
              </a:buClr>
              <a:buSzPts val="8355"/>
              <a:buFont typeface="Arial"/>
              <a:buNone/>
            </a:pPr>
            <a:r>
              <a:t/>
            </a:r>
            <a:endParaRPr b="1" i="0" sz="11000" u="none" cap="none" strike="noStrike">
              <a:solidFill>
                <a:schemeClr val="accent1"/>
              </a:solidFill>
              <a:highlight>
                <a:srgbClr val="FFFFFF"/>
              </a:highlight>
              <a:latin typeface="Poppins"/>
              <a:ea typeface="Poppins"/>
              <a:cs typeface="Poppins"/>
              <a:sym typeface="Poppins"/>
            </a:endParaRPr>
          </a:p>
        </p:txBody>
      </p:sp>
      <p:sp>
        <p:nvSpPr>
          <p:cNvPr id="138" name="Google Shape;138;p13"/>
          <p:cNvSpPr txBox="1"/>
          <p:nvPr/>
        </p:nvSpPr>
        <p:spPr>
          <a:xfrm>
            <a:off x="612750" y="631025"/>
            <a:ext cx="5738700" cy="2326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39" name="Google Shape;139;p13"/>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40" name="Google Shape;140;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41" name="Google Shape;141;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ppt_w</p:attrName>
                                        </p:attrNameLst>
                                      </p:cBhvr>
                                      <p:tavLst>
                                        <p:tav fmla="" tm="0">
                                          <p:val>
                                            <p:strVal val="0"/>
                                          </p:val>
                                        </p:tav>
                                        <p:tav fmla="" tm="100000">
                                          <p:val>
                                            <p:strVal val="#ppt_w"/>
                                          </p:val>
                                        </p:tav>
                                      </p:tavLst>
                                    </p:anim>
                                    <p:anim calcmode="lin" valueType="num">
                                      <p:cBhvr additive="base">
                                        <p:cTn dur="1000"/>
                                        <p:tgtEl>
                                          <p:spTgt spid="1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4"/>
          <p:cNvPicPr preferRelativeResize="0"/>
          <p:nvPr/>
        </p:nvPicPr>
        <p:blipFill rotWithShape="1">
          <a:blip r:embed="rId3">
            <a:alphaModFix/>
          </a:blip>
          <a:srcRect b="0" l="0" r="0" t="0"/>
          <a:stretch/>
        </p:blipFill>
        <p:spPr>
          <a:xfrm>
            <a:off x="7693684" y="4826359"/>
            <a:ext cx="3160474" cy="2226448"/>
          </a:xfrm>
          <a:prstGeom prst="rect">
            <a:avLst/>
          </a:prstGeom>
          <a:noFill/>
          <a:ln>
            <a:noFill/>
          </a:ln>
        </p:spPr>
      </p:pic>
      <p:pic>
        <p:nvPicPr>
          <p:cNvPr id="148" name="Google Shape;148;p14"/>
          <p:cNvPicPr preferRelativeResize="0"/>
          <p:nvPr/>
        </p:nvPicPr>
        <p:blipFill rotWithShape="1">
          <a:blip r:embed="rId4">
            <a:alphaModFix/>
          </a:blip>
          <a:srcRect b="0" l="0" r="0" t="0"/>
          <a:stretch/>
        </p:blipFill>
        <p:spPr>
          <a:xfrm>
            <a:off x="10057088" y="4826359"/>
            <a:ext cx="3160474" cy="2949463"/>
          </a:xfrm>
          <a:prstGeom prst="rect">
            <a:avLst/>
          </a:prstGeom>
          <a:noFill/>
          <a:ln>
            <a:noFill/>
          </a:ln>
        </p:spPr>
      </p:pic>
      <p:pic>
        <p:nvPicPr>
          <p:cNvPr id="149" name="Google Shape;149;p14"/>
          <p:cNvPicPr preferRelativeResize="0"/>
          <p:nvPr/>
        </p:nvPicPr>
        <p:blipFill rotWithShape="1">
          <a:blip r:embed="rId5">
            <a:alphaModFix/>
          </a:blip>
          <a:srcRect b="0" l="0" r="0" t="0"/>
          <a:stretch/>
        </p:blipFill>
        <p:spPr>
          <a:xfrm>
            <a:off x="12425625" y="4826359"/>
            <a:ext cx="3160474" cy="2949463"/>
          </a:xfrm>
          <a:prstGeom prst="rect">
            <a:avLst/>
          </a:prstGeom>
          <a:noFill/>
          <a:ln>
            <a:noFill/>
          </a:ln>
        </p:spPr>
      </p:pic>
      <p:sp>
        <p:nvSpPr>
          <p:cNvPr id="150" name="Google Shape;150;p14"/>
          <p:cNvSpPr txBox="1"/>
          <p:nvPr/>
        </p:nvSpPr>
        <p:spPr>
          <a:xfrm>
            <a:off x="7880006" y="4973844"/>
            <a:ext cx="1793411" cy="128799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d</a:t>
            </a:r>
            <a:endParaRPr b="1" i="0" sz="10993" u="none" cap="none" strike="noStrike">
              <a:solidFill>
                <a:srgbClr val="000000"/>
              </a:solidFill>
              <a:latin typeface="Poppins"/>
              <a:ea typeface="Poppins"/>
              <a:cs typeface="Poppins"/>
              <a:sym typeface="Poppins"/>
            </a:endParaRPr>
          </a:p>
        </p:txBody>
      </p:sp>
      <p:pic>
        <p:nvPicPr>
          <p:cNvPr id="151" name="Google Shape;151;p14"/>
          <p:cNvPicPr preferRelativeResize="0"/>
          <p:nvPr/>
        </p:nvPicPr>
        <p:blipFill rotWithShape="1">
          <a:blip r:embed="rId6">
            <a:alphaModFix/>
          </a:blip>
          <a:srcRect b="0" l="0" r="0" t="0"/>
          <a:stretch/>
        </p:blipFill>
        <p:spPr>
          <a:xfrm>
            <a:off x="14817248" y="4826359"/>
            <a:ext cx="3160474" cy="2226470"/>
          </a:xfrm>
          <a:prstGeom prst="rect">
            <a:avLst/>
          </a:prstGeom>
          <a:noFill/>
          <a:ln>
            <a:noFill/>
          </a:ln>
        </p:spPr>
      </p:pic>
      <p:pic>
        <p:nvPicPr>
          <p:cNvPr id="152" name="Google Shape;152;p14"/>
          <p:cNvPicPr preferRelativeResize="0"/>
          <p:nvPr/>
        </p:nvPicPr>
        <p:blipFill rotWithShape="1">
          <a:blip r:embed="rId3">
            <a:alphaModFix/>
          </a:blip>
          <a:srcRect b="0" l="0" r="0" t="0"/>
          <a:stretch/>
        </p:blipFill>
        <p:spPr>
          <a:xfrm rot="5400000">
            <a:off x="16910864" y="5082542"/>
            <a:ext cx="2949464" cy="2437099"/>
          </a:xfrm>
          <a:prstGeom prst="rect">
            <a:avLst/>
          </a:prstGeom>
          <a:noFill/>
          <a:ln>
            <a:noFill/>
          </a:ln>
        </p:spPr>
      </p:pic>
      <p:sp>
        <p:nvSpPr>
          <p:cNvPr id="153" name="Google Shape;153;p14"/>
          <p:cNvSpPr txBox="1"/>
          <p:nvPr/>
        </p:nvSpPr>
        <p:spPr>
          <a:xfrm>
            <a:off x="10512161" y="4748665"/>
            <a:ext cx="1793411" cy="128799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r</a:t>
            </a:r>
            <a:endParaRPr b="1" i="0" sz="10993" u="none" cap="none" strike="noStrike">
              <a:solidFill>
                <a:srgbClr val="000000"/>
              </a:solidFill>
              <a:latin typeface="Poppins"/>
              <a:ea typeface="Poppins"/>
              <a:cs typeface="Poppins"/>
              <a:sym typeface="Poppins"/>
            </a:endParaRPr>
          </a:p>
        </p:txBody>
      </p:sp>
      <p:sp>
        <p:nvSpPr>
          <p:cNvPr id="154" name="Google Shape;154;p14"/>
          <p:cNvSpPr txBox="1"/>
          <p:nvPr/>
        </p:nvSpPr>
        <p:spPr>
          <a:xfrm>
            <a:off x="12778865" y="5013094"/>
            <a:ext cx="1793411" cy="128799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i</a:t>
            </a:r>
            <a:endParaRPr b="1" i="0" sz="10993" u="none" cap="none" strike="noStrike">
              <a:solidFill>
                <a:srgbClr val="000000"/>
              </a:solidFill>
              <a:latin typeface="Poppins"/>
              <a:ea typeface="Poppins"/>
              <a:cs typeface="Poppins"/>
              <a:sym typeface="Poppins"/>
            </a:endParaRPr>
          </a:p>
        </p:txBody>
      </p:sp>
      <p:sp>
        <p:nvSpPr>
          <p:cNvPr id="155" name="Google Shape;155;p14"/>
          <p:cNvSpPr txBox="1"/>
          <p:nvPr/>
        </p:nvSpPr>
        <p:spPr>
          <a:xfrm>
            <a:off x="15371514" y="4866996"/>
            <a:ext cx="1793411" cy="128799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n</a:t>
            </a:r>
            <a:endParaRPr b="1" i="0" sz="10993" u="none" cap="none" strike="noStrike">
              <a:solidFill>
                <a:srgbClr val="000000"/>
              </a:solidFill>
              <a:latin typeface="Poppins"/>
              <a:ea typeface="Poppins"/>
              <a:cs typeface="Poppins"/>
              <a:sym typeface="Poppins"/>
            </a:endParaRPr>
          </a:p>
        </p:txBody>
      </p:sp>
      <p:sp>
        <p:nvSpPr>
          <p:cNvPr id="156" name="Google Shape;156;p14"/>
          <p:cNvSpPr txBox="1"/>
          <p:nvPr/>
        </p:nvSpPr>
        <p:spPr>
          <a:xfrm>
            <a:off x="17742172" y="4973844"/>
            <a:ext cx="1793411" cy="128799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k</a:t>
            </a:r>
            <a:endParaRPr b="1" i="0" sz="10993" u="none" cap="none" strike="noStrike">
              <a:solidFill>
                <a:srgbClr val="000000"/>
              </a:solidFill>
              <a:latin typeface="Poppins"/>
              <a:ea typeface="Poppins"/>
              <a:cs typeface="Poppins"/>
              <a:sym typeface="Poppins"/>
            </a:endParaRPr>
          </a:p>
        </p:txBody>
      </p:sp>
      <p:sp>
        <p:nvSpPr>
          <p:cNvPr id="157" name="Google Shape;157;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58" name="Google Shape;158;p14"/>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59" name="Google Shape;159;p14"/>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60" name="Google Shape;160;p14"/>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15"/>
          <p:cNvPicPr preferRelativeResize="0"/>
          <p:nvPr/>
        </p:nvPicPr>
        <p:blipFill rotWithShape="1">
          <a:blip r:embed="rId3">
            <a:alphaModFix/>
          </a:blip>
          <a:srcRect b="0" l="0" r="0" t="0"/>
          <a:stretch/>
        </p:blipFill>
        <p:spPr>
          <a:xfrm>
            <a:off x="7693684" y="4826359"/>
            <a:ext cx="3160474" cy="2226448"/>
          </a:xfrm>
          <a:prstGeom prst="rect">
            <a:avLst/>
          </a:prstGeom>
          <a:noFill/>
          <a:ln>
            <a:noFill/>
          </a:ln>
        </p:spPr>
      </p:pic>
      <p:pic>
        <p:nvPicPr>
          <p:cNvPr id="167" name="Google Shape;167;p15"/>
          <p:cNvPicPr preferRelativeResize="0"/>
          <p:nvPr/>
        </p:nvPicPr>
        <p:blipFill rotWithShape="1">
          <a:blip r:embed="rId4">
            <a:alphaModFix/>
          </a:blip>
          <a:srcRect b="0" l="0" r="0" t="0"/>
          <a:stretch/>
        </p:blipFill>
        <p:spPr>
          <a:xfrm>
            <a:off x="10057088" y="4826359"/>
            <a:ext cx="3160474" cy="2949463"/>
          </a:xfrm>
          <a:prstGeom prst="rect">
            <a:avLst/>
          </a:prstGeom>
          <a:noFill/>
          <a:ln>
            <a:noFill/>
          </a:ln>
        </p:spPr>
      </p:pic>
      <p:pic>
        <p:nvPicPr>
          <p:cNvPr id="168" name="Google Shape;168;p15"/>
          <p:cNvPicPr preferRelativeResize="0"/>
          <p:nvPr/>
        </p:nvPicPr>
        <p:blipFill rotWithShape="1">
          <a:blip r:embed="rId5">
            <a:alphaModFix/>
          </a:blip>
          <a:srcRect b="0" l="0" r="0" t="0"/>
          <a:stretch/>
        </p:blipFill>
        <p:spPr>
          <a:xfrm>
            <a:off x="12425625" y="4826359"/>
            <a:ext cx="3160474" cy="2949463"/>
          </a:xfrm>
          <a:prstGeom prst="rect">
            <a:avLst/>
          </a:prstGeom>
          <a:noFill/>
          <a:ln>
            <a:noFill/>
          </a:ln>
        </p:spPr>
      </p:pic>
      <p:sp>
        <p:nvSpPr>
          <p:cNvPr id="169" name="Google Shape;169;p15"/>
          <p:cNvSpPr txBox="1"/>
          <p:nvPr/>
        </p:nvSpPr>
        <p:spPr>
          <a:xfrm>
            <a:off x="7880006" y="4893043"/>
            <a:ext cx="1793411" cy="128799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s</a:t>
            </a:r>
            <a:endParaRPr b="1" i="0" sz="10993" u="none" cap="none" strike="noStrike">
              <a:solidFill>
                <a:srgbClr val="000000"/>
              </a:solidFill>
              <a:latin typeface="Poppins"/>
              <a:ea typeface="Poppins"/>
              <a:cs typeface="Poppins"/>
              <a:sym typeface="Poppins"/>
            </a:endParaRPr>
          </a:p>
        </p:txBody>
      </p:sp>
      <p:pic>
        <p:nvPicPr>
          <p:cNvPr id="170" name="Google Shape;170;p15"/>
          <p:cNvPicPr preferRelativeResize="0"/>
          <p:nvPr/>
        </p:nvPicPr>
        <p:blipFill rotWithShape="1">
          <a:blip r:embed="rId6">
            <a:alphaModFix/>
          </a:blip>
          <a:srcRect b="0" l="0" r="0" t="0"/>
          <a:stretch/>
        </p:blipFill>
        <p:spPr>
          <a:xfrm>
            <a:off x="14817248" y="4826359"/>
            <a:ext cx="3160474" cy="2226470"/>
          </a:xfrm>
          <a:prstGeom prst="rect">
            <a:avLst/>
          </a:prstGeom>
          <a:noFill/>
          <a:ln>
            <a:noFill/>
          </a:ln>
        </p:spPr>
      </p:pic>
      <p:pic>
        <p:nvPicPr>
          <p:cNvPr id="171" name="Google Shape;171;p15"/>
          <p:cNvPicPr preferRelativeResize="0"/>
          <p:nvPr/>
        </p:nvPicPr>
        <p:blipFill rotWithShape="1">
          <a:blip r:embed="rId3">
            <a:alphaModFix/>
          </a:blip>
          <a:srcRect b="0" l="0" r="0" t="0"/>
          <a:stretch/>
        </p:blipFill>
        <p:spPr>
          <a:xfrm rot="5400000">
            <a:off x="16910864" y="5082542"/>
            <a:ext cx="2949464" cy="2437099"/>
          </a:xfrm>
          <a:prstGeom prst="rect">
            <a:avLst/>
          </a:prstGeom>
          <a:noFill/>
          <a:ln>
            <a:noFill/>
          </a:ln>
        </p:spPr>
      </p:pic>
      <p:sp>
        <p:nvSpPr>
          <p:cNvPr id="172" name="Google Shape;172;p15"/>
          <p:cNvSpPr txBox="1"/>
          <p:nvPr/>
        </p:nvSpPr>
        <p:spPr>
          <a:xfrm>
            <a:off x="10512161" y="4893043"/>
            <a:ext cx="1793411" cy="128799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t</a:t>
            </a:r>
            <a:endParaRPr b="1" i="0" sz="10993" u="none" cap="none" strike="noStrike">
              <a:solidFill>
                <a:srgbClr val="000000"/>
              </a:solidFill>
              <a:latin typeface="Poppins"/>
              <a:ea typeface="Poppins"/>
              <a:cs typeface="Poppins"/>
              <a:sym typeface="Poppins"/>
            </a:endParaRPr>
          </a:p>
        </p:txBody>
      </p:sp>
      <p:sp>
        <p:nvSpPr>
          <p:cNvPr id="173" name="Google Shape;173;p15"/>
          <p:cNvSpPr txBox="1"/>
          <p:nvPr/>
        </p:nvSpPr>
        <p:spPr>
          <a:xfrm>
            <a:off x="12778865" y="4893043"/>
            <a:ext cx="1793411" cy="128799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a</a:t>
            </a:r>
            <a:endParaRPr b="1" i="0" sz="10993" u="none" cap="none" strike="noStrike">
              <a:solidFill>
                <a:srgbClr val="000000"/>
              </a:solidFill>
              <a:latin typeface="Poppins"/>
              <a:ea typeface="Poppins"/>
              <a:cs typeface="Poppins"/>
              <a:sym typeface="Poppins"/>
            </a:endParaRPr>
          </a:p>
        </p:txBody>
      </p:sp>
      <p:sp>
        <p:nvSpPr>
          <p:cNvPr id="174" name="Google Shape;174;p15"/>
          <p:cNvSpPr txBox="1"/>
          <p:nvPr/>
        </p:nvSpPr>
        <p:spPr>
          <a:xfrm>
            <a:off x="15371514" y="4893043"/>
            <a:ext cx="1793411" cy="128799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n</a:t>
            </a:r>
            <a:endParaRPr b="1" i="0" sz="10993" u="none" cap="none" strike="noStrike">
              <a:solidFill>
                <a:srgbClr val="000000"/>
              </a:solidFill>
              <a:latin typeface="Poppins"/>
              <a:ea typeface="Poppins"/>
              <a:cs typeface="Poppins"/>
              <a:sym typeface="Poppins"/>
            </a:endParaRPr>
          </a:p>
        </p:txBody>
      </p:sp>
      <p:sp>
        <p:nvSpPr>
          <p:cNvPr id="175" name="Google Shape;175;p15"/>
          <p:cNvSpPr txBox="1"/>
          <p:nvPr/>
        </p:nvSpPr>
        <p:spPr>
          <a:xfrm>
            <a:off x="17742172" y="4893043"/>
            <a:ext cx="1793411" cy="1287996"/>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d</a:t>
            </a:r>
            <a:endParaRPr b="1" i="0" sz="10993" u="none" cap="none" strike="noStrike">
              <a:solidFill>
                <a:srgbClr val="000000"/>
              </a:solidFill>
              <a:latin typeface="Poppins"/>
              <a:ea typeface="Poppins"/>
              <a:cs typeface="Poppins"/>
              <a:sym typeface="Poppins"/>
            </a:endParaRPr>
          </a:p>
        </p:txBody>
      </p:sp>
      <p:sp>
        <p:nvSpPr>
          <p:cNvPr id="176" name="Google Shape;176;p15"/>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77" name="Google Shape;177;p15"/>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78" name="Google Shape;178;p15"/>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pSp>
        <p:nvGrpSpPr>
          <p:cNvPr id="184" name="Google Shape;184;p16"/>
          <p:cNvGrpSpPr/>
          <p:nvPr/>
        </p:nvGrpSpPr>
        <p:grpSpPr>
          <a:xfrm>
            <a:off x="9692997" y="2339930"/>
            <a:ext cx="5832155" cy="3109038"/>
            <a:chOff x="5784675" y="818500"/>
            <a:chExt cx="2737800" cy="1941900"/>
          </a:xfrm>
        </p:grpSpPr>
        <p:sp>
          <p:nvSpPr>
            <p:cNvPr id="185" name="Google Shape;185;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86" name="Google Shape;186;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593" u="none" cap="none" strike="noStrike">
                  <a:solidFill>
                    <a:schemeClr val="accent2"/>
                  </a:solidFill>
                  <a:latin typeface="Poppins"/>
                  <a:ea typeface="Poppins"/>
                  <a:cs typeface="Poppins"/>
                  <a:sym typeface="Poppins"/>
                </a:rPr>
                <a:t>only</a:t>
              </a:r>
              <a:endParaRPr b="1" i="0" sz="10593" u="none" cap="none" strike="noStrike">
                <a:solidFill>
                  <a:schemeClr val="accent2"/>
                </a:solidFill>
                <a:latin typeface="Poppins"/>
                <a:ea typeface="Poppins"/>
                <a:cs typeface="Poppins"/>
                <a:sym typeface="Poppins"/>
              </a:endParaRPr>
            </a:p>
          </p:txBody>
        </p:sp>
      </p:grpSp>
      <p:sp>
        <p:nvSpPr>
          <p:cNvPr id="187" name="Google Shape;187;p16"/>
          <p:cNvSpPr/>
          <p:nvPr/>
        </p:nvSpPr>
        <p:spPr>
          <a:xfrm>
            <a:off x="12940915" y="3056021"/>
            <a:ext cx="1352601" cy="146505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grpSp>
        <p:nvGrpSpPr>
          <p:cNvPr id="188" name="Google Shape;188;p16"/>
          <p:cNvGrpSpPr/>
          <p:nvPr/>
        </p:nvGrpSpPr>
        <p:grpSpPr>
          <a:xfrm>
            <a:off x="9727075" y="5887939"/>
            <a:ext cx="5832155" cy="3109038"/>
            <a:chOff x="5784675" y="818500"/>
            <a:chExt cx="2737800" cy="1941900"/>
          </a:xfrm>
        </p:grpSpPr>
        <p:sp>
          <p:nvSpPr>
            <p:cNvPr id="189" name="Google Shape;189;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90" name="Google Shape;190;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593" u="none" cap="none" strike="noStrike">
                  <a:solidFill>
                    <a:schemeClr val="accent2"/>
                  </a:solidFill>
                  <a:latin typeface="Poppins"/>
                  <a:ea typeface="Poppins"/>
                  <a:cs typeface="Poppins"/>
                  <a:sym typeface="Poppins"/>
                </a:rPr>
                <a:t>there</a:t>
              </a:r>
              <a:endParaRPr b="1" i="0" sz="10593" u="none" cap="none" strike="noStrike">
                <a:solidFill>
                  <a:schemeClr val="accent2"/>
                </a:solidFill>
                <a:latin typeface="Poppins"/>
                <a:ea typeface="Poppins"/>
                <a:cs typeface="Poppins"/>
                <a:sym typeface="Poppins"/>
              </a:endParaRPr>
            </a:p>
          </p:txBody>
        </p:sp>
      </p:grpSp>
      <p:sp>
        <p:nvSpPr>
          <p:cNvPr id="191" name="Google Shape;191;p16"/>
          <p:cNvSpPr/>
          <p:nvPr/>
        </p:nvSpPr>
        <p:spPr>
          <a:xfrm>
            <a:off x="12251046" y="6853362"/>
            <a:ext cx="911501" cy="1253208"/>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92" name="Google Shape;192;p16"/>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93" name="Google Shape;193;p16"/>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94" name="Google Shape;194;p16"/>
          <p:cNvSpPr txBox="1"/>
          <p:nvPr>
            <p:ph idx="1" type="body"/>
          </p:nvPr>
        </p:nvSpPr>
        <p:spPr>
          <a:xfrm>
            <a:off x="416448" y="561681"/>
            <a:ext cx="5832036" cy="2313818"/>
          </a:xfrm>
          <a:prstGeom prst="rect">
            <a:avLst/>
          </a:prstGeom>
          <a:noFill/>
          <a:ln>
            <a:noFill/>
          </a:ln>
        </p:spPr>
        <p:txBody>
          <a:bodyPr anchorCtr="0" anchor="t" bIns="75350" lIns="150750" spcFirstLastPara="1" rIns="150750" wrap="square" tIns="75350">
            <a:noAutofit/>
          </a:bodyPr>
          <a:lstStyle/>
          <a:p>
            <a:pPr indent="0" lvl="0" marL="0" rtl="0" algn="l">
              <a:lnSpc>
                <a:spcPct val="90000"/>
              </a:lnSpc>
              <a:spcBef>
                <a:spcPts val="0"/>
              </a:spcBef>
              <a:spcAft>
                <a:spcPts val="0"/>
              </a:spcAft>
              <a:buSzPts val="2700"/>
              <a:buNone/>
            </a:pPr>
            <a:r>
              <a:rPr lang="en" sz="7600">
                <a:solidFill>
                  <a:srgbClr val="0071B5"/>
                </a:solidFill>
                <a:latin typeface="Poppins Black"/>
                <a:ea typeface="Poppins Black"/>
                <a:cs typeface="Poppins Black"/>
                <a:sym typeface="Poppins Black"/>
              </a:rPr>
              <a:t>High </a:t>
            </a:r>
            <a:endParaRPr sz="7600">
              <a:solidFill>
                <a:srgbClr val="0071B5"/>
              </a:solidFill>
              <a:latin typeface="Poppins Black"/>
              <a:ea typeface="Poppins Black"/>
              <a:cs typeface="Poppins Black"/>
              <a:sym typeface="Poppins Black"/>
            </a:endParaRPr>
          </a:p>
          <a:p>
            <a:pPr indent="0" lvl="0" marL="0" rtl="0" algn="l">
              <a:lnSpc>
                <a:spcPct val="90000"/>
              </a:lnSpc>
              <a:spcBef>
                <a:spcPts val="0"/>
              </a:spcBef>
              <a:spcAft>
                <a:spcPts val="0"/>
              </a:spcAft>
              <a:buSzPts val="2700"/>
              <a:buNone/>
            </a:pPr>
            <a:r>
              <a:rPr lang="en" sz="7600">
                <a:solidFill>
                  <a:srgbClr val="0071B5"/>
                </a:solidFill>
                <a:latin typeface="Poppins Black"/>
                <a:ea typeface="Poppins Black"/>
                <a:cs typeface="Poppins Black"/>
                <a:sym typeface="Poppins Black"/>
              </a:rPr>
              <a:t>Frequency </a:t>
            </a:r>
            <a:endParaRPr sz="7600">
              <a:solidFill>
                <a:srgbClr val="0071B5"/>
              </a:solidFill>
              <a:latin typeface="Poppins Black"/>
              <a:ea typeface="Poppins Black"/>
              <a:cs typeface="Poppins Black"/>
              <a:sym typeface="Poppins Black"/>
            </a:endParaRPr>
          </a:p>
          <a:p>
            <a:pPr indent="0" lvl="0" marL="0" rtl="0" algn="l">
              <a:lnSpc>
                <a:spcPct val="90000"/>
              </a:lnSpc>
              <a:spcBef>
                <a:spcPts val="0"/>
              </a:spcBef>
              <a:spcAft>
                <a:spcPts val="0"/>
              </a:spcAft>
              <a:buSzPts val="2700"/>
              <a:buNone/>
            </a:pPr>
            <a:r>
              <a:rPr lang="en" sz="7600">
                <a:solidFill>
                  <a:srgbClr val="0071B5"/>
                </a:solidFill>
                <a:latin typeface="Poppins Black"/>
                <a:ea typeface="Poppins Black"/>
                <a:cs typeface="Poppins Black"/>
                <a:sym typeface="Poppins Black"/>
              </a:rPr>
              <a:t>Words</a:t>
            </a:r>
            <a:endParaRPr sz="7600">
              <a:solidFill>
                <a:srgbClr val="0071B5"/>
              </a:solidFill>
              <a:latin typeface="Poppins Black"/>
              <a:ea typeface="Poppins Black"/>
              <a:cs typeface="Poppins Black"/>
              <a:sym typeface="Poppins Black"/>
            </a:endParaRPr>
          </a:p>
        </p:txBody>
      </p:sp>
      <p:sp>
        <p:nvSpPr>
          <p:cNvPr id="195" name="Google Shape;195;p16"/>
          <p:cNvSpPr txBox="1"/>
          <p:nvPr>
            <p:ph idx="2" type="body"/>
          </p:nvPr>
        </p:nvSpPr>
        <p:spPr>
          <a:xfrm>
            <a:off x="578046" y="6525069"/>
            <a:ext cx="5670438" cy="2851379"/>
          </a:xfrm>
          <a:prstGeom prst="rect">
            <a:avLst/>
          </a:prstGeom>
          <a:noFill/>
          <a:ln>
            <a:noFill/>
          </a:ln>
        </p:spPr>
        <p:txBody>
          <a:bodyPr anchorCtr="0" anchor="t" bIns="75350" lIns="150750" spcFirstLastPara="1" rIns="150750" wrap="square" tIns="75350">
            <a:noAutofit/>
          </a:bodyPr>
          <a:lstStyle/>
          <a:p>
            <a:pPr indent="0" lvl="0" marL="0" rtl="0" algn="l">
              <a:lnSpc>
                <a:spcPct val="100000"/>
              </a:lnSpc>
              <a:spcBef>
                <a:spcPts val="0"/>
              </a:spcBef>
              <a:spcAft>
                <a:spcPts val="0"/>
              </a:spcAft>
              <a:buSzPts val="2100"/>
              <a:buNone/>
            </a:pPr>
            <a:r>
              <a:rPr b="1" lang="en" sz="3450">
                <a:solidFill>
                  <a:srgbClr val="0071B5"/>
                </a:solidFill>
                <a:latin typeface="Poppins"/>
                <a:ea typeface="Poppins"/>
                <a:cs typeface="Poppins"/>
                <a:sym typeface="Poppins"/>
              </a:rPr>
              <a:t>We see high frequency words all the time!</a:t>
            </a:r>
            <a:endParaRPr/>
          </a:p>
          <a:p>
            <a:pPr indent="0" lvl="0" marL="0" rtl="0" algn="l">
              <a:lnSpc>
                <a:spcPct val="100000"/>
              </a:lnSpc>
              <a:spcBef>
                <a:spcPts val="0"/>
              </a:spcBef>
              <a:spcAft>
                <a:spcPts val="0"/>
              </a:spcAft>
              <a:buSzPts val="2100"/>
              <a:buNone/>
            </a:pPr>
            <a:r>
              <a:t/>
            </a:r>
            <a:endParaRPr b="1" sz="3450">
              <a:solidFill>
                <a:srgbClr val="0071B5"/>
              </a:solidFill>
              <a:latin typeface="Poppins"/>
              <a:ea typeface="Poppins"/>
              <a:cs typeface="Poppins"/>
              <a:sym typeface="Poppins"/>
            </a:endParaRPr>
          </a:p>
          <a:p>
            <a:pPr indent="0" lvl="0" marL="0" rtl="0" algn="l">
              <a:lnSpc>
                <a:spcPct val="100000"/>
              </a:lnSpc>
              <a:spcBef>
                <a:spcPts val="0"/>
              </a:spcBef>
              <a:spcAft>
                <a:spcPts val="0"/>
              </a:spcAft>
              <a:buSzPts val="2100"/>
              <a:buNone/>
            </a:pPr>
            <a:r>
              <a:rPr b="1" lang="en" sz="3450">
                <a:solidFill>
                  <a:srgbClr val="0071B5"/>
                </a:solidFill>
                <a:latin typeface="Poppins"/>
                <a:ea typeface="Poppins"/>
                <a:cs typeface="Poppins"/>
                <a:sym typeface="Poppins"/>
              </a:rPr>
              <a:t>Let’s figure out how to read them!</a:t>
            </a:r>
            <a:endParaRPr b="1" sz="3450">
              <a:solidFill>
                <a:srgbClr val="0071B5"/>
              </a:solidFill>
              <a:latin typeface="Poppins"/>
              <a:ea typeface="Poppins"/>
              <a:cs typeface="Poppins"/>
              <a:sym typeface="Poppins"/>
            </a:endParaRPr>
          </a:p>
          <a:p>
            <a:pPr indent="0" lvl="0" marL="0" rtl="0" algn="ctr">
              <a:lnSpc>
                <a:spcPct val="90000"/>
              </a:lnSpc>
              <a:spcBef>
                <a:spcPts val="1759"/>
              </a:spcBef>
              <a:spcAft>
                <a:spcPts val="0"/>
              </a:spcAft>
              <a:buSzPts val="2700"/>
              <a:buNone/>
            </a:pPr>
            <a:r>
              <a:t/>
            </a:r>
            <a:endParaRPr b="1" sz="5497">
              <a:solidFill>
                <a:schemeClr val="accent1"/>
              </a:solidFill>
            </a:endParaRPr>
          </a:p>
        </p:txBody>
      </p:sp>
      <p:pic>
        <p:nvPicPr>
          <p:cNvPr id="196" name="Google Shape;196;p16"/>
          <p:cNvPicPr preferRelativeResize="0"/>
          <p:nvPr/>
        </p:nvPicPr>
        <p:blipFill rotWithShape="1">
          <a:blip r:embed="rId4">
            <a:alphaModFix/>
          </a:blip>
          <a:srcRect b="0" l="0" r="0" t="0"/>
          <a:stretch/>
        </p:blipFill>
        <p:spPr>
          <a:xfrm>
            <a:off x="690325" y="40299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1000"/>
                                        <p:tgtEl>
                                          <p:spTgt spid="184"/>
                                        </p:tgtEl>
                                        <p:attrNameLst>
                                          <p:attrName>ppt_w</p:attrName>
                                        </p:attrNameLst>
                                      </p:cBhvr>
                                      <p:tavLst>
                                        <p:tav fmla="" tm="0">
                                          <p:val>
                                            <p:strVal val="0"/>
                                          </p:val>
                                        </p:tav>
                                        <p:tav fmla="" tm="100000">
                                          <p:val>
                                            <p:strVal val="#ppt_w"/>
                                          </p:val>
                                        </p:tav>
                                      </p:tavLst>
                                    </p:anim>
                                    <p:anim calcmode="lin" valueType="num">
                                      <p:cBhvr additive="base">
                                        <p:cTn dur="1000"/>
                                        <p:tgtEl>
                                          <p:spTgt spid="18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1000"/>
                                        <p:tgtEl>
                                          <p:spTgt spid="188"/>
                                        </p:tgtEl>
                                        <p:attrNameLst>
                                          <p:attrName>ppt_w</p:attrName>
                                        </p:attrNameLst>
                                      </p:cBhvr>
                                      <p:tavLst>
                                        <p:tav fmla="" tm="0">
                                          <p:val>
                                            <p:strVal val="0"/>
                                          </p:val>
                                        </p:tav>
                                        <p:tav fmla="" tm="100000">
                                          <p:val>
                                            <p:strVal val="#ppt_w"/>
                                          </p:val>
                                        </p:tav>
                                      </p:tavLst>
                                    </p:anim>
                                    <p:anim calcmode="lin" valueType="num">
                                      <p:cBhvr additive="base">
                                        <p:cTn dur="1000"/>
                                        <p:tgtEl>
                                          <p:spTgt spid="1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9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