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839">
          <p15:clr>
            <a:srgbClr val="A4A3A4"/>
          </p15:clr>
        </p15:guide>
        <p15:guide id="2" pos="317">
          <p15:clr>
            <a:srgbClr val="A4A3A4"/>
          </p15:clr>
        </p15:guide>
        <p15:guide id="3" orient="horz" pos="158">
          <p15:clr>
            <a:srgbClr val="9AA0A6"/>
          </p15:clr>
        </p15:guide>
        <p15:guide id="4" orient="horz" pos="2454">
          <p15:clr>
            <a:srgbClr val="9AA0A6"/>
          </p15:clr>
        </p15:guide>
        <p15:guide id="5" pos="74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orient="horz"/>
        <p:guide pos="317"/>
        <p:guide pos="158" orient="horz"/>
        <p:guide pos="2454" orient="horz"/>
        <p:guide pos="748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we're learning all about the long vowel sounds and what spelling patterns we use to make the long vowel sound. What are all the ways we can make the long o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answer. Be sure they list: bossy e spelling pattern, using o-e or o-a spelling pattern, open syllable ending in an o, and two consonants following an o. For example, when we see the word joe we say /j/ /o/ = jo.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Wow! Excellent learning! We'll practice decoding in a minute.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Remember how we can make the long vowel o sound - CVCe spelling pattern, using o-e or o-a spelling pattern, open syllable ending in an o, and two consonants following an o. Let's blend some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ends with a vowel making it an open syllable. /g/ /o/. The words says /g/ /o/ = "go". </a:t>
            </a:r>
            <a:r>
              <a:rPr i="1" lang="en" sz="1200">
                <a:solidFill>
                  <a:schemeClr val="dk1"/>
                </a:solidFill>
                <a:latin typeface="Poppins"/>
                <a:ea typeface="Poppins"/>
                <a:cs typeface="Poppins"/>
                <a:sym typeface="Poppins"/>
              </a:rPr>
              <a:t>Let's go to the next word</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go</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/g/ /o/ =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open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vote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final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 see a final bossy e in this word. We have /v/ /o/ /t/. The word is /v/ /o/ /t/ = "vote". </a:t>
            </a:r>
            <a:r>
              <a:rPr i="1" lang="en" sz="1200">
                <a:solidFill>
                  <a:schemeClr val="dk1"/>
                </a:solidFill>
                <a:latin typeface="Poppins"/>
                <a:ea typeface="Poppins"/>
                <a:cs typeface="Poppins"/>
                <a:sym typeface="Poppins"/>
              </a:rPr>
              <a:t>We vote on election day.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There are lots of ways to make the long o sound. Great thinking while blending the sounds today!</a:t>
            </a:r>
            <a:endParaRPr b="1" sz="1200">
              <a:solidFill>
                <a:schemeClr val="dk1"/>
              </a:solidFill>
              <a:latin typeface="Poppins"/>
              <a:ea typeface="Poppins"/>
              <a:cs typeface="Poppins"/>
              <a:sym typeface="Poppins"/>
            </a:endParaRPr>
          </a:p>
        </p:txBody>
      </p:sp>
      <p:sp>
        <p:nvSpPr>
          <p:cNvPr id="90" name="Google Shape;90;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91" name="Google Shape;91;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loaf.</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the vowel team o-a. Underline them!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"loaf". /l/ /o/ /f/ = "loaf".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aloe.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What do you see? Anything to underline? How do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"aloe".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I drove to the coast and put my toes in the cold water.</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o-a and o-e are vowel pairs that each say /o/. Those brains are growing!</a:t>
            </a:r>
            <a:endParaRPr b="1" sz="1200">
              <a:solidFill>
                <a:schemeClr val="dk1"/>
              </a:solidFill>
              <a:latin typeface="Poppins"/>
              <a:ea typeface="Poppins"/>
              <a:cs typeface="Poppins"/>
              <a:sym typeface="Poppins"/>
            </a:endParaRPr>
          </a:p>
        </p:txBody>
      </p:sp>
      <p:sp>
        <p:nvSpPr>
          <p:cNvPr id="110" name="Google Shape;110;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1" name="Google Shape;111;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ago, also, no, hose, hope, float, loaf, poem, oboe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0" name="Google Shape;130;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1" name="Google Shape;131;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hold</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hold</a:t>
            </a:r>
            <a:r>
              <a:rPr lang="en" sz="1200">
                <a:solidFill>
                  <a:schemeClr val="dk1"/>
                </a:solidFill>
                <a:latin typeface="Poppins"/>
                <a:ea typeface="Poppins"/>
                <a:cs typeface="Poppins"/>
                <a:sym typeface="Poppins"/>
              </a:rPr>
              <a:t>? Let's listen to the sounds and match the sound to the correct letter. The word is "hold". I hear /h/ /o/ /l/ /d/. I know the letter for /h/ = h, the letter for /l/ = l and the letter for /d/ = d. I need to decide how to make the long o sound spelling. We learned that i and o can say their long vowel sound if followed by 2 consonants. L and d are consonants. We can just use o to make the /o/ sound. Let's try it.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hold </a:t>
            </a:r>
            <a:r>
              <a:rPr lang="en" sz="1200">
                <a:solidFill>
                  <a:schemeClr val="dk1"/>
                </a:solidFill>
                <a:latin typeface="Poppins"/>
                <a:ea typeface="Poppins"/>
                <a:cs typeface="Poppins"/>
                <a:sym typeface="Poppins"/>
              </a:rPr>
              <a:t>we write the letters h-o-l-d. We spell /h/ /o/ /l/ /d/ = h-o-l-d. </a:t>
            </a:r>
            <a:endParaRPr sz="1000">
              <a:solidFill>
                <a:schemeClr val="dk1"/>
              </a:solidFill>
              <a:latin typeface="Poppins"/>
              <a:ea typeface="Poppins"/>
              <a:cs typeface="Poppins"/>
              <a:sym typeface="Poppins"/>
            </a:endParaRPr>
          </a:p>
        </p:txBody>
      </p:sp>
      <p:sp>
        <p:nvSpPr>
          <p:cNvPr id="140" name="Google Shape;140;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41" name="Google Shape;141;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spell the word </a:t>
            </a:r>
            <a:r>
              <a:rPr i="1" lang="en" sz="1200">
                <a:solidFill>
                  <a:schemeClr val="dk1"/>
                </a:solidFill>
                <a:latin typeface="Poppins"/>
                <a:ea typeface="Poppins"/>
                <a:cs typeface="Poppins"/>
                <a:sym typeface="Poppins"/>
              </a:rPr>
              <a:t>goal</a:t>
            </a:r>
            <a:r>
              <a:rPr lang="en" sz="1200">
                <a:solidFill>
                  <a:schemeClr val="dk1"/>
                </a:solidFill>
                <a:latin typeface="Poppins"/>
                <a:ea typeface="Poppins"/>
                <a:cs typeface="Poppins"/>
                <a:sym typeface="Poppins"/>
              </a:rPr>
              <a:t>? Start by segmenting the sounds. /g/ /o/ /l/. Next, sort out the consonants and then think about what you've learned about spelling long vowels. Sometimes, you have to try spelling the word a couple ways and see what looks right.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goal,</a:t>
            </a:r>
            <a:r>
              <a:rPr lang="en" sz="1200">
                <a:solidFill>
                  <a:schemeClr val="dk1"/>
                </a:solidFill>
                <a:latin typeface="Poppins"/>
                <a:ea typeface="Poppins"/>
                <a:cs typeface="Poppins"/>
                <a:sym typeface="Poppins"/>
              </a:rPr>
              <a:t> we write the letters g-o-a-l. Why?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their thinking.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57" name="Google Shape;157;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8" name="Google Shape;158;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people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by me telling you the word and then we can talk about what parts of the word follow the rules and what parts are confusing. The word is "people". How many people live in your home? Six people live in my home. Ok. This word is 2 syllables. Let's clap it. "peo" "ple".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clap out the syllables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Normally if we wanted a long e sound at the end of a syllable, we could have just an e, use the oa or oe spelling. This word uses e-o. We just have to accept it. Clap the syllables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the word into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second syllable is "ple". This actually follows the consonant l-e rule and says /p/ /l/ = "ple". This is a rule we talk about a lot more in Level D. Let's read the word again using our </a:t>
            </a:r>
            <a:r>
              <a:rPr b="1" lang="en" sz="1200">
                <a:solidFill>
                  <a:schemeClr val="dk1"/>
                </a:solidFill>
                <a:latin typeface="Poppins"/>
                <a:ea typeface="Poppins"/>
                <a:cs typeface="Poppins"/>
                <a:sym typeface="Poppins"/>
              </a:rPr>
              <a:t>Double Decker Elkonin Boxes </a:t>
            </a:r>
            <a:r>
              <a:rPr lang="en" sz="1200">
                <a:solidFill>
                  <a:schemeClr val="dk1"/>
                </a:solidFill>
                <a:latin typeface="Poppins"/>
                <a:ea typeface="Poppins"/>
                <a:cs typeface="Poppins"/>
                <a:sym typeface="Poppins"/>
              </a:rPr>
              <a:t>this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a:t>
            </a:r>
            <a:r>
              <a:rPr i="1" lang="en" sz="1200">
                <a:solidFill>
                  <a:schemeClr val="dk1"/>
                </a:solidFill>
                <a:latin typeface="Poppins"/>
                <a:ea typeface="Poppins"/>
                <a:cs typeface="Poppins"/>
                <a:sym typeface="Poppins"/>
              </a:rPr>
              <a:t>people </a:t>
            </a:r>
            <a:r>
              <a:rPr lang="en" sz="1200">
                <a:solidFill>
                  <a:schemeClr val="dk1"/>
                </a:solidFill>
                <a:latin typeface="Poppins"/>
                <a:ea typeface="Poppins"/>
                <a:cs typeface="Poppins"/>
                <a:sym typeface="Poppins"/>
              </a:rPr>
              <a:t>again. Be sure students are segmenting the word accurately: /p/ /e/ /p/ /l/ (4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people</a:t>
            </a:r>
            <a:endParaRPr b="1" sz="1200">
              <a:solidFill>
                <a:schemeClr val="dk1"/>
              </a:solidFill>
              <a:latin typeface="Poppins"/>
              <a:ea typeface="Poppins"/>
              <a:cs typeface="Poppins"/>
              <a:sym typeface="Poppins"/>
            </a:endParaRPr>
          </a:p>
        </p:txBody>
      </p:sp>
      <p:sp>
        <p:nvSpPr>
          <p:cNvPr id="171" name="Google Shape;171;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2" name="Google Shape;172;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4.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11" Type="http://schemas.openxmlformats.org/officeDocument/2006/relationships/image" Target="../media/image2.png"/><Relationship Id="rId10" Type="http://schemas.openxmlformats.org/officeDocument/2006/relationships/image" Target="../media/image34.png"/><Relationship Id="rId12" Type="http://schemas.openxmlformats.org/officeDocument/2006/relationships/image" Target="../media/image3.pn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14.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21.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161560" y="325114"/>
            <a:ext cx="4168589" cy="10638426"/>
          </a:xfrm>
          <a:prstGeom prst="rect">
            <a:avLst/>
          </a:prstGeom>
          <a:noFill/>
          <a:ln>
            <a:noFill/>
          </a:ln>
        </p:spPr>
      </p:pic>
      <p:sp>
        <p:nvSpPr>
          <p:cNvPr id="54" name="Google Shape;54;p9"/>
          <p:cNvSpPr txBox="1"/>
          <p:nvPr/>
        </p:nvSpPr>
        <p:spPr>
          <a:xfrm>
            <a:off x="11161587" y="4787209"/>
            <a:ext cx="4168500" cy="49338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8794"/>
              <a:buFont typeface="Arial"/>
              <a:buNone/>
            </a:pPr>
            <a:r>
              <a:rPr b="1" i="0" lang="en" sz="8794" u="none" cap="none" strike="noStrike">
                <a:solidFill>
                  <a:schemeClr val="accent1"/>
                </a:solidFill>
                <a:highlight>
                  <a:schemeClr val="lt1"/>
                </a:highlight>
                <a:latin typeface="Poppins"/>
                <a:ea typeface="Poppins"/>
                <a:cs typeface="Poppins"/>
                <a:sym typeface="Poppins"/>
              </a:rPr>
              <a:t>J</a:t>
            </a:r>
            <a:r>
              <a:rPr b="1" i="0" lang="en" sz="8794" u="none" cap="none" strike="noStrike">
                <a:solidFill>
                  <a:srgbClr val="FF0000"/>
                </a:solidFill>
                <a:highlight>
                  <a:srgbClr val="FFFFFF"/>
                </a:highlight>
                <a:latin typeface="Poppins"/>
                <a:ea typeface="Poppins"/>
                <a:cs typeface="Poppins"/>
                <a:sym typeface="Poppins"/>
              </a:rPr>
              <a:t>o</a:t>
            </a:r>
            <a:r>
              <a:rPr b="1" i="0" lang="en" sz="5936" u="none" cap="none" strike="noStrike">
                <a:solidFill>
                  <a:srgbClr val="242424"/>
                </a:solidFill>
                <a:highlight>
                  <a:srgbClr val="FFFFFF"/>
                </a:highlight>
                <a:latin typeface="Poppins"/>
                <a:ea typeface="Poppins"/>
                <a:cs typeface="Poppins"/>
                <a:sym typeface="Poppins"/>
              </a:rPr>
              <a:t> </a:t>
            </a:r>
            <a:endParaRPr b="1" i="0" sz="593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7475"/>
              <a:buFont typeface="Arial"/>
              <a:buNone/>
            </a:pPr>
            <a:r>
              <a:rPr b="1" i="0" lang="en" sz="5500" u="none" cap="none" strike="noStrike">
                <a:solidFill>
                  <a:schemeClr val="dk1"/>
                </a:solidFill>
                <a:highlight>
                  <a:schemeClr val="lt1"/>
                </a:highlight>
                <a:latin typeface="Poppins"/>
                <a:ea typeface="Poppins"/>
                <a:cs typeface="Poppins"/>
                <a:sym typeface="Poppins"/>
              </a:rPr>
              <a:t>/</a:t>
            </a:r>
            <a:r>
              <a:rPr b="1" i="0" lang="en" sz="5500" u="none" cap="none" strike="noStrike">
                <a:solidFill>
                  <a:schemeClr val="accent1"/>
                </a:solidFill>
                <a:highlight>
                  <a:schemeClr val="lt1"/>
                </a:highlight>
                <a:latin typeface="Poppins"/>
                <a:ea typeface="Poppins"/>
                <a:cs typeface="Poppins"/>
                <a:sym typeface="Poppins"/>
              </a:rPr>
              <a:t>j</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FF0000"/>
                </a:solidFill>
                <a:highlight>
                  <a:schemeClr val="lt1"/>
                </a:highlight>
                <a:latin typeface="Poppins"/>
                <a:ea typeface="Poppins"/>
                <a:cs typeface="Poppins"/>
                <a:sym typeface="Poppins"/>
              </a:rPr>
              <a:t>ō</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242424"/>
                </a:solidFill>
                <a:highlight>
                  <a:srgbClr val="FFFFFF"/>
                </a:highlight>
                <a:latin typeface="Poppins"/>
                <a:ea typeface="Poppins"/>
                <a:cs typeface="Poppins"/>
                <a:sym typeface="Poppins"/>
              </a:rPr>
              <a:t>=</a:t>
            </a:r>
            <a:r>
              <a:rPr b="1" i="0" lang="en" sz="6816" u="none" cap="none" strike="noStrike">
                <a:solidFill>
                  <a:srgbClr val="242424"/>
                </a:solidFill>
                <a:highlight>
                  <a:srgbClr val="FFFFFF"/>
                </a:highlight>
                <a:latin typeface="Poppins"/>
                <a:ea typeface="Poppins"/>
                <a:cs typeface="Poppins"/>
                <a:sym typeface="Poppins"/>
              </a:rPr>
              <a:t> </a:t>
            </a:r>
            <a:endParaRPr b="1" sz="6816">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7475"/>
              <a:buFont typeface="Arial"/>
              <a:buNone/>
            </a:pPr>
            <a:r>
              <a:rPr b="1" i="0" lang="en" sz="6000" u="none" cap="none" strike="noStrike">
                <a:solidFill>
                  <a:schemeClr val="accent1"/>
                </a:solidFill>
                <a:highlight>
                  <a:schemeClr val="lt1"/>
                </a:highlight>
                <a:latin typeface="Poppins"/>
                <a:ea typeface="Poppins"/>
                <a:cs typeface="Poppins"/>
                <a:sym typeface="Poppins"/>
              </a:rPr>
              <a:t>J</a:t>
            </a:r>
            <a:r>
              <a:rPr b="1" i="0" lang="en" sz="6000" u="none" cap="none" strike="noStrike">
                <a:solidFill>
                  <a:srgbClr val="FF0000"/>
                </a:solidFill>
                <a:highlight>
                  <a:srgbClr val="FFFFFF"/>
                </a:highlight>
                <a:latin typeface="Poppins"/>
                <a:ea typeface="Poppins"/>
                <a:cs typeface="Poppins"/>
                <a:sym typeface="Poppins"/>
              </a:rPr>
              <a:t>o</a:t>
            </a:r>
            <a:endParaRPr b="1" i="0" sz="6000" u="none" cap="none" strike="noStrike">
              <a:solidFill>
                <a:srgbClr val="242424"/>
              </a:solidFill>
              <a:latin typeface="Poppins"/>
              <a:ea typeface="Poppins"/>
              <a:cs typeface="Poppins"/>
              <a:sym typeface="Poppins"/>
            </a:endParaRPr>
          </a:p>
        </p:txBody>
      </p:sp>
      <p:sp>
        <p:nvSpPr>
          <p:cNvPr id="55" name="Google Shape;55;p9"/>
          <p:cNvSpPr/>
          <p:nvPr/>
        </p:nvSpPr>
        <p:spPr>
          <a:xfrm>
            <a:off x="11271078" y="4802081"/>
            <a:ext cx="3960138" cy="15295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6" name="Google Shape;56;p9"/>
          <p:cNvSpPr/>
          <p:nvPr/>
        </p:nvSpPr>
        <p:spPr>
          <a:xfrm>
            <a:off x="7852570" y="2003543"/>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Open Syllable  </a:t>
            </a:r>
            <a:endParaRPr b="1" i="0" sz="3408" u="none" cap="none" strike="noStrike">
              <a:solidFill>
                <a:srgbClr val="FFFFFF"/>
              </a:solidFill>
              <a:latin typeface="Poppins"/>
              <a:ea typeface="Poppins"/>
              <a:cs typeface="Poppins"/>
              <a:sym typeface="Poppins"/>
            </a:endParaRPr>
          </a:p>
        </p:txBody>
      </p:sp>
      <p:sp>
        <p:nvSpPr>
          <p:cNvPr id="57" name="Google Shape;57;p9"/>
          <p:cNvSpPr/>
          <p:nvPr/>
        </p:nvSpPr>
        <p:spPr>
          <a:xfrm>
            <a:off x="7852541" y="6417365"/>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Bossy e  </a:t>
            </a:r>
            <a:endParaRPr b="1" i="0" sz="3408" u="none" cap="none" strike="noStrike">
              <a:solidFill>
                <a:srgbClr val="FFFFFF"/>
              </a:solidFill>
              <a:latin typeface="Poppins"/>
              <a:ea typeface="Poppins"/>
              <a:cs typeface="Poppins"/>
              <a:sym typeface="Poppins"/>
            </a:endParaRPr>
          </a:p>
        </p:txBody>
      </p:sp>
      <p:pic>
        <p:nvPicPr>
          <p:cNvPr id="58" name="Google Shape;58;p9"/>
          <p:cNvPicPr preferRelativeResize="0"/>
          <p:nvPr/>
        </p:nvPicPr>
        <p:blipFill rotWithShape="1">
          <a:blip r:embed="rId4">
            <a:alphaModFix/>
          </a:blip>
          <a:srcRect b="416" l="0" r="0" t="426"/>
          <a:stretch/>
        </p:blipFill>
        <p:spPr>
          <a:xfrm>
            <a:off x="16207221" y="2092730"/>
            <a:ext cx="3055905" cy="3082123"/>
          </a:xfrm>
          <a:prstGeom prst="rect">
            <a:avLst/>
          </a:prstGeom>
          <a:noFill/>
          <a:ln>
            <a:noFill/>
          </a:ln>
        </p:spPr>
      </p:pic>
      <p:pic>
        <p:nvPicPr>
          <p:cNvPr id="59" name="Google Shape;59;p9"/>
          <p:cNvPicPr preferRelativeResize="0"/>
          <p:nvPr/>
        </p:nvPicPr>
        <p:blipFill rotWithShape="1">
          <a:blip r:embed="rId5">
            <a:alphaModFix/>
          </a:blip>
          <a:srcRect b="640" l="0" r="0" t="630"/>
          <a:stretch/>
        </p:blipFill>
        <p:spPr>
          <a:xfrm>
            <a:off x="16207220" y="6506552"/>
            <a:ext cx="3055907" cy="3082123"/>
          </a:xfrm>
          <a:prstGeom prst="rect">
            <a:avLst/>
          </a:prstGeom>
          <a:noFill/>
          <a:ln>
            <a:noFill/>
          </a:ln>
        </p:spPr>
      </p:pic>
      <p:pic>
        <p:nvPicPr>
          <p:cNvPr id="60" name="Google Shape;60;p9"/>
          <p:cNvPicPr preferRelativeResize="0"/>
          <p:nvPr/>
        </p:nvPicPr>
        <p:blipFill rotWithShape="1">
          <a:blip r:embed="rId6">
            <a:alphaModFix/>
          </a:blip>
          <a:srcRect b="544" l="0" r="0" t="544"/>
          <a:stretch/>
        </p:blipFill>
        <p:spPr>
          <a:xfrm>
            <a:off x="11717890" y="1143835"/>
            <a:ext cx="3055907" cy="3082125"/>
          </a:xfrm>
          <a:prstGeom prst="rect">
            <a:avLst/>
          </a:prstGeom>
          <a:noFill/>
          <a:ln>
            <a:noFill/>
          </a:ln>
        </p:spPr>
      </p:pic>
      <p:sp>
        <p:nvSpPr>
          <p:cNvPr id="61" name="Google Shape;61;p9"/>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2" name="Google Shape;62;p9"/>
          <p:cNvGrpSpPr/>
          <p:nvPr/>
        </p:nvGrpSpPr>
        <p:grpSpPr>
          <a:xfrm>
            <a:off x="599448" y="3308558"/>
            <a:ext cx="2489999" cy="2588607"/>
            <a:chOff x="599452" y="3110429"/>
            <a:chExt cx="2680589" cy="2786745"/>
          </a:xfrm>
        </p:grpSpPr>
        <p:sp>
          <p:nvSpPr>
            <p:cNvPr id="63" name="Google Shape;63;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5" name="Google Shape;65;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68" name="Google Shape;68;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ppt_w</p:attrName>
                                        </p:attrNameLst>
                                      </p:cBhvr>
                                      <p:tavLst>
                                        <p:tav fmla="" tm="0">
                                          <p:val>
                                            <p:strVal val="0"/>
                                          </p:val>
                                        </p:tav>
                                        <p:tav fmla="" tm="100000">
                                          <p:val>
                                            <p:strVal val="#ppt_w"/>
                                          </p:val>
                                        </p:tav>
                                      </p:tavLst>
                                    </p:anim>
                                    <p:anim calcmode="lin" valueType="num">
                                      <p:cBhvr additive="base">
                                        <p:cTn dur="1000"/>
                                        <p:tgtEl>
                                          <p:spTgt spid="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
                                        <p:tgtEl>
                                          <p:spTgt spid="56"/>
                                        </p:tgtEl>
                                        <p:attrNameLst>
                                          <p:attrName>ppt_w</p:attrName>
                                        </p:attrNameLst>
                                      </p:cBhvr>
                                      <p:tavLst>
                                        <p:tav fmla="" tm="0">
                                          <p:val>
                                            <p:strVal val="0"/>
                                          </p:val>
                                        </p:tav>
                                        <p:tav fmla="" tm="100000">
                                          <p:val>
                                            <p:strVal val="#ppt_w"/>
                                          </p:val>
                                        </p:tav>
                                      </p:tavLst>
                                    </p:anim>
                                    <p:anim calcmode="lin" valueType="num">
                                      <p:cBhvr additive="base">
                                        <p:cTn dur="1"/>
                                        <p:tgtEl>
                                          <p:spTgt spid="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ppt_w</p:attrName>
                                        </p:attrNameLst>
                                      </p:cBhvr>
                                      <p:tavLst>
                                        <p:tav fmla="" tm="0">
                                          <p:val>
                                            <p:strVal val="0"/>
                                          </p:val>
                                        </p:tav>
                                        <p:tav fmla="" tm="100000">
                                          <p:val>
                                            <p:strVal val="#ppt_w"/>
                                          </p:val>
                                        </p:tav>
                                      </p:tavLst>
                                    </p:anim>
                                    <p:anim calcmode="lin" valueType="num">
                                      <p:cBhvr additive="base">
                                        <p:cTn dur="1"/>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
                                        <p:tgtEl>
                                          <p:spTgt spid="58"/>
                                        </p:tgtEl>
                                        <p:attrNameLst>
                                          <p:attrName>ppt_w</p:attrName>
                                        </p:attrNameLst>
                                      </p:cBhvr>
                                      <p:tavLst>
                                        <p:tav fmla="" tm="0">
                                          <p:val>
                                            <p:strVal val="0"/>
                                          </p:val>
                                        </p:tav>
                                        <p:tav fmla="" tm="100000">
                                          <p:val>
                                            <p:strVal val="#ppt_w"/>
                                          </p:val>
                                        </p:tav>
                                      </p:tavLst>
                                    </p:anim>
                                    <p:anim calcmode="lin" valueType="num">
                                      <p:cBhvr additive="base">
                                        <p:cTn dur="1"/>
                                        <p:tgtEl>
                                          <p:spTgt spid="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
                                        <p:tgtEl>
                                          <p:spTgt spid="59"/>
                                        </p:tgtEl>
                                        <p:attrNameLst>
                                          <p:attrName>ppt_w</p:attrName>
                                        </p:attrNameLst>
                                      </p:cBhvr>
                                      <p:tavLst>
                                        <p:tav fmla="" tm="0">
                                          <p:val>
                                            <p:strVal val="0"/>
                                          </p:val>
                                        </p:tav>
                                        <p:tav fmla="" tm="100000">
                                          <p:val>
                                            <p:strVal val="#ppt_w"/>
                                          </p:val>
                                        </p:tav>
                                      </p:tavLst>
                                    </p:anim>
                                    <p:anim calcmode="lin" valueType="num">
                                      <p:cBhvr additive="base">
                                        <p:cTn dur="1"/>
                                        <p:tgtEl>
                                          <p:spTgt spid="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b="0" l="0" r="0" t="0"/>
          <a:stretch/>
        </p:blipFill>
        <p:spPr>
          <a:xfrm>
            <a:off x="7764008" y="2245449"/>
            <a:ext cx="11397998" cy="8501924"/>
          </a:xfrm>
          <a:prstGeom prst="rect">
            <a:avLst/>
          </a:prstGeom>
          <a:noFill/>
          <a:ln>
            <a:noFill/>
          </a:ln>
        </p:spPr>
      </p:pic>
      <p:pic>
        <p:nvPicPr>
          <p:cNvPr id="74" name="Google Shape;74;p10"/>
          <p:cNvPicPr preferRelativeResize="0"/>
          <p:nvPr/>
        </p:nvPicPr>
        <p:blipFill rotWithShape="1">
          <a:blip r:embed="rId4">
            <a:alphaModFix/>
          </a:blip>
          <a:srcRect b="1027" l="0" r="0" t="1038"/>
          <a:stretch/>
        </p:blipFill>
        <p:spPr>
          <a:xfrm>
            <a:off x="8752883" y="1833650"/>
            <a:ext cx="9420248" cy="9325523"/>
          </a:xfrm>
          <a:prstGeom prst="rect">
            <a:avLst/>
          </a:prstGeom>
          <a:noFill/>
          <a:ln>
            <a:noFill/>
          </a:ln>
        </p:spPr>
      </p:pic>
      <p:pic>
        <p:nvPicPr>
          <p:cNvPr id="75" name="Google Shape;75;p10"/>
          <p:cNvPicPr preferRelativeResize="0"/>
          <p:nvPr/>
        </p:nvPicPr>
        <p:blipFill rotWithShape="1">
          <a:blip r:embed="rId5">
            <a:alphaModFix/>
          </a:blip>
          <a:srcRect b="0" l="0" r="0" t="0"/>
          <a:stretch/>
        </p:blipFill>
        <p:spPr>
          <a:xfrm>
            <a:off x="8752883" y="1833650"/>
            <a:ext cx="9420248" cy="9325523"/>
          </a:xfrm>
          <a:prstGeom prst="rect">
            <a:avLst/>
          </a:prstGeom>
          <a:noFill/>
          <a:ln>
            <a:noFill/>
          </a:ln>
        </p:spPr>
      </p:pic>
      <p:pic>
        <p:nvPicPr>
          <p:cNvPr id="76" name="Google Shape;76;p10"/>
          <p:cNvPicPr preferRelativeResize="0"/>
          <p:nvPr/>
        </p:nvPicPr>
        <p:blipFill rotWithShape="1">
          <a:blip r:embed="rId6">
            <a:alphaModFix/>
          </a:blip>
          <a:srcRect b="1257" l="0" r="0" t="1247"/>
          <a:stretch/>
        </p:blipFill>
        <p:spPr>
          <a:xfrm>
            <a:off x="8752883" y="1833650"/>
            <a:ext cx="9420248" cy="9325523"/>
          </a:xfrm>
          <a:prstGeom prst="rect">
            <a:avLst/>
          </a:prstGeom>
          <a:noFill/>
          <a:ln>
            <a:noFill/>
          </a:ln>
        </p:spPr>
      </p:pic>
      <p:pic>
        <p:nvPicPr>
          <p:cNvPr id="77" name="Google Shape;77;p10"/>
          <p:cNvPicPr preferRelativeResize="0"/>
          <p:nvPr/>
        </p:nvPicPr>
        <p:blipFill rotWithShape="1">
          <a:blip r:embed="rId7">
            <a:alphaModFix/>
          </a:blip>
          <a:srcRect b="1257" l="0" r="0" t="1247"/>
          <a:stretch/>
        </p:blipFill>
        <p:spPr>
          <a:xfrm>
            <a:off x="8752883" y="1833650"/>
            <a:ext cx="9420248" cy="9325523"/>
          </a:xfrm>
          <a:prstGeom prst="rect">
            <a:avLst/>
          </a:prstGeom>
          <a:noFill/>
          <a:ln>
            <a:noFill/>
          </a:ln>
        </p:spPr>
      </p:pic>
      <p:pic>
        <p:nvPicPr>
          <p:cNvPr id="78" name="Google Shape;78;p10"/>
          <p:cNvPicPr preferRelativeResize="0"/>
          <p:nvPr/>
        </p:nvPicPr>
        <p:blipFill rotWithShape="1">
          <a:blip r:embed="rId8">
            <a:alphaModFix/>
          </a:blip>
          <a:srcRect b="1671" l="0" r="0" t="1672"/>
          <a:stretch/>
        </p:blipFill>
        <p:spPr>
          <a:xfrm>
            <a:off x="8752884" y="1833650"/>
            <a:ext cx="9420246" cy="9325523"/>
          </a:xfrm>
          <a:prstGeom prst="rect">
            <a:avLst/>
          </a:prstGeom>
          <a:noFill/>
          <a:ln>
            <a:noFill/>
          </a:ln>
        </p:spPr>
      </p:pic>
      <p:pic>
        <p:nvPicPr>
          <p:cNvPr id="79" name="Google Shape;79;p10"/>
          <p:cNvPicPr preferRelativeResize="0"/>
          <p:nvPr/>
        </p:nvPicPr>
        <p:blipFill rotWithShape="1">
          <a:blip r:embed="rId9">
            <a:alphaModFix/>
          </a:blip>
          <a:srcRect b="416" l="0" r="0" t="426"/>
          <a:stretch/>
        </p:blipFill>
        <p:spPr>
          <a:xfrm>
            <a:off x="8752884" y="1833650"/>
            <a:ext cx="9420246" cy="9325523"/>
          </a:xfrm>
          <a:prstGeom prst="rect">
            <a:avLst/>
          </a:prstGeom>
          <a:noFill/>
          <a:ln>
            <a:noFill/>
          </a:ln>
        </p:spPr>
      </p:pic>
      <p:pic>
        <p:nvPicPr>
          <p:cNvPr id="80" name="Google Shape;80;p10"/>
          <p:cNvPicPr preferRelativeResize="0"/>
          <p:nvPr/>
        </p:nvPicPr>
        <p:blipFill rotWithShape="1">
          <a:blip r:embed="rId10">
            <a:alphaModFix/>
          </a:blip>
          <a:srcRect b="640" l="0" r="0" t="630"/>
          <a:stretch/>
        </p:blipFill>
        <p:spPr>
          <a:xfrm>
            <a:off x="8752883" y="1833650"/>
            <a:ext cx="9420248" cy="9325523"/>
          </a:xfrm>
          <a:prstGeom prst="rect">
            <a:avLst/>
          </a:prstGeom>
          <a:noFill/>
          <a:ln>
            <a:noFill/>
          </a:ln>
        </p:spPr>
      </p:pic>
      <p:sp>
        <p:nvSpPr>
          <p:cNvPr id="81" name="Google Shape;81;p10"/>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82" name="Google Shape;82;p10"/>
          <p:cNvGrpSpPr/>
          <p:nvPr/>
        </p:nvGrpSpPr>
        <p:grpSpPr>
          <a:xfrm>
            <a:off x="599448" y="3308558"/>
            <a:ext cx="2489999" cy="2588607"/>
            <a:chOff x="599452" y="3110429"/>
            <a:chExt cx="2680589" cy="2786745"/>
          </a:xfrm>
        </p:grpSpPr>
        <p:sp>
          <p:nvSpPr>
            <p:cNvPr id="83" name="Google Shape;83;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10"/>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85" name="Google Shape;85;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7" name="Google Shape;87;p10"/>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
                                        <p:tgtEl>
                                          <p:spTgt spid="77"/>
                                        </p:tgtEl>
                                        <p:attrNameLst>
                                          <p:attrName>ppt_w</p:attrName>
                                        </p:attrNameLst>
                                      </p:cBhvr>
                                      <p:tavLst>
                                        <p:tav fmla="" tm="0">
                                          <p:val>
                                            <p:strVal val="0"/>
                                          </p:val>
                                        </p:tav>
                                        <p:tav fmla="" tm="100000">
                                          <p:val>
                                            <p:strVal val="#ppt_w"/>
                                          </p:val>
                                        </p:tav>
                                      </p:tavLst>
                                    </p:anim>
                                    <p:anim calcmode="lin" valueType="num">
                                      <p:cBhvr additive="base">
                                        <p:cTn dur="1"/>
                                        <p:tgtEl>
                                          <p:spTgt spid="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
                                        <p:tgtEl>
                                          <p:spTgt spid="75"/>
                                        </p:tgtEl>
                                        <p:attrNameLst>
                                          <p:attrName>ppt_w</p:attrName>
                                        </p:attrNameLst>
                                      </p:cBhvr>
                                      <p:tavLst>
                                        <p:tav fmla="" tm="0">
                                          <p:val>
                                            <p:strVal val="0"/>
                                          </p:val>
                                        </p:tav>
                                        <p:tav fmla="" tm="100000">
                                          <p:val>
                                            <p:strVal val="#ppt_w"/>
                                          </p:val>
                                        </p:tav>
                                      </p:tavLst>
                                    </p:anim>
                                    <p:anim calcmode="lin" valueType="num">
                                      <p:cBhvr additive="base">
                                        <p:cTn dur="100"/>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
                                        <p:tgtEl>
                                          <p:spTgt spid="78"/>
                                        </p:tgtEl>
                                        <p:attrNameLst>
                                          <p:attrName>ppt_w</p:attrName>
                                        </p:attrNameLst>
                                      </p:cBhvr>
                                      <p:tavLst>
                                        <p:tav fmla="" tm="0">
                                          <p:val>
                                            <p:strVal val="0"/>
                                          </p:val>
                                        </p:tav>
                                        <p:tav fmla="" tm="100000">
                                          <p:val>
                                            <p:strVal val="#ppt_w"/>
                                          </p:val>
                                        </p:tav>
                                      </p:tavLst>
                                    </p:anim>
                                    <p:anim calcmode="lin" valueType="num">
                                      <p:cBhvr additive="base">
                                        <p:cTn dur="1"/>
                                        <p:tgtEl>
                                          <p:spTgt spid="7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
                                        <p:tgtEl>
                                          <p:spTgt spid="79"/>
                                        </p:tgtEl>
                                        <p:attrNameLst>
                                          <p:attrName>ppt_w</p:attrName>
                                        </p:attrNameLst>
                                      </p:cBhvr>
                                      <p:tavLst>
                                        <p:tav fmla="" tm="0">
                                          <p:val>
                                            <p:strVal val="0"/>
                                          </p:val>
                                        </p:tav>
                                        <p:tav fmla="" tm="100000">
                                          <p:val>
                                            <p:strVal val="#ppt_w"/>
                                          </p:val>
                                        </p:tav>
                                      </p:tavLst>
                                    </p:anim>
                                    <p:anim calcmode="lin" valueType="num">
                                      <p:cBhvr additive="base">
                                        <p:cTn dur="1"/>
                                        <p:tgtEl>
                                          <p:spTgt spid="7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
                                        <p:tgtEl>
                                          <p:spTgt spid="80"/>
                                        </p:tgtEl>
                                        <p:attrNameLst>
                                          <p:attrName>ppt_w</p:attrName>
                                        </p:attrNameLst>
                                      </p:cBhvr>
                                      <p:tavLst>
                                        <p:tav fmla="" tm="0">
                                          <p:val>
                                            <p:strVal val="0"/>
                                          </p:val>
                                        </p:tav>
                                        <p:tav fmla="" tm="100000">
                                          <p:val>
                                            <p:strVal val="#ppt_w"/>
                                          </p:val>
                                        </p:tav>
                                      </p:tavLst>
                                    </p:anim>
                                    <p:anim calcmode="lin" valueType="num">
                                      <p:cBhvr additive="base">
                                        <p:cTn dur="1"/>
                                        <p:tgtEl>
                                          <p:spTgt spid="8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3">
            <a:alphaModFix/>
          </a:blip>
          <a:srcRect b="0" l="0" r="0" t="0"/>
          <a:stretch/>
        </p:blipFill>
        <p:spPr>
          <a:xfrm rot="5400000">
            <a:off x="6791250" y="2071804"/>
            <a:ext cx="10315414" cy="7085133"/>
          </a:xfrm>
          <a:prstGeom prst="rect">
            <a:avLst/>
          </a:prstGeom>
          <a:noFill/>
          <a:ln>
            <a:noFill/>
          </a:ln>
        </p:spPr>
      </p:pic>
      <p:sp>
        <p:nvSpPr>
          <p:cNvPr id="94" name="Google Shape;94;p11"/>
          <p:cNvSpPr txBox="1"/>
          <p:nvPr/>
        </p:nvSpPr>
        <p:spPr>
          <a:xfrm>
            <a:off x="8846496" y="1571469"/>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5589" u="none" cap="none" strike="noStrike">
                <a:solidFill>
                  <a:schemeClr val="lt1"/>
                </a:solidFill>
                <a:latin typeface="Poppins"/>
                <a:ea typeface="Poppins"/>
                <a:cs typeface="Poppins"/>
                <a:sym typeface="Poppins"/>
              </a:rPr>
              <a:t>go</a:t>
            </a:r>
            <a:endParaRPr b="1" i="0" sz="15589" u="none" cap="none" strike="noStrike">
              <a:solidFill>
                <a:schemeClr val="lt1"/>
              </a:solidFill>
              <a:latin typeface="Poppins"/>
              <a:ea typeface="Poppins"/>
              <a:cs typeface="Poppins"/>
              <a:sym typeface="Poppins"/>
            </a:endParaRPr>
          </a:p>
        </p:txBody>
      </p:sp>
      <p:sp>
        <p:nvSpPr>
          <p:cNvPr id="95" name="Google Shape;95;p11"/>
          <p:cNvSpPr txBox="1"/>
          <p:nvPr/>
        </p:nvSpPr>
        <p:spPr>
          <a:xfrm>
            <a:off x="8858672" y="5694910"/>
            <a:ext cx="6233063"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950"/>
              <a:buFont typeface="Arial"/>
              <a:buNone/>
            </a:pPr>
            <a:r>
              <a:rPr b="1" i="0" lang="en" sz="13550" u="none" cap="none" strike="noStrike">
                <a:solidFill>
                  <a:schemeClr val="lt1"/>
                </a:solidFill>
                <a:latin typeface="Poppins"/>
                <a:ea typeface="Poppins"/>
                <a:cs typeface="Poppins"/>
                <a:sym typeface="Poppins"/>
              </a:rPr>
              <a:t>vote</a:t>
            </a:r>
            <a:endParaRPr b="1" i="0" sz="13550" u="none" cap="none" strike="noStrike">
              <a:solidFill>
                <a:schemeClr val="lt1"/>
              </a:solidFill>
              <a:latin typeface="Poppins"/>
              <a:ea typeface="Poppins"/>
              <a:cs typeface="Poppins"/>
              <a:sym typeface="Poppins"/>
            </a:endParaRPr>
          </a:p>
        </p:txBody>
      </p:sp>
      <p:sp>
        <p:nvSpPr>
          <p:cNvPr id="96" name="Google Shape;96;p11"/>
          <p:cNvSpPr/>
          <p:nvPr/>
        </p:nvSpPr>
        <p:spPr>
          <a:xfrm>
            <a:off x="12340668"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10444915"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10599669" y="4689705"/>
            <a:ext cx="2869188"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10009012" y="8621591"/>
            <a:ext cx="4050501"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p:nvPr/>
        </p:nvSpPr>
        <p:spPr>
          <a:xfrm>
            <a:off x="11171117"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1" name="Google Shape;101;p11"/>
          <p:cNvSpPr/>
          <p:nvPr/>
        </p:nvSpPr>
        <p:spPr>
          <a:xfrm>
            <a:off x="11293029"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2" name="Google Shape;102;p11"/>
          <p:cNvSpPr/>
          <p:nvPr/>
        </p:nvSpPr>
        <p:spPr>
          <a:xfrm>
            <a:off x="12141144"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3" name="Google Shape;103;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4" name="Google Shape;104;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5" name="Google Shape;105;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6" name="Google Shape;106;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107" name="Google Shape;107;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
                                        <p:tgtEl>
                                          <p:spTgt spid="102"/>
                                        </p:tgtEl>
                                      </p:cBhvr>
                                    </p:animEffec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12"/>
          <p:cNvGrpSpPr/>
          <p:nvPr/>
        </p:nvGrpSpPr>
        <p:grpSpPr>
          <a:xfrm>
            <a:off x="7442516" y="2528164"/>
            <a:ext cx="4681254" cy="2668059"/>
            <a:chOff x="5784675" y="818500"/>
            <a:chExt cx="2737800" cy="1941900"/>
          </a:xfrm>
        </p:grpSpPr>
        <p:sp>
          <p:nvSpPr>
            <p:cNvPr id="114" name="Google Shape;114;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5" name="Google Shape;115;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loaf</a:t>
              </a:r>
              <a:endParaRPr b="1" i="0" sz="10993" u="none" cap="none" strike="noStrike">
                <a:solidFill>
                  <a:schemeClr val="accent1"/>
                </a:solidFill>
                <a:latin typeface="Poppins"/>
                <a:ea typeface="Poppins"/>
                <a:cs typeface="Poppins"/>
                <a:sym typeface="Poppins"/>
              </a:endParaRPr>
            </a:p>
          </p:txBody>
        </p:sp>
      </p:grpSp>
      <p:grpSp>
        <p:nvGrpSpPr>
          <p:cNvPr id="116" name="Google Shape;116;p12"/>
          <p:cNvGrpSpPr/>
          <p:nvPr/>
        </p:nvGrpSpPr>
        <p:grpSpPr>
          <a:xfrm>
            <a:off x="14059316" y="2528164"/>
            <a:ext cx="5148958" cy="2668059"/>
            <a:chOff x="5784675" y="907452"/>
            <a:chExt cx="2737800" cy="1941900"/>
          </a:xfrm>
        </p:grpSpPr>
        <p:sp>
          <p:nvSpPr>
            <p:cNvPr id="117" name="Google Shape;117;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8" name="Google Shape;118;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aloe</a:t>
              </a:r>
              <a:endParaRPr b="1" i="0" sz="10993" u="none" cap="none" strike="noStrike">
                <a:solidFill>
                  <a:schemeClr val="accent1"/>
                </a:solidFill>
                <a:latin typeface="Poppins"/>
                <a:ea typeface="Poppins"/>
                <a:cs typeface="Poppins"/>
                <a:sym typeface="Poppins"/>
              </a:endParaRPr>
            </a:p>
          </p:txBody>
        </p:sp>
      </p:grpSp>
      <p:grpSp>
        <p:nvGrpSpPr>
          <p:cNvPr id="119" name="Google Shape;119;p12"/>
          <p:cNvGrpSpPr/>
          <p:nvPr/>
        </p:nvGrpSpPr>
        <p:grpSpPr>
          <a:xfrm>
            <a:off x="7442530" y="5530978"/>
            <a:ext cx="11765436" cy="3751596"/>
            <a:chOff x="5784675" y="818500"/>
            <a:chExt cx="2737800" cy="1941900"/>
          </a:xfrm>
        </p:grpSpPr>
        <p:sp>
          <p:nvSpPr>
            <p:cNvPr id="120" name="Google Shape;120;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1" name="Google Shape;121;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6000"/>
                <a:buFont typeface="Arial"/>
                <a:buNone/>
              </a:pPr>
              <a:r>
                <a:rPr b="1" i="0" lang="en" sz="6000" u="none" cap="none" strike="noStrike">
                  <a:solidFill>
                    <a:schemeClr val="accent1"/>
                  </a:solidFill>
                  <a:latin typeface="Poppins"/>
                  <a:ea typeface="Poppins"/>
                  <a:cs typeface="Poppins"/>
                  <a:sym typeface="Poppins"/>
                </a:rPr>
                <a:t>I drove to the coast and put my toes in the cold water.</a:t>
              </a:r>
              <a:endParaRPr b="1" i="0" sz="6000" u="none" cap="none" strike="noStrike">
                <a:solidFill>
                  <a:schemeClr val="accent1"/>
                </a:solidFill>
                <a:latin typeface="Poppins"/>
                <a:ea typeface="Poppins"/>
                <a:cs typeface="Poppins"/>
                <a:sym typeface="Poppins"/>
              </a:endParaRPr>
            </a:p>
          </p:txBody>
        </p:sp>
      </p:grpSp>
      <p:sp>
        <p:nvSpPr>
          <p:cNvPr id="122" name="Google Shape;122;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3" name="Google Shape;123;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4" name="Google Shape;124;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5" name="Google Shape;125;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26" name="Google Shape;126;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7" name="Google Shape;127;p12"/>
          <p:cNvPicPr preferRelativeResize="0"/>
          <p:nvPr/>
        </p:nvPicPr>
        <p:blipFill rotWithShape="1">
          <a:blip r:embed="rId5">
            <a:alphaModFix/>
          </a:blip>
          <a:srcRect b="0" l="0" r="0" t="0"/>
          <a:stretch/>
        </p:blipFill>
        <p:spPr>
          <a:xfrm>
            <a:off x="16899200" y="93687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ppt_w</p:attrName>
                                        </p:attrNameLst>
                                      </p:cBhvr>
                                      <p:tavLst>
                                        <p:tav fmla="" tm="0">
                                          <p:val>
                                            <p:strVal val="0"/>
                                          </p:val>
                                        </p:tav>
                                        <p:tav fmla="" tm="100000">
                                          <p:val>
                                            <p:strVal val="#ppt_w"/>
                                          </p:val>
                                        </p:tav>
                                      </p:tavLst>
                                    </p:anim>
                                    <p:anim calcmode="lin" valueType="num">
                                      <p:cBhvr additive="base">
                                        <p:cTn dur="1000"/>
                                        <p:tgtEl>
                                          <p:spTgt spid="1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nvSpPr>
        <p:spPr>
          <a:xfrm>
            <a:off x="7487375" y="2308925"/>
            <a:ext cx="11701500" cy="8406000"/>
          </a:xfrm>
          <a:prstGeom prst="rect">
            <a:avLst/>
          </a:prstGeom>
          <a:noFill/>
          <a:ln>
            <a:noFill/>
          </a:ln>
        </p:spPr>
        <p:txBody>
          <a:bodyPr anchorCtr="0" anchor="t" bIns="201000" lIns="201000" spcFirstLastPara="1" rIns="201000" wrap="square" tIns="201000">
            <a:noAutofit/>
          </a:bodyPr>
          <a:lstStyle/>
          <a:p>
            <a:pPr indent="0" lvl="1" marL="0" marR="0" rtl="0" algn="l">
              <a:lnSpc>
                <a:spcPct val="140000"/>
              </a:lnSpc>
              <a:spcBef>
                <a:spcPts val="0"/>
              </a:spcBef>
              <a:spcAft>
                <a:spcPts val="0"/>
              </a:spcAft>
              <a:buClr>
                <a:srgbClr val="000000"/>
              </a:buClr>
              <a:buSzPts val="9600"/>
              <a:buFont typeface="Arial"/>
              <a:buNone/>
            </a:pPr>
            <a:r>
              <a:rPr b="1" i="0" lang="en" sz="8300" u="none" cap="none" strike="noStrike">
                <a:solidFill>
                  <a:schemeClr val="accent1"/>
                </a:solidFill>
                <a:latin typeface="Poppins"/>
                <a:ea typeface="Poppins"/>
                <a:cs typeface="Poppins"/>
                <a:sym typeface="Poppins"/>
              </a:rPr>
              <a:t>ago</a:t>
            </a:r>
            <a:r>
              <a:rPr b="1" i="0" lang="en" sz="8300" u="none" cap="none" strike="noStrike">
                <a:solidFill>
                  <a:schemeClr val="accent1"/>
                </a:solidFill>
                <a:latin typeface="Poppins"/>
                <a:ea typeface="Poppins"/>
                <a:cs typeface="Poppins"/>
                <a:sym typeface="Poppins"/>
              </a:rPr>
              <a:t>				  	also		 	      no</a:t>
            </a:r>
            <a:endParaRPr b="1" i="0" sz="8300" u="none" cap="none" strike="noStrike">
              <a:solidFill>
                <a:schemeClr val="accent1"/>
              </a:solidFill>
              <a:latin typeface="Poppins"/>
              <a:ea typeface="Poppins"/>
              <a:cs typeface="Poppins"/>
              <a:sym typeface="Poppins"/>
            </a:endParaRPr>
          </a:p>
          <a:p>
            <a:pPr indent="0" lvl="1" marL="0" marR="0" rtl="0" algn="l">
              <a:lnSpc>
                <a:spcPct val="140000"/>
              </a:lnSpc>
              <a:spcBef>
                <a:spcPts val="0"/>
              </a:spcBef>
              <a:spcAft>
                <a:spcPts val="0"/>
              </a:spcAft>
              <a:buClr>
                <a:srgbClr val="000000"/>
              </a:buClr>
              <a:buSzPts val="9600"/>
              <a:buFont typeface="Arial"/>
              <a:buNone/>
            </a:pPr>
            <a:r>
              <a:rPr b="1" i="0" lang="en" sz="8300" u="none" cap="none" strike="noStrike">
                <a:solidFill>
                  <a:schemeClr val="accent1"/>
                </a:solidFill>
                <a:latin typeface="Poppins"/>
                <a:ea typeface="Poppins"/>
                <a:cs typeface="Poppins"/>
                <a:sym typeface="Poppins"/>
              </a:rPr>
              <a:t>hose				hope				float        loaf	</a:t>
            </a:r>
            <a:r>
              <a:rPr lang="en" sz="100"/>
              <a:t>                                                                                                                                                                                                                                  </a:t>
            </a:r>
            <a:r>
              <a:rPr b="1" i="0" lang="en" sz="8300" u="none" cap="none" strike="noStrike">
                <a:solidFill>
                  <a:schemeClr val="accent1"/>
                </a:solidFill>
                <a:latin typeface="Poppins"/>
                <a:ea typeface="Poppins"/>
                <a:cs typeface="Poppins"/>
                <a:sym typeface="Poppins"/>
              </a:rPr>
              <a:t>poem</a:t>
            </a:r>
            <a:r>
              <a:rPr b="1" i="0" lang="en" sz="8300" u="none" cap="none" strike="noStrike">
                <a:solidFill>
                  <a:schemeClr val="accent1"/>
                </a:solidFill>
                <a:latin typeface="Poppins"/>
                <a:ea typeface="Poppins"/>
                <a:cs typeface="Poppins"/>
                <a:sym typeface="Poppins"/>
              </a:rPr>
              <a:t>		  </a:t>
            </a:r>
            <a:endParaRPr b="1" i="0" sz="8300" u="none" cap="none" strike="noStrike">
              <a:solidFill>
                <a:schemeClr val="accent1"/>
              </a:solidFill>
              <a:latin typeface="Poppins"/>
              <a:ea typeface="Poppins"/>
              <a:cs typeface="Poppins"/>
              <a:sym typeface="Poppins"/>
            </a:endParaRPr>
          </a:p>
          <a:p>
            <a:pPr indent="0" lvl="1" marL="0" marR="0" rtl="0" algn="l">
              <a:lnSpc>
                <a:spcPct val="140000"/>
              </a:lnSpc>
              <a:spcBef>
                <a:spcPts val="0"/>
              </a:spcBef>
              <a:spcAft>
                <a:spcPts val="0"/>
              </a:spcAft>
              <a:buClr>
                <a:srgbClr val="000000"/>
              </a:buClr>
              <a:buSzPts val="9600"/>
              <a:buFont typeface="Arial"/>
              <a:buNone/>
            </a:pPr>
            <a:r>
              <a:rPr b="1" i="0" lang="en" sz="8300" u="none" cap="none" strike="noStrike">
                <a:solidFill>
                  <a:schemeClr val="accent1"/>
                </a:solidFill>
                <a:latin typeface="Poppins"/>
                <a:ea typeface="Poppins"/>
                <a:cs typeface="Poppins"/>
                <a:sym typeface="Poppins"/>
              </a:rPr>
              <a:t>oboe</a:t>
            </a:r>
            <a:endParaRPr b="1" i="0" sz="6200" u="none" cap="none" strike="noStrike">
              <a:solidFill>
                <a:schemeClr val="accent1"/>
              </a:solidFill>
              <a:highlight>
                <a:srgbClr val="FFFFFF"/>
              </a:highlight>
              <a:latin typeface="Poppins"/>
              <a:ea typeface="Poppins"/>
              <a:cs typeface="Poppins"/>
              <a:sym typeface="Poppins"/>
            </a:endParaRPr>
          </a:p>
        </p:txBody>
      </p:sp>
      <p:sp>
        <p:nvSpPr>
          <p:cNvPr id="134" name="Google Shape;134;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5" name="Google Shape;135;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36" name="Google Shape;136;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7" name="Google Shape;137;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4"/>
          <p:cNvPicPr preferRelativeResize="0"/>
          <p:nvPr/>
        </p:nvPicPr>
        <p:blipFill rotWithShape="1">
          <a:blip r:embed="rId3">
            <a:alphaModFix/>
          </a:blip>
          <a:srcRect b="0" l="0" r="0" t="0"/>
          <a:stretch/>
        </p:blipFill>
        <p:spPr>
          <a:xfrm>
            <a:off x="7469803" y="4170316"/>
            <a:ext cx="4052401" cy="2717301"/>
          </a:xfrm>
          <a:prstGeom prst="rect">
            <a:avLst/>
          </a:prstGeom>
          <a:noFill/>
          <a:ln>
            <a:noFill/>
          </a:ln>
        </p:spPr>
      </p:pic>
      <p:pic>
        <p:nvPicPr>
          <p:cNvPr id="144" name="Google Shape;144;p14"/>
          <p:cNvPicPr preferRelativeResize="0"/>
          <p:nvPr/>
        </p:nvPicPr>
        <p:blipFill rotWithShape="1">
          <a:blip r:embed="rId4">
            <a:alphaModFix/>
          </a:blip>
          <a:srcRect b="0" l="0" r="0" t="0"/>
          <a:stretch/>
        </p:blipFill>
        <p:spPr>
          <a:xfrm>
            <a:off x="10530002" y="4172134"/>
            <a:ext cx="4052401" cy="3599709"/>
          </a:xfrm>
          <a:prstGeom prst="rect">
            <a:avLst/>
          </a:prstGeom>
          <a:noFill/>
          <a:ln>
            <a:noFill/>
          </a:ln>
        </p:spPr>
      </p:pic>
      <p:pic>
        <p:nvPicPr>
          <p:cNvPr id="145" name="Google Shape;145;p14"/>
          <p:cNvPicPr preferRelativeResize="0"/>
          <p:nvPr/>
        </p:nvPicPr>
        <p:blipFill rotWithShape="1">
          <a:blip r:embed="rId5">
            <a:alphaModFix/>
          </a:blip>
          <a:srcRect b="0" l="0" r="0" t="0"/>
          <a:stretch/>
        </p:blipFill>
        <p:spPr>
          <a:xfrm>
            <a:off x="13598520" y="4172134"/>
            <a:ext cx="4052401" cy="3599709"/>
          </a:xfrm>
          <a:prstGeom prst="rect">
            <a:avLst/>
          </a:prstGeom>
          <a:noFill/>
          <a:ln>
            <a:noFill/>
          </a:ln>
        </p:spPr>
      </p:pic>
      <p:pic>
        <p:nvPicPr>
          <p:cNvPr id="146" name="Google Shape;146;p14"/>
          <p:cNvPicPr preferRelativeResize="0"/>
          <p:nvPr/>
        </p:nvPicPr>
        <p:blipFill rotWithShape="1">
          <a:blip r:embed="rId6">
            <a:alphaModFix/>
          </a:blip>
          <a:srcRect b="0" l="0" r="0" t="0"/>
          <a:stretch/>
        </p:blipFill>
        <p:spPr>
          <a:xfrm>
            <a:off x="16645212" y="4194436"/>
            <a:ext cx="3022065" cy="2684471"/>
          </a:xfrm>
          <a:prstGeom prst="rect">
            <a:avLst/>
          </a:prstGeom>
          <a:noFill/>
          <a:ln>
            <a:noFill/>
          </a:ln>
        </p:spPr>
      </p:pic>
      <p:sp>
        <p:nvSpPr>
          <p:cNvPr id="147" name="Google Shape;147;p14"/>
          <p:cNvSpPr txBox="1"/>
          <p:nvPr/>
        </p:nvSpPr>
        <p:spPr>
          <a:xfrm>
            <a:off x="7416323" y="4170316"/>
            <a:ext cx="3022062" cy="226323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h</a:t>
            </a:r>
            <a:endParaRPr b="1" i="0" sz="15300" u="none" cap="none" strike="noStrike">
              <a:solidFill>
                <a:srgbClr val="000000"/>
              </a:solidFill>
              <a:latin typeface="Poppins"/>
              <a:ea typeface="Poppins"/>
              <a:cs typeface="Poppins"/>
              <a:sym typeface="Poppins"/>
            </a:endParaRPr>
          </a:p>
        </p:txBody>
      </p:sp>
      <p:sp>
        <p:nvSpPr>
          <p:cNvPr id="148" name="Google Shape;148;p14"/>
          <p:cNvSpPr txBox="1"/>
          <p:nvPr/>
        </p:nvSpPr>
        <p:spPr>
          <a:xfrm>
            <a:off x="16941873" y="4194436"/>
            <a:ext cx="3022062" cy="226323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d</a:t>
            </a:r>
            <a:endParaRPr b="1" i="0" sz="15300" u="none" cap="none" strike="noStrike">
              <a:solidFill>
                <a:srgbClr val="000000"/>
              </a:solidFill>
              <a:latin typeface="Poppins"/>
              <a:ea typeface="Poppins"/>
              <a:cs typeface="Poppins"/>
              <a:sym typeface="Poppins"/>
            </a:endParaRPr>
          </a:p>
        </p:txBody>
      </p:sp>
      <p:sp>
        <p:nvSpPr>
          <p:cNvPr id="149" name="Google Shape;149;p14"/>
          <p:cNvSpPr txBox="1"/>
          <p:nvPr/>
        </p:nvSpPr>
        <p:spPr>
          <a:xfrm>
            <a:off x="13797541" y="4397347"/>
            <a:ext cx="3022062" cy="226323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l</a:t>
            </a:r>
            <a:endParaRPr b="1" i="0" sz="15300" u="none" cap="none" strike="noStrike">
              <a:solidFill>
                <a:srgbClr val="000000"/>
              </a:solidFill>
              <a:latin typeface="Poppins"/>
              <a:ea typeface="Poppins"/>
              <a:cs typeface="Poppins"/>
              <a:sym typeface="Poppins"/>
            </a:endParaRPr>
          </a:p>
        </p:txBody>
      </p:sp>
      <p:sp>
        <p:nvSpPr>
          <p:cNvPr id="150" name="Google Shape;150;p14"/>
          <p:cNvSpPr txBox="1"/>
          <p:nvPr/>
        </p:nvSpPr>
        <p:spPr>
          <a:xfrm>
            <a:off x="10774455" y="4110131"/>
            <a:ext cx="3022062" cy="226323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300"/>
              <a:buFont typeface="Arial"/>
              <a:buNone/>
            </a:pPr>
            <a:r>
              <a:rPr b="1" i="0" lang="en" sz="15300" u="none" cap="none" strike="noStrike">
                <a:solidFill>
                  <a:schemeClr val="lt1"/>
                </a:solidFill>
                <a:latin typeface="Poppins"/>
                <a:ea typeface="Poppins"/>
                <a:cs typeface="Poppins"/>
                <a:sym typeface="Poppins"/>
              </a:rPr>
              <a:t>o</a:t>
            </a:r>
            <a:endParaRPr b="1" i="0" sz="15300" u="none" cap="none" strike="noStrike">
              <a:solidFill>
                <a:srgbClr val="000000"/>
              </a:solidFill>
              <a:latin typeface="Poppins"/>
              <a:ea typeface="Poppins"/>
              <a:cs typeface="Poppins"/>
              <a:sym typeface="Poppins"/>
            </a:endParaRPr>
          </a:p>
        </p:txBody>
      </p:sp>
      <p:sp>
        <p:nvSpPr>
          <p:cNvPr id="151" name="Google Shape;151;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52" name="Google Shape;152;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53" name="Google Shape;153;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4" name="Google Shape;154;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5"/>
          <p:cNvPicPr preferRelativeResize="0"/>
          <p:nvPr/>
        </p:nvPicPr>
        <p:blipFill rotWithShape="1">
          <a:blip r:embed="rId3">
            <a:alphaModFix/>
          </a:blip>
          <a:srcRect b="0" l="0" r="0" t="0"/>
          <a:stretch/>
        </p:blipFill>
        <p:spPr>
          <a:xfrm>
            <a:off x="7553227" y="3902699"/>
            <a:ext cx="4700910" cy="3548561"/>
          </a:xfrm>
          <a:prstGeom prst="rect">
            <a:avLst/>
          </a:prstGeom>
          <a:noFill/>
          <a:ln>
            <a:noFill/>
          </a:ln>
        </p:spPr>
      </p:pic>
      <p:pic>
        <p:nvPicPr>
          <p:cNvPr id="161" name="Google Shape;161;p15"/>
          <p:cNvPicPr preferRelativeResize="0"/>
          <p:nvPr/>
        </p:nvPicPr>
        <p:blipFill rotWithShape="1">
          <a:blip r:embed="rId4">
            <a:alphaModFix/>
          </a:blip>
          <a:srcRect b="0" l="0" r="0" t="0"/>
          <a:stretch/>
        </p:blipFill>
        <p:spPr>
          <a:xfrm>
            <a:off x="11058913" y="3916770"/>
            <a:ext cx="4700910" cy="4700910"/>
          </a:xfrm>
          <a:prstGeom prst="rect">
            <a:avLst/>
          </a:prstGeom>
          <a:noFill/>
          <a:ln>
            <a:noFill/>
          </a:ln>
        </p:spPr>
      </p:pic>
      <p:pic>
        <p:nvPicPr>
          <p:cNvPr id="162" name="Google Shape;162;p15"/>
          <p:cNvPicPr preferRelativeResize="0"/>
          <p:nvPr/>
        </p:nvPicPr>
        <p:blipFill rotWithShape="1">
          <a:blip r:embed="rId5">
            <a:alphaModFix/>
          </a:blip>
          <a:srcRect b="0" l="0" r="0" t="0"/>
          <a:stretch/>
        </p:blipFill>
        <p:spPr>
          <a:xfrm>
            <a:off x="14618079" y="3916770"/>
            <a:ext cx="4700910" cy="4700910"/>
          </a:xfrm>
          <a:prstGeom prst="rect">
            <a:avLst/>
          </a:prstGeom>
          <a:noFill/>
          <a:ln>
            <a:noFill/>
          </a:ln>
        </p:spPr>
      </p:pic>
      <p:sp>
        <p:nvSpPr>
          <p:cNvPr id="163" name="Google Shape;163;p15"/>
          <p:cNvSpPr txBox="1"/>
          <p:nvPr/>
        </p:nvSpPr>
        <p:spPr>
          <a:xfrm>
            <a:off x="7553227" y="3840506"/>
            <a:ext cx="3505685" cy="29555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600"/>
              <a:buFont typeface="Arial"/>
              <a:buNone/>
            </a:pPr>
            <a:r>
              <a:rPr b="1" i="0" lang="en" sz="15600" u="none" cap="none" strike="noStrike">
                <a:solidFill>
                  <a:schemeClr val="lt1"/>
                </a:solidFill>
                <a:latin typeface="Poppins"/>
                <a:ea typeface="Poppins"/>
                <a:cs typeface="Poppins"/>
                <a:sym typeface="Poppins"/>
              </a:rPr>
              <a:t>g</a:t>
            </a:r>
            <a:endParaRPr b="1" i="0" sz="15600" u="none" cap="none" strike="noStrike">
              <a:solidFill>
                <a:srgbClr val="000000"/>
              </a:solidFill>
              <a:latin typeface="Poppins"/>
              <a:ea typeface="Poppins"/>
              <a:cs typeface="Poppins"/>
              <a:sym typeface="Poppins"/>
            </a:endParaRPr>
          </a:p>
        </p:txBody>
      </p:sp>
      <p:sp>
        <p:nvSpPr>
          <p:cNvPr id="164" name="Google Shape;164;p15"/>
          <p:cNvSpPr txBox="1"/>
          <p:nvPr/>
        </p:nvSpPr>
        <p:spPr>
          <a:xfrm>
            <a:off x="14866096" y="3916770"/>
            <a:ext cx="3505685" cy="29555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600"/>
              <a:buFont typeface="Arial"/>
              <a:buNone/>
            </a:pPr>
            <a:r>
              <a:rPr b="1" i="0" lang="en" sz="15600" u="none" cap="none" strike="noStrike">
                <a:solidFill>
                  <a:schemeClr val="lt1"/>
                </a:solidFill>
                <a:latin typeface="Poppins"/>
                <a:ea typeface="Poppins"/>
                <a:cs typeface="Poppins"/>
                <a:sym typeface="Poppins"/>
              </a:rPr>
              <a:t>l</a:t>
            </a:r>
            <a:endParaRPr b="1" i="0" sz="15600" u="none" cap="none" strike="noStrike">
              <a:solidFill>
                <a:srgbClr val="000000"/>
              </a:solidFill>
              <a:latin typeface="Poppins"/>
              <a:ea typeface="Poppins"/>
              <a:cs typeface="Poppins"/>
              <a:sym typeface="Poppins"/>
            </a:endParaRPr>
          </a:p>
        </p:txBody>
      </p:sp>
      <p:sp>
        <p:nvSpPr>
          <p:cNvPr id="165" name="Google Shape;165;p15"/>
          <p:cNvSpPr txBox="1"/>
          <p:nvPr/>
        </p:nvSpPr>
        <p:spPr>
          <a:xfrm>
            <a:off x="11306930" y="3445444"/>
            <a:ext cx="3505685" cy="2955593"/>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600"/>
              <a:buFont typeface="Arial"/>
              <a:buNone/>
            </a:pPr>
            <a:r>
              <a:rPr b="1" i="0" lang="en" sz="15600" u="none" cap="none" strike="noStrike">
                <a:solidFill>
                  <a:schemeClr val="lt1"/>
                </a:solidFill>
                <a:latin typeface="Poppins"/>
                <a:ea typeface="Poppins"/>
                <a:cs typeface="Poppins"/>
                <a:sym typeface="Poppins"/>
              </a:rPr>
              <a:t>oa</a:t>
            </a:r>
            <a:endParaRPr b="1" i="0" sz="15600" u="none" cap="none" strike="noStrike">
              <a:solidFill>
                <a:srgbClr val="000000"/>
              </a:solidFill>
              <a:latin typeface="Poppins"/>
              <a:ea typeface="Poppins"/>
              <a:cs typeface="Poppins"/>
              <a:sym typeface="Poppins"/>
            </a:endParaRPr>
          </a:p>
        </p:txBody>
      </p:sp>
      <p:sp>
        <p:nvSpPr>
          <p:cNvPr id="166" name="Google Shape;166;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67" name="Google Shape;167;p15"/>
          <p:cNvPicPr preferRelativeResize="0"/>
          <p:nvPr/>
        </p:nvPicPr>
        <p:blipFill rotWithShape="1">
          <a:blip r:embed="rId6">
            <a:alphaModFix/>
          </a:blip>
          <a:srcRect b="0" l="0" r="0" t="0"/>
          <a:stretch/>
        </p:blipFill>
        <p:spPr>
          <a:xfrm>
            <a:off x="18281858" y="549800"/>
            <a:ext cx="669700" cy="1285901"/>
          </a:xfrm>
          <a:prstGeom prst="rect">
            <a:avLst/>
          </a:prstGeom>
          <a:noFill/>
          <a:ln>
            <a:noFill/>
          </a:ln>
        </p:spPr>
      </p:pic>
      <p:pic>
        <p:nvPicPr>
          <p:cNvPr id="168" name="Google Shape;168;p15"/>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16"/>
          <p:cNvGrpSpPr/>
          <p:nvPr/>
        </p:nvGrpSpPr>
        <p:grpSpPr>
          <a:xfrm>
            <a:off x="9166302" y="3836020"/>
            <a:ext cx="6802244" cy="3769112"/>
            <a:chOff x="5784675" y="818500"/>
            <a:chExt cx="2737800" cy="1941900"/>
          </a:xfrm>
        </p:grpSpPr>
        <p:sp>
          <p:nvSpPr>
            <p:cNvPr id="175" name="Google Shape;175;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6" name="Google Shape;176;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people</a:t>
              </a:r>
              <a:endParaRPr b="1" i="0" sz="10993" u="none" cap="none" strike="noStrike">
                <a:solidFill>
                  <a:schemeClr val="accent2"/>
                </a:solidFill>
                <a:latin typeface="Poppins"/>
                <a:ea typeface="Poppins"/>
                <a:cs typeface="Poppins"/>
                <a:sym typeface="Poppins"/>
              </a:endParaRPr>
            </a:p>
          </p:txBody>
        </p:sp>
      </p:grpSp>
      <p:sp>
        <p:nvSpPr>
          <p:cNvPr id="177" name="Google Shape;177;p16"/>
          <p:cNvSpPr/>
          <p:nvPr/>
        </p:nvSpPr>
        <p:spPr>
          <a:xfrm>
            <a:off x="10003096" y="5055224"/>
            <a:ext cx="2744712" cy="164852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8" name="Google Shape;178;p16"/>
          <p:cNvSpPr/>
          <p:nvPr/>
        </p:nvSpPr>
        <p:spPr>
          <a:xfrm>
            <a:off x="12731827" y="5055223"/>
            <a:ext cx="2456134" cy="164852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9" name="Google Shape;179;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0" name="Google Shape;180;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1" name="Google Shape;181;p16"/>
          <p:cNvSpPr txBox="1"/>
          <p:nvPr>
            <p:ph idx="1" type="body"/>
          </p:nvPr>
        </p:nvSpPr>
        <p:spPr>
          <a:xfrm>
            <a:off x="416448" y="561681"/>
            <a:ext cx="5832036" cy="2313818"/>
          </a:xfrm>
          <a:prstGeom prst="rect">
            <a:avLst/>
          </a:prstGeom>
          <a:noFill/>
          <a:ln>
            <a:noFill/>
          </a:ln>
        </p:spPr>
        <p:txBody>
          <a:bodyPr anchorCtr="0" anchor="t" bIns="75350" lIns="150750" spcFirstLastPara="1" rIns="150750" wrap="square" tIns="75350">
            <a:noAutofit/>
          </a:bodyPr>
          <a:lstStyle/>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High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Frequency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Words</a:t>
            </a:r>
            <a:endParaRPr sz="7600">
              <a:solidFill>
                <a:srgbClr val="0071B5"/>
              </a:solidFill>
              <a:latin typeface="Poppins Black"/>
              <a:ea typeface="Poppins Black"/>
              <a:cs typeface="Poppins Black"/>
              <a:sym typeface="Poppins Black"/>
            </a:endParaRPr>
          </a:p>
        </p:txBody>
      </p:sp>
      <p:sp>
        <p:nvSpPr>
          <p:cNvPr id="182" name="Google Shape;182;p16"/>
          <p:cNvSpPr txBox="1"/>
          <p:nvPr>
            <p:ph idx="2" type="body"/>
          </p:nvPr>
        </p:nvSpPr>
        <p:spPr>
          <a:xfrm>
            <a:off x="578046" y="6525069"/>
            <a:ext cx="5670438" cy="2851379"/>
          </a:xfrm>
          <a:prstGeom prst="rect">
            <a:avLst/>
          </a:prstGeom>
          <a:noFill/>
          <a:ln>
            <a:noFill/>
          </a:ln>
        </p:spPr>
        <p:txBody>
          <a:bodyPr anchorCtr="0" anchor="t" bIns="75350" lIns="150750" spcFirstLastPara="1" rIns="150750" wrap="square" tIns="75350">
            <a:noAutofit/>
          </a:bodyPr>
          <a:lstStyle/>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We see high frequency words all the time!</a:t>
            </a:r>
            <a:endParaRPr/>
          </a:p>
          <a:p>
            <a:pPr indent="0" lvl="0" marL="0" rtl="0" algn="l">
              <a:lnSpc>
                <a:spcPct val="100000"/>
              </a:lnSpc>
              <a:spcBef>
                <a:spcPts val="0"/>
              </a:spcBef>
              <a:spcAft>
                <a:spcPts val="0"/>
              </a:spcAft>
              <a:buSzPts val="2100"/>
              <a:buNone/>
            </a:pPr>
            <a:r>
              <a:t/>
            </a:r>
            <a:endParaRPr b="1" sz="3450">
              <a:solidFill>
                <a:srgbClr val="0071B5"/>
              </a:solidFill>
              <a:latin typeface="Poppins"/>
              <a:ea typeface="Poppins"/>
              <a:cs typeface="Poppins"/>
              <a:sym typeface="Poppins"/>
            </a:endParaRPr>
          </a:p>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Let’s figure out how to read them!</a:t>
            </a:r>
            <a:endParaRPr b="1" sz="3450">
              <a:solidFill>
                <a:srgbClr val="0071B5"/>
              </a:solidFill>
              <a:latin typeface="Poppins"/>
              <a:ea typeface="Poppins"/>
              <a:cs typeface="Poppins"/>
              <a:sym typeface="Poppins"/>
            </a:endParaRPr>
          </a:p>
          <a:p>
            <a:pPr indent="0" lvl="0" marL="0" rtl="0" algn="ctr">
              <a:lnSpc>
                <a:spcPct val="90000"/>
              </a:lnSpc>
              <a:spcBef>
                <a:spcPts val="1759"/>
              </a:spcBef>
              <a:spcAft>
                <a:spcPts val="0"/>
              </a:spcAft>
              <a:buSzPts val="2700"/>
              <a:buNone/>
            </a:pPr>
            <a:r>
              <a:t/>
            </a:r>
            <a:endParaRPr b="1" sz="5497">
              <a:solidFill>
                <a:schemeClr val="accent1"/>
              </a:solidFill>
            </a:endParaRPr>
          </a:p>
        </p:txBody>
      </p:sp>
      <p:pic>
        <p:nvPicPr>
          <p:cNvPr id="183" name="Google Shape;183;p16"/>
          <p:cNvPicPr preferRelativeResize="0"/>
          <p:nvPr/>
        </p:nvPicPr>
        <p:blipFill rotWithShape="1">
          <a:blip r:embed="rId4">
            <a:alphaModFix/>
          </a:blip>
          <a:srcRect b="0" l="0" r="0" t="0"/>
          <a:stretch/>
        </p:blipFill>
        <p:spPr>
          <a:xfrm>
            <a:off x="690325" y="40299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ppt_w</p:attrName>
                                        </p:attrNameLst>
                                      </p:cBhvr>
                                      <p:tavLst>
                                        <p:tav fmla="" tm="0">
                                          <p:val>
                                            <p:strVal val="0"/>
                                          </p:val>
                                        </p:tav>
                                        <p:tav fmla="" tm="100000">
                                          <p:val>
                                            <p:strVal val="#ppt_w"/>
                                          </p:val>
                                        </p:tav>
                                      </p:tavLst>
                                    </p:anim>
                                    <p:anim calcmode="lin" valueType="num">
                                      <p:cBhvr additive="base">
                                        <p:cTn dur="1000"/>
                                        <p:tgtEl>
                                          <p:spTgt spid="1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