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4100" cy="11309350"/>
  <p:notesSz cx="9144000" cy="6858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04">
          <p15:clr>
            <a:srgbClr val="A4A3A4"/>
          </p15:clr>
        </p15:guide>
        <p15:guide id="2" pos="317">
          <p15:clr>
            <a:srgbClr val="A4A3A4"/>
          </p15:clr>
        </p15:guide>
        <p15:guide id="3" orient="horz" pos="158">
          <p15:clr>
            <a:srgbClr val="9AA0A6"/>
          </p15:clr>
        </p15:guide>
        <p15:guide id="4" orient="horz" pos="2866">
          <p15:clr>
            <a:srgbClr val="9AA0A6"/>
          </p15:clr>
        </p15:guide>
        <p15:guide id="5" pos="63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72"/>
      </p:cViewPr>
      <p:guideLst>
        <p:guide orient="horz" pos="5904"/>
        <p:guide pos="317"/>
        <p:guide orient="horz" pos="158"/>
        <p:guide orient="horz" pos="2866"/>
        <p:guide pos="63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Poppins"/>
                <a:ea typeface="Poppins"/>
                <a:cs typeface="Poppins"/>
                <a:sym typeface="Poppins"/>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we're learning all about the long vowel sounds and what spelling patterns we use to make the long vowel sound. When a word ends with a final bossy e, the e makes the vowel say its name, the long vowel sound. We're going to learn two new sound spelling patterns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lang="en" sz="1200" b="1">
                <a:solidFill>
                  <a:schemeClr val="dk1"/>
                </a:solidFill>
                <a:latin typeface="Poppins"/>
                <a:ea typeface="Poppins"/>
                <a:cs typeface="Poppins"/>
                <a:sym typeface="Poppins"/>
              </a:rPr>
              <a:t>Sound Letter oa and oe cards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O-e and o-a both say the long o sound /o/. We usually use use o-e at the end of a word like </a:t>
            </a:r>
            <a:r>
              <a:rPr lang="en" sz="1200" i="1">
                <a:solidFill>
                  <a:schemeClr val="dk1"/>
                </a:solidFill>
                <a:latin typeface="Poppins"/>
                <a:ea typeface="Poppins"/>
                <a:cs typeface="Poppins"/>
                <a:sym typeface="Poppins"/>
              </a:rPr>
              <a:t>toe, </a:t>
            </a:r>
            <a:r>
              <a:rPr lang="en" sz="1200">
                <a:solidFill>
                  <a:schemeClr val="dk1"/>
                </a:solidFill>
                <a:latin typeface="Poppins"/>
                <a:ea typeface="Poppins"/>
                <a:cs typeface="Poppins"/>
                <a:sym typeface="Poppins"/>
              </a:rPr>
              <a:t>/t/ /o/</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and o-a in the middle of a word, like </a:t>
            </a:r>
            <a:r>
              <a:rPr lang="en" sz="1200" i="1">
                <a:solidFill>
                  <a:schemeClr val="dk1"/>
                </a:solidFill>
                <a:latin typeface="Poppins"/>
                <a:ea typeface="Poppins"/>
                <a:cs typeface="Poppins"/>
                <a:sym typeface="Poppins"/>
              </a:rPr>
              <a:t>boat, </a:t>
            </a:r>
            <a:r>
              <a:rPr lang="en" sz="1200">
                <a:solidFill>
                  <a:schemeClr val="dk1"/>
                </a:solidFill>
                <a:latin typeface="Poppins"/>
                <a:ea typeface="Poppins"/>
                <a:cs typeface="Poppins"/>
                <a:sym typeface="Poppins"/>
              </a:rPr>
              <a:t>/b/ /o/ /t/.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 including our new cards, o-a and o-e.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a:t>
            </a:r>
            <a:r>
              <a:rPr lang="en" sz="1200" b="1">
                <a:solidFill>
                  <a:schemeClr val="dk1"/>
                </a:solidFill>
                <a:latin typeface="Poppins"/>
                <a:ea typeface="Poppins"/>
                <a:cs typeface="Poppins"/>
                <a:sym typeface="Poppins"/>
              </a:rPr>
              <a:t>Sound Letter Cards: a, e, i, o, u, wh, sh, ch, ng, ck, ph, qu, ai, ay, ee, ea, igh, c, g, oa, 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Our two new sound cards both say /o/, o-a and o-e.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joe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uses o-e. The words says /j/ /o/ = "joe". </a:t>
            </a:r>
            <a:r>
              <a:rPr lang="en" sz="1200" i="1">
                <a:solidFill>
                  <a:schemeClr val="dk1"/>
                </a:solidFill>
                <a:latin typeface="Poppins"/>
                <a:ea typeface="Poppins"/>
                <a:cs typeface="Poppins"/>
                <a:sym typeface="Poppins"/>
              </a:rPr>
              <a:t>My neighbor's name is Joe</a:t>
            </a:r>
            <a:r>
              <a:rPr lang="en" sz="1200">
                <a:solidFill>
                  <a:schemeClr val="dk1"/>
                </a:solidFill>
                <a:latin typeface="Poppins"/>
                <a:ea typeface="Poppins"/>
                <a:cs typeface="Poppins"/>
                <a:sym typeface="Poppins"/>
              </a:rPr>
              <a:t>.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Joe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/j/ /o/ = "joe"?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o-e says /o/.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roam</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uses the o-a spelling pattern. What happens when we have this spelling pattern?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o-a says /o/. We have /r/ /o/ /m/. Blend the word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/r/ /o/ /m/ = "roam". </a:t>
            </a:r>
            <a:r>
              <a:rPr lang="en" sz="1200" i="1">
                <a:solidFill>
                  <a:schemeClr val="dk1"/>
                </a:solidFill>
                <a:latin typeface="Poppins"/>
                <a:ea typeface="Poppins"/>
                <a:cs typeface="Poppins"/>
                <a:sym typeface="Poppins"/>
              </a:rPr>
              <a:t>The buffalos roam the great plains</a:t>
            </a:r>
            <a:r>
              <a:rPr lang="en" sz="1200">
                <a:solidFill>
                  <a:schemeClr val="dk1"/>
                </a:solidFill>
                <a:latin typeface="Poppins"/>
                <a:ea typeface="Poppins"/>
                <a:cs typeface="Poppins"/>
                <a:sym typeface="Poppins"/>
              </a:rPr>
              <a:t>. O-a and o-e both say /o/. Great thinking while blending the sounds today!</a:t>
            </a:r>
            <a:endParaRPr sz="1200" b="1">
              <a:solidFill>
                <a:schemeClr val="dk1"/>
              </a:solidFill>
              <a:latin typeface="Poppins"/>
              <a:ea typeface="Poppins"/>
              <a:cs typeface="Poppins"/>
              <a:sym typeface="Poppins"/>
            </a:endParaRPr>
          </a:p>
        </p:txBody>
      </p:sp>
      <p:sp>
        <p:nvSpPr>
          <p:cNvPr id="90" name="Google Shape;90;p3: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3</a:t>
            </a:fld>
            <a:endParaRPr sz="1400" b="0" i="0" u="none" strike="noStrike" cap="none">
              <a:solidFill>
                <a:srgbClr val="000000"/>
              </a:solidFill>
              <a:latin typeface="Poppins"/>
              <a:ea typeface="Poppins"/>
              <a:cs typeface="Poppins"/>
              <a:sym typeface="Poppins"/>
            </a:endParaRPr>
          </a:p>
        </p:txBody>
      </p:sp>
      <p:sp>
        <p:nvSpPr>
          <p:cNvPr id="91" name="Google Shape;91;p3: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soap.</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o-a. Underline the o-a to remind us that it sticks together. We'll use the long vowel sound.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"soap". /s/ /o/ /p/ = "soap".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goes.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o-e. Underline the o-e to remind us it sticks together.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"goes".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soap began to foam and soak Joe's cloak!</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o-a and o-e make the long vowel sound o. Those brains are growing!</a:t>
            </a:r>
            <a:endParaRPr sz="1200" b="1">
              <a:solidFill>
                <a:schemeClr val="dk1"/>
              </a:solidFill>
              <a:latin typeface="Poppins"/>
              <a:ea typeface="Poppins"/>
              <a:cs typeface="Poppins"/>
              <a:sym typeface="Poppins"/>
            </a:endParaRPr>
          </a:p>
        </p:txBody>
      </p:sp>
      <p:sp>
        <p:nvSpPr>
          <p:cNvPr id="110" name="Google Shape;110;p4: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4</a:t>
            </a:fld>
            <a:endParaRPr sz="1400" b="0" i="0" u="none" strike="noStrike" cap="none">
              <a:solidFill>
                <a:srgbClr val="000000"/>
              </a:solidFill>
              <a:latin typeface="Poppins"/>
              <a:ea typeface="Poppins"/>
              <a:cs typeface="Poppins"/>
              <a:sym typeface="Poppins"/>
            </a:endParaRPr>
          </a:p>
        </p:txBody>
      </p:sp>
      <p:sp>
        <p:nvSpPr>
          <p:cNvPr id="111" name="Google Shape;111;p4: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foam, goal, foe, toe, foal, boat</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30" name="Google Shape;130;p5: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5</a:t>
            </a:fld>
            <a:endParaRPr sz="1400" b="0" i="0" u="none" strike="noStrike" cap="none">
              <a:solidFill>
                <a:srgbClr val="000000"/>
              </a:solidFill>
              <a:latin typeface="Poppins"/>
              <a:ea typeface="Poppins"/>
              <a:cs typeface="Poppins"/>
              <a:sym typeface="Poppins"/>
            </a:endParaRPr>
          </a:p>
        </p:txBody>
      </p:sp>
      <p:sp>
        <p:nvSpPr>
          <p:cNvPr id="131" name="Google Shape;131;p5: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soak</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soak</a:t>
            </a:r>
            <a:r>
              <a:rPr lang="en" sz="1200">
                <a:solidFill>
                  <a:schemeClr val="dk1"/>
                </a:solidFill>
                <a:latin typeface="Poppins"/>
                <a:ea typeface="Poppins"/>
                <a:cs typeface="Poppins"/>
                <a:sym typeface="Poppins"/>
              </a:rPr>
              <a:t>? Let's listen to the sounds and match the sound to the correct letter. The word is "soak". I hear /s/ /o/ /k/. I know that sound for /s/ = s and the sound for /k/ = k. I need to decide how to make the long o sound spelling. Today we worked on the spellings o-a and o-e. We usually use o-a for in words. Let's try it.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soak </a:t>
            </a:r>
            <a:r>
              <a:rPr lang="en" sz="1200">
                <a:solidFill>
                  <a:schemeClr val="dk1"/>
                </a:solidFill>
                <a:latin typeface="Poppins"/>
                <a:ea typeface="Poppins"/>
                <a:cs typeface="Poppins"/>
                <a:sym typeface="Poppins"/>
              </a:rPr>
              <a:t>we write the letters s-o-a-k. We spell /s/ /o/ /k/ = s-o-a-k. </a:t>
            </a:r>
            <a:endParaRPr sz="1200" b="1">
              <a:solidFill>
                <a:schemeClr val="dk1"/>
              </a:solidFill>
              <a:latin typeface="Poppins"/>
              <a:ea typeface="Poppins"/>
              <a:cs typeface="Poppins"/>
              <a:sym typeface="Poppins"/>
            </a:endParaRPr>
          </a:p>
        </p:txBody>
      </p:sp>
      <p:sp>
        <p:nvSpPr>
          <p:cNvPr id="140" name="Google Shape;140;p6: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6</a:t>
            </a:fld>
            <a:endParaRPr sz="1400" b="0" i="0" u="none" strike="noStrike" cap="none">
              <a:solidFill>
                <a:srgbClr val="000000"/>
              </a:solidFill>
              <a:latin typeface="Poppins"/>
              <a:ea typeface="Poppins"/>
              <a:cs typeface="Poppins"/>
              <a:sym typeface="Poppins"/>
            </a:endParaRPr>
          </a:p>
        </p:txBody>
      </p:sp>
      <p:sp>
        <p:nvSpPr>
          <p:cNvPr id="141" name="Google Shape;141;p6: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we spell the word </a:t>
            </a:r>
            <a:r>
              <a:rPr lang="en" sz="1200" i="1">
                <a:solidFill>
                  <a:schemeClr val="dk1"/>
                </a:solidFill>
                <a:latin typeface="Poppins"/>
                <a:ea typeface="Poppins"/>
                <a:cs typeface="Poppins"/>
                <a:sym typeface="Poppins"/>
              </a:rPr>
              <a:t>foe</a:t>
            </a:r>
            <a:r>
              <a:rPr lang="en" sz="1200">
                <a:solidFill>
                  <a:schemeClr val="dk1"/>
                </a:solidFill>
                <a:latin typeface="Poppins"/>
                <a:ea typeface="Poppins"/>
                <a:cs typeface="Poppins"/>
                <a:sym typeface="Poppins"/>
              </a:rPr>
              <a:t>? This time, the /o/ is at the end of the word. Today, we learned two new spellings that make the long vowel sound, o-a and o-e. Of the two, we'd use o-e at the end of a word. Let's try it. Use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foe</a:t>
            </a:r>
            <a:r>
              <a:rPr lang="en" sz="1200">
                <a:solidFill>
                  <a:schemeClr val="dk1"/>
                </a:solidFill>
                <a:latin typeface="Poppins"/>
                <a:ea typeface="Poppins"/>
                <a:cs typeface="Poppins"/>
                <a:sym typeface="Poppins"/>
              </a:rPr>
              <a:t>, we write the letters f-o-e. Great thinking! Awesome job spelling words today!</a:t>
            </a:r>
            <a:endParaRPr sz="1200">
              <a:solidFill>
                <a:schemeClr val="dk1"/>
              </a:solidFill>
              <a:latin typeface="Poppins"/>
              <a:ea typeface="Poppins"/>
              <a:cs typeface="Poppins"/>
              <a:sym typeface="Poppins"/>
            </a:endParaRPr>
          </a:p>
        </p:txBody>
      </p:sp>
      <p:sp>
        <p:nvSpPr>
          <p:cNvPr id="157" name="Google Shape;157;p7: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7</a:t>
            </a:fld>
            <a:endParaRPr sz="1400" b="0" i="0" u="none" strike="noStrike" cap="none">
              <a:solidFill>
                <a:srgbClr val="000000"/>
              </a:solidFill>
              <a:latin typeface="Poppins"/>
              <a:ea typeface="Poppins"/>
              <a:cs typeface="Poppins"/>
              <a:sym typeface="Poppins"/>
            </a:endParaRPr>
          </a:p>
        </p:txBody>
      </p:sp>
      <p:sp>
        <p:nvSpPr>
          <p:cNvPr id="158" name="Google Shape;158;p7: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130629" y="1395523"/>
            <a:ext cx="8882800" cy="52375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our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vowel team o-u says /ow/ and the r says /r/. When we blend it together, we get /ow/ /r/ = "our". Our teacher is the best! Let's blend it together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them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our</a:t>
            </a:r>
            <a:endParaRPr sz="1200" b="1">
              <a:solidFill>
                <a:schemeClr val="dk1"/>
              </a:solidFill>
              <a:latin typeface="Poppins"/>
              <a:ea typeface="Poppins"/>
              <a:cs typeface="Poppins"/>
              <a:sym typeface="Poppins"/>
            </a:endParaRPr>
          </a:p>
        </p:txBody>
      </p:sp>
      <p:sp>
        <p:nvSpPr>
          <p:cNvPr id="170" name="Google Shape;170;p8:notes"/>
          <p:cNvSpPr txBox="1">
            <a:spLocks noGrp="1"/>
          </p:cNvSpPr>
          <p:nvPr>
            <p:ph type="sldNum" idx="12"/>
          </p:nvPr>
        </p:nvSpPr>
        <p:spPr>
          <a:xfrm>
            <a:off x="5181600" y="6513513"/>
            <a:ext cx="3962400" cy="344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Poppins"/>
                <a:ea typeface="Poppins"/>
                <a:cs typeface="Poppins"/>
                <a:sym typeface="Poppins"/>
              </a:rPr>
              <a:t>8</a:t>
            </a:fld>
            <a:endParaRPr sz="1400" b="0" i="0" u="none" strike="noStrike" cap="none">
              <a:solidFill>
                <a:srgbClr val="000000"/>
              </a:solidFill>
              <a:latin typeface="Poppins"/>
              <a:ea typeface="Poppins"/>
              <a:cs typeface="Poppins"/>
              <a:sym typeface="Poppins"/>
            </a:endParaRPr>
          </a:p>
        </p:txBody>
      </p:sp>
      <p:sp>
        <p:nvSpPr>
          <p:cNvPr id="171" name="Google Shape;171;p8:notes"/>
          <p:cNvSpPr>
            <a:spLocks noGrp="1" noRot="1" noChangeAspect="1"/>
          </p:cNvSpPr>
          <p:nvPr>
            <p:ph type="sldImg" idx="2"/>
          </p:nvPr>
        </p:nvSpPr>
        <p:spPr>
          <a:xfrm>
            <a:off x="128588"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831842" y="0"/>
            <a:ext cx="9372020" cy="2600920"/>
          </a:xfrm>
          <a:prstGeom prst="rect">
            <a:avLst/>
          </a:prstGeom>
          <a:noFill/>
          <a:ln>
            <a:noFill/>
          </a:ln>
        </p:spPr>
        <p:txBody>
          <a:bodyPr spcFirstLastPara="1" wrap="square" lIns="205725" tIns="34275" rIns="68575" bIns="34275" anchor="ctr" anchorCtr="0">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0" y="375145"/>
            <a:ext cx="5766737" cy="905671"/>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1" i="0" u="none" strike="noStrike" cap="none">
                <a:solidFill>
                  <a:srgbClr val="0771BA"/>
                </a:solidFill>
                <a:latin typeface="Calibri"/>
                <a:ea typeface="Calibri"/>
                <a:cs typeface="Calibri"/>
                <a:sym typeface="Calibri"/>
              </a:defRPr>
            </a:lvl1pPr>
            <a:lvl2pPr marL="914400" marR="0" lvl="1" indent="-342900" algn="l">
              <a:lnSpc>
                <a:spcPct val="90000"/>
              </a:lnSpc>
              <a:spcBef>
                <a:spcPts val="879"/>
              </a:spcBef>
              <a:spcAft>
                <a:spcPts val="0"/>
              </a:spcAft>
              <a:buClr>
                <a:schemeClr val="dk1"/>
              </a:buClr>
              <a:buSzPts val="1800"/>
              <a:buFont typeface="Arial"/>
              <a:buChar char="•"/>
              <a:defRPr sz="3957" b="0" i="0" u="none" strike="noStrike" cap="none">
                <a:solidFill>
                  <a:schemeClr val="dk1"/>
                </a:solidFill>
                <a:latin typeface="Calibri"/>
                <a:ea typeface="Calibri"/>
                <a:cs typeface="Calibri"/>
                <a:sym typeface="Calibri"/>
              </a:defRPr>
            </a:lvl2pPr>
            <a:lvl3pPr marL="1371600" marR="0" lvl="2" indent="-323850" algn="l">
              <a:lnSpc>
                <a:spcPct val="90000"/>
              </a:lnSpc>
              <a:spcBef>
                <a:spcPts val="879"/>
              </a:spcBef>
              <a:spcAft>
                <a:spcPts val="0"/>
              </a:spcAft>
              <a:buClr>
                <a:schemeClr val="dk1"/>
              </a:buClr>
              <a:buSzPts val="1500"/>
              <a:buFont typeface="Arial"/>
              <a:buChar char="•"/>
              <a:defRPr sz="3298" b="0" i="0" u="none" strike="noStrike" cap="none">
                <a:solidFill>
                  <a:schemeClr val="dk1"/>
                </a:solidFill>
                <a:latin typeface="Calibri"/>
                <a:ea typeface="Calibri"/>
                <a:cs typeface="Calibri"/>
                <a:sym typeface="Calibri"/>
              </a:defRPr>
            </a:lvl3pPr>
            <a:lvl4pPr marL="1828800" marR="0" lvl="3"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4pPr>
            <a:lvl5pPr marL="2286000" marR="0" lvl="4"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2"/>
          </p:nvPr>
        </p:nvSpPr>
        <p:spPr>
          <a:xfrm>
            <a:off x="0" y="2602197"/>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Calibri"/>
                <a:ea typeface="Calibri"/>
                <a:cs typeface="Calibri"/>
                <a:sym typeface="Calibri"/>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3"/>
          </p:nvPr>
        </p:nvSpPr>
        <p:spPr>
          <a:xfrm>
            <a:off x="-65442" y="6584031"/>
            <a:ext cx="5832036" cy="3730206"/>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771BA"/>
              </a:buClr>
              <a:buSzPts val="2100"/>
              <a:buFont typeface="Arial"/>
              <a:buChar char="•"/>
              <a:defRPr sz="4617" b="0" i="0" u="none" strike="noStrike" cap="none">
                <a:solidFill>
                  <a:srgbClr val="0771BA"/>
                </a:solidFill>
                <a:latin typeface="Calibri"/>
                <a:ea typeface="Calibri"/>
                <a:cs typeface="Calibri"/>
                <a:sym typeface="Calibri"/>
              </a:defRPr>
            </a:lvl1pPr>
            <a:lvl2pPr marL="914400" marR="0" lvl="1" indent="-342900" algn="l">
              <a:lnSpc>
                <a:spcPct val="90000"/>
              </a:lnSpc>
              <a:spcBef>
                <a:spcPts val="879"/>
              </a:spcBef>
              <a:spcAft>
                <a:spcPts val="0"/>
              </a:spcAft>
              <a:buClr>
                <a:srgbClr val="0771BA"/>
              </a:buClr>
              <a:buSzPts val="1800"/>
              <a:buFont typeface="Arial"/>
              <a:buChar char="•"/>
              <a:defRPr sz="3957" b="0" i="0" u="none" strike="noStrike" cap="none">
                <a:solidFill>
                  <a:srgbClr val="0771BA"/>
                </a:solidFill>
                <a:latin typeface="Calibri"/>
                <a:ea typeface="Calibri"/>
                <a:cs typeface="Calibri"/>
                <a:sym typeface="Calibri"/>
              </a:defRPr>
            </a:lvl2pPr>
            <a:lvl3pPr marL="1371600" marR="0" lvl="2" indent="-323850" algn="l">
              <a:lnSpc>
                <a:spcPct val="90000"/>
              </a:lnSpc>
              <a:spcBef>
                <a:spcPts val="879"/>
              </a:spcBef>
              <a:spcAft>
                <a:spcPts val="0"/>
              </a:spcAft>
              <a:buClr>
                <a:srgbClr val="0771BA"/>
              </a:buClr>
              <a:buSzPts val="1500"/>
              <a:buFont typeface="Arial"/>
              <a:buChar char="•"/>
              <a:defRPr sz="3298" b="0" i="0" u="none" strike="noStrike" cap="none">
                <a:solidFill>
                  <a:srgbClr val="0771BA"/>
                </a:solidFill>
                <a:latin typeface="Calibri"/>
                <a:ea typeface="Calibri"/>
                <a:cs typeface="Calibri"/>
                <a:sym typeface="Calibri"/>
              </a:defRPr>
            </a:lvl3pPr>
            <a:lvl4pPr marL="1828800" marR="0" lvl="3"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4pPr>
            <a:lvl5pPr marL="2286000" marR="0" lvl="4" indent="-317500" algn="l">
              <a:lnSpc>
                <a:spcPct val="90000"/>
              </a:lnSpc>
              <a:spcBef>
                <a:spcPts val="879"/>
              </a:spcBef>
              <a:spcAft>
                <a:spcPts val="0"/>
              </a:spcAft>
              <a:buClr>
                <a:srgbClr val="0771BA"/>
              </a:buClr>
              <a:buSzPts val="1400"/>
              <a:buFont typeface="Arial"/>
              <a:buChar char="•"/>
              <a:defRPr sz="3078" b="0" i="0" u="none" strike="noStrike" cap="none">
                <a:solidFill>
                  <a:srgbClr val="0771BA"/>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4"/>
          </p:nvPr>
        </p:nvSpPr>
        <p:spPr>
          <a:xfrm>
            <a:off x="6251120" y="3206935"/>
            <a:ext cx="13423840" cy="6850913"/>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1759"/>
              </a:spcBef>
              <a:spcAft>
                <a:spcPts val="0"/>
              </a:spcAft>
              <a:buClr>
                <a:srgbClr val="006FB6"/>
              </a:buClr>
              <a:buSzPts val="2100"/>
              <a:buFont typeface="Arial"/>
              <a:buChar char="•"/>
              <a:defRPr sz="4617" b="0" i="0" u="none" strike="noStrike" cap="none">
                <a:solidFill>
                  <a:srgbClr val="006FB6"/>
                </a:solidFill>
                <a:latin typeface="Calibri"/>
                <a:ea typeface="Calibri"/>
                <a:cs typeface="Calibri"/>
                <a:sym typeface="Calibri"/>
              </a:defRPr>
            </a:lvl1pPr>
            <a:lvl2pPr marL="914400" marR="0" lvl="1" indent="-342900" algn="l">
              <a:lnSpc>
                <a:spcPct val="90000"/>
              </a:lnSpc>
              <a:spcBef>
                <a:spcPts val="879"/>
              </a:spcBef>
              <a:spcAft>
                <a:spcPts val="0"/>
              </a:spcAft>
              <a:buClr>
                <a:srgbClr val="006FB6"/>
              </a:buClr>
              <a:buSzPts val="1800"/>
              <a:buFont typeface="Arial"/>
              <a:buChar char="•"/>
              <a:defRPr sz="3957" b="0" i="0" u="none" strike="noStrike" cap="none">
                <a:solidFill>
                  <a:srgbClr val="006FB6"/>
                </a:solidFill>
                <a:latin typeface="Calibri"/>
                <a:ea typeface="Calibri"/>
                <a:cs typeface="Calibri"/>
                <a:sym typeface="Calibri"/>
              </a:defRPr>
            </a:lvl2pPr>
            <a:lvl3pPr marL="1371600" marR="0" lvl="2" indent="-323850" algn="l">
              <a:lnSpc>
                <a:spcPct val="90000"/>
              </a:lnSpc>
              <a:spcBef>
                <a:spcPts val="879"/>
              </a:spcBef>
              <a:spcAft>
                <a:spcPts val="0"/>
              </a:spcAft>
              <a:buClr>
                <a:srgbClr val="006FB6"/>
              </a:buClr>
              <a:buSzPts val="1500"/>
              <a:buFont typeface="Arial"/>
              <a:buChar char="•"/>
              <a:defRPr sz="3298" b="0" i="0" u="none" strike="noStrike" cap="none">
                <a:solidFill>
                  <a:srgbClr val="006FB6"/>
                </a:solidFill>
                <a:latin typeface="Calibri"/>
                <a:ea typeface="Calibri"/>
                <a:cs typeface="Calibri"/>
                <a:sym typeface="Calibri"/>
              </a:defRPr>
            </a:lvl3pPr>
            <a:lvl4pPr marL="1828800" marR="0" lvl="3"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4pPr>
            <a:lvl5pPr marL="2286000" marR="0" lvl="4" indent="-317500" algn="l">
              <a:lnSpc>
                <a:spcPct val="90000"/>
              </a:lnSpc>
              <a:spcBef>
                <a:spcPts val="879"/>
              </a:spcBef>
              <a:spcAft>
                <a:spcPts val="0"/>
              </a:spcAft>
              <a:buClr>
                <a:srgbClr val="006FB6"/>
              </a:buClr>
              <a:buSzPts val="1400"/>
              <a:buFont typeface="Arial"/>
              <a:buChar char="•"/>
              <a:defRPr sz="3078" b="0" i="0" u="none" strike="noStrike" cap="none">
                <a:solidFill>
                  <a:srgbClr val="006FB6"/>
                </a:solidFill>
                <a:latin typeface="Calibri"/>
                <a:ea typeface="Calibri"/>
                <a:cs typeface="Calibri"/>
                <a:sym typeface="Calibri"/>
              </a:defRPr>
            </a:lvl5pPr>
            <a:lvl6pPr marL="2743200" marR="0" lvl="5"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6pPr>
            <a:lvl7pPr marL="3200400" marR="0" lvl="6"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7pPr>
            <a:lvl8pPr marL="3657600" marR="0" lvl="7"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8pPr>
            <a:lvl9pPr marL="4114800" marR="0" lvl="8" indent="-317500" algn="l">
              <a:lnSpc>
                <a:spcPct val="90000"/>
              </a:lnSpc>
              <a:spcBef>
                <a:spcPts val="879"/>
              </a:spcBef>
              <a:spcAft>
                <a:spcPts val="0"/>
              </a:spcAft>
              <a:buClr>
                <a:schemeClr val="dk1"/>
              </a:buClr>
              <a:buSzPts val="1400"/>
              <a:buFont typeface="Arial"/>
              <a:buChar char="•"/>
              <a:defRPr sz="3078"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250" b="1" i="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
        <p:cNvGrpSpPr/>
        <p:nvPr/>
      </p:nvGrpSpPr>
      <p:grpSpPr>
        <a:xfrm>
          <a:off x="0" y="0"/>
          <a:ext cx="0" cy="0"/>
          <a:chOff x="0" y="0"/>
          <a:chExt cx="0" cy="0"/>
        </a:xfrm>
      </p:grpSpPr>
      <p:sp>
        <p:nvSpPr>
          <p:cNvPr id="46" name="Google Shape;46;p8"/>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78"/>
              <a:buFont typeface="Arial"/>
              <a:buNone/>
            </a:pPr>
            <a:endParaRPr sz="3078" b="0" i="0" u="none" strike="noStrike" cap="non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9">
            <a:alphaModFix/>
          </a:blip>
          <a:srcRect/>
          <a:stretch/>
        </p:blipFill>
        <p:spPr>
          <a:xfrm>
            <a:off x="623019" y="9357636"/>
            <a:ext cx="3994636" cy="1215072"/>
          </a:xfrm>
          <a:prstGeom prst="rect">
            <a:avLst/>
          </a:prstGeom>
          <a:noFill/>
          <a:ln>
            <a:noFill/>
          </a:ln>
        </p:spPr>
      </p:pic>
      <p:sp>
        <p:nvSpPr>
          <p:cNvPr id="8" name="Google Shape;8;p1"/>
          <p:cNvSpPr txBox="1">
            <a:spLocks noGrp="1"/>
          </p:cNvSpPr>
          <p:nvPr>
            <p:ph type="title"/>
          </p:nvPr>
        </p:nvSpPr>
        <p:spPr>
          <a:xfrm>
            <a:off x="610317" y="626011"/>
            <a:ext cx="4910455" cy="23291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250" b="1" i="0" u="none" strike="noStrike" cap="none">
                <a:solidFill>
                  <a:srgbClr val="0071B5"/>
                </a:solidFill>
                <a:latin typeface="Poppins Black"/>
                <a:ea typeface="Poppins Black"/>
                <a:cs typeface="Poppins Black"/>
                <a:sym typeface="Poppi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6835394" y="10517696"/>
            <a:ext cx="6433312"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1005205" y="10517696"/>
            <a:ext cx="4623943"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4474953" y="10517696"/>
            <a:ext cx="4623943"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a:stretch/>
        </p:blipFill>
        <p:spPr>
          <a:xfrm>
            <a:off x="7686362" y="229199"/>
            <a:ext cx="4871360" cy="10875060"/>
          </a:xfrm>
          <a:prstGeom prst="rect">
            <a:avLst/>
          </a:prstGeom>
          <a:noFill/>
          <a:ln>
            <a:noFill/>
          </a:ln>
        </p:spPr>
      </p:pic>
      <p:sp>
        <p:nvSpPr>
          <p:cNvPr id="54" name="Google Shape;54;p9"/>
          <p:cNvSpPr txBox="1"/>
          <p:nvPr/>
        </p:nvSpPr>
        <p:spPr>
          <a:xfrm>
            <a:off x="7686362" y="4303541"/>
            <a:ext cx="4871400" cy="6472500"/>
          </a:xfrm>
          <a:prstGeom prst="rect">
            <a:avLst/>
          </a:prstGeom>
          <a:noFill/>
          <a:ln>
            <a:noFill/>
          </a:ln>
        </p:spPr>
        <p:txBody>
          <a:bodyPr spcFirstLastPara="1" wrap="square" lIns="201000" tIns="201000" rIns="201000" bIns="201000" anchor="t" anchorCtr="0">
            <a:spAutoFit/>
          </a:bodyPr>
          <a:lstStyle/>
          <a:p>
            <a:pPr marL="0" marR="0" lvl="1" indent="0" algn="ctr" rtl="0">
              <a:lnSpc>
                <a:spcPct val="150000"/>
              </a:lnSpc>
              <a:spcBef>
                <a:spcPts val="0"/>
              </a:spcBef>
              <a:spcAft>
                <a:spcPts val="0"/>
              </a:spcAft>
              <a:buClr>
                <a:srgbClr val="000000"/>
              </a:buClr>
              <a:buSzPts val="9454"/>
              <a:buFont typeface="Arial"/>
              <a:buNone/>
            </a:pPr>
            <a:r>
              <a:rPr lang="en" sz="9454" b="1" i="0" u="none" strike="noStrike" cap="none">
                <a:solidFill>
                  <a:schemeClr val="accent1"/>
                </a:solidFill>
                <a:highlight>
                  <a:schemeClr val="lt1"/>
                </a:highlight>
                <a:latin typeface="Poppins"/>
                <a:ea typeface="Poppins"/>
                <a:cs typeface="Poppins"/>
                <a:sym typeface="Poppins"/>
              </a:rPr>
              <a:t>t</a:t>
            </a:r>
            <a:r>
              <a:rPr lang="en" sz="9454" b="1" i="0" u="none" strike="noStrike" cap="none">
                <a:solidFill>
                  <a:srgbClr val="FF0000"/>
                </a:solidFill>
                <a:highlight>
                  <a:srgbClr val="FFFFFF"/>
                </a:highlight>
                <a:latin typeface="Poppins"/>
                <a:ea typeface="Poppins"/>
                <a:cs typeface="Poppins"/>
                <a:sym typeface="Poppins"/>
              </a:rPr>
              <a:t>oe</a:t>
            </a:r>
            <a:r>
              <a:rPr lang="en" sz="6596" b="1" i="0" u="none" strike="noStrike" cap="none">
                <a:solidFill>
                  <a:srgbClr val="242424"/>
                </a:solidFill>
                <a:highlight>
                  <a:srgbClr val="FFFFFF"/>
                </a:highlight>
                <a:latin typeface="Poppins"/>
                <a:ea typeface="Poppins"/>
                <a:cs typeface="Poppins"/>
                <a:sym typeface="Poppins"/>
              </a:rPr>
              <a:t> </a:t>
            </a:r>
            <a:endParaRPr sz="6596"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8355"/>
              <a:buFont typeface="Arial"/>
              <a:buNone/>
            </a:pPr>
            <a:r>
              <a:rPr lang="en" sz="7000" b="1" i="0" u="none" strike="noStrike" cap="none">
                <a:solidFill>
                  <a:schemeClr val="dk1"/>
                </a:solidFill>
                <a:highlight>
                  <a:schemeClr val="lt1"/>
                </a:highlight>
                <a:latin typeface="Poppins"/>
                <a:ea typeface="Poppins"/>
                <a:cs typeface="Poppins"/>
                <a:sym typeface="Poppins"/>
              </a:rPr>
              <a:t>/</a:t>
            </a:r>
            <a:r>
              <a:rPr lang="en" sz="7000" b="1" i="0" u="none" strike="noStrike" cap="none">
                <a:solidFill>
                  <a:schemeClr val="accent1"/>
                </a:solidFill>
                <a:highlight>
                  <a:schemeClr val="lt1"/>
                </a:highlight>
                <a:latin typeface="Poppins"/>
                <a:ea typeface="Poppins"/>
                <a:cs typeface="Poppins"/>
                <a:sym typeface="Poppins"/>
              </a:rPr>
              <a:t>t</a:t>
            </a:r>
            <a:r>
              <a:rPr lang="en" sz="7000" b="1" i="0" u="none" strike="noStrike" cap="none">
                <a:solidFill>
                  <a:schemeClr val="dk1"/>
                </a:solidFill>
                <a:highlight>
                  <a:schemeClr val="lt1"/>
                </a:highlight>
                <a:latin typeface="Poppins"/>
                <a:ea typeface="Poppins"/>
                <a:cs typeface="Poppins"/>
                <a:sym typeface="Poppins"/>
              </a:rPr>
              <a:t>/ /</a:t>
            </a:r>
            <a:r>
              <a:rPr lang="en" sz="7000" b="1" i="0" u="none" strike="noStrike" cap="none">
                <a:solidFill>
                  <a:srgbClr val="FF0000"/>
                </a:solidFill>
                <a:highlight>
                  <a:schemeClr val="lt1"/>
                </a:highlight>
                <a:latin typeface="Poppins"/>
                <a:ea typeface="Poppins"/>
                <a:cs typeface="Poppins"/>
                <a:sym typeface="Poppins"/>
              </a:rPr>
              <a:t>ō</a:t>
            </a:r>
            <a:r>
              <a:rPr lang="en" sz="7000" b="1" i="0" u="none" strike="noStrike" cap="none">
                <a:solidFill>
                  <a:schemeClr val="dk1"/>
                </a:solidFill>
                <a:highlight>
                  <a:schemeClr val="lt1"/>
                </a:highlight>
                <a:latin typeface="Poppins"/>
                <a:ea typeface="Poppins"/>
                <a:cs typeface="Poppins"/>
                <a:sym typeface="Poppins"/>
              </a:rPr>
              <a:t>/ </a:t>
            </a:r>
            <a:r>
              <a:rPr lang="en" sz="7000" b="1" i="0" u="none" strike="noStrike" cap="none">
                <a:solidFill>
                  <a:srgbClr val="242424"/>
                </a:solidFill>
                <a:highlight>
                  <a:srgbClr val="FFFFFF"/>
                </a:highlight>
                <a:latin typeface="Poppins"/>
                <a:ea typeface="Poppins"/>
                <a:cs typeface="Poppins"/>
                <a:sym typeface="Poppins"/>
              </a:rPr>
              <a:t>= </a:t>
            </a:r>
            <a:r>
              <a:rPr lang="en" sz="7500" b="1" i="0" u="none" strike="noStrike" cap="none">
                <a:solidFill>
                  <a:schemeClr val="accent1"/>
                </a:solidFill>
                <a:highlight>
                  <a:schemeClr val="lt1"/>
                </a:highlight>
                <a:latin typeface="Poppins"/>
                <a:ea typeface="Poppins"/>
                <a:cs typeface="Poppins"/>
                <a:sym typeface="Poppins"/>
              </a:rPr>
              <a:t>t</a:t>
            </a:r>
            <a:r>
              <a:rPr lang="en" sz="7500" b="1" i="0" u="none" strike="noStrike" cap="none">
                <a:solidFill>
                  <a:srgbClr val="FF0000"/>
                </a:solidFill>
                <a:highlight>
                  <a:srgbClr val="FFFFFF"/>
                </a:highlight>
                <a:latin typeface="Poppins"/>
                <a:ea typeface="Poppins"/>
                <a:cs typeface="Poppins"/>
                <a:sym typeface="Poppins"/>
              </a:rPr>
              <a:t>oe</a:t>
            </a:r>
            <a:r>
              <a:rPr lang="en" sz="8355" b="1" i="0" u="none" strike="noStrike" cap="none">
                <a:solidFill>
                  <a:srgbClr val="006FB6"/>
                </a:solidFill>
                <a:highlight>
                  <a:srgbClr val="FFFFFF"/>
                </a:highlight>
                <a:latin typeface="Poppins"/>
                <a:ea typeface="Poppins"/>
                <a:cs typeface="Poppins"/>
                <a:sym typeface="Poppins"/>
              </a:rPr>
              <a:t> </a:t>
            </a:r>
            <a:endParaRPr sz="8355" b="1" i="0" u="none" strike="noStrike" cap="none">
              <a:solidFill>
                <a:srgbClr val="006FB6"/>
              </a:solidFill>
              <a:highlight>
                <a:srgbClr val="FFFFFF"/>
              </a:highlight>
              <a:latin typeface="Poppins"/>
              <a:ea typeface="Poppins"/>
              <a:cs typeface="Poppins"/>
              <a:sym typeface="Poppins"/>
            </a:endParaRPr>
          </a:p>
          <a:p>
            <a:pPr marL="1005200" marR="0" lvl="1" indent="0" algn="l" rtl="0">
              <a:lnSpc>
                <a:spcPct val="150000"/>
              </a:lnSpc>
              <a:spcBef>
                <a:spcPts val="0"/>
              </a:spcBef>
              <a:spcAft>
                <a:spcPts val="0"/>
              </a:spcAft>
              <a:buClr>
                <a:srgbClr val="000000"/>
              </a:buClr>
              <a:buSzPts val="2199"/>
              <a:buFont typeface="Arial"/>
              <a:buNone/>
            </a:pPr>
            <a:endParaRPr sz="2199" b="1" i="0" u="none" strike="noStrike" cap="none">
              <a:solidFill>
                <a:srgbClr val="242424"/>
              </a:solidFill>
              <a:latin typeface="Calibri"/>
              <a:ea typeface="Calibri"/>
              <a:cs typeface="Calibri"/>
              <a:sym typeface="Calibri"/>
            </a:endParaRPr>
          </a:p>
        </p:txBody>
      </p:sp>
      <p:sp>
        <p:nvSpPr>
          <p:cNvPr id="55" name="Google Shape;55;p9"/>
          <p:cNvSpPr/>
          <p:nvPr/>
        </p:nvSpPr>
        <p:spPr>
          <a:xfrm>
            <a:off x="8369200" y="4574464"/>
            <a:ext cx="3505800" cy="1529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pic>
        <p:nvPicPr>
          <p:cNvPr id="56" name="Google Shape;56;p9"/>
          <p:cNvPicPr preferRelativeResize="0"/>
          <p:nvPr/>
        </p:nvPicPr>
        <p:blipFill rotWithShape="1">
          <a:blip r:embed="rId4">
            <a:alphaModFix/>
          </a:blip>
          <a:srcRect t="630" b="640"/>
          <a:stretch/>
        </p:blipFill>
        <p:spPr>
          <a:xfrm>
            <a:off x="8594089" y="1052701"/>
            <a:ext cx="3055907" cy="3082123"/>
          </a:xfrm>
          <a:prstGeom prst="rect">
            <a:avLst/>
          </a:prstGeom>
          <a:noFill/>
          <a:ln>
            <a:noFill/>
          </a:ln>
        </p:spPr>
      </p:pic>
      <p:pic>
        <p:nvPicPr>
          <p:cNvPr id="57" name="Google Shape;57;p9"/>
          <p:cNvPicPr preferRelativeResize="0"/>
          <p:nvPr/>
        </p:nvPicPr>
        <p:blipFill rotWithShape="1">
          <a:blip r:embed="rId3">
            <a:alphaModFix/>
          </a:blip>
          <a:srcRect/>
          <a:stretch/>
        </p:blipFill>
        <p:spPr>
          <a:xfrm>
            <a:off x="13122313" y="204190"/>
            <a:ext cx="4871334" cy="10900069"/>
          </a:xfrm>
          <a:prstGeom prst="rect">
            <a:avLst/>
          </a:prstGeom>
          <a:noFill/>
          <a:ln>
            <a:noFill/>
          </a:ln>
        </p:spPr>
      </p:pic>
      <p:sp>
        <p:nvSpPr>
          <p:cNvPr id="58" name="Google Shape;58;p9"/>
          <p:cNvSpPr txBox="1"/>
          <p:nvPr/>
        </p:nvSpPr>
        <p:spPr>
          <a:xfrm>
            <a:off x="13122300" y="4278589"/>
            <a:ext cx="4871400" cy="6472500"/>
          </a:xfrm>
          <a:prstGeom prst="rect">
            <a:avLst/>
          </a:prstGeom>
          <a:noFill/>
          <a:ln>
            <a:noFill/>
          </a:ln>
        </p:spPr>
        <p:txBody>
          <a:bodyPr spcFirstLastPara="1" wrap="square" lIns="201000" tIns="201000" rIns="201000" bIns="201000" anchor="t" anchorCtr="0">
            <a:spAutoFit/>
          </a:bodyPr>
          <a:lstStyle/>
          <a:p>
            <a:pPr marL="0" marR="0" lvl="1" indent="0" algn="ctr" rtl="0">
              <a:lnSpc>
                <a:spcPct val="150000"/>
              </a:lnSpc>
              <a:spcBef>
                <a:spcPts val="0"/>
              </a:spcBef>
              <a:spcAft>
                <a:spcPts val="0"/>
              </a:spcAft>
              <a:buClr>
                <a:srgbClr val="000000"/>
              </a:buClr>
              <a:buSzPts val="9454"/>
              <a:buFont typeface="Arial"/>
              <a:buNone/>
            </a:pPr>
            <a:r>
              <a:rPr lang="en" sz="9454" b="1" i="0" u="none" strike="noStrike" cap="none">
                <a:solidFill>
                  <a:schemeClr val="accent1"/>
                </a:solidFill>
                <a:highlight>
                  <a:schemeClr val="lt1"/>
                </a:highlight>
                <a:latin typeface="Poppins"/>
                <a:ea typeface="Poppins"/>
                <a:cs typeface="Poppins"/>
                <a:sym typeface="Poppins"/>
              </a:rPr>
              <a:t>b</a:t>
            </a:r>
            <a:r>
              <a:rPr lang="en" sz="9454" b="1" i="0" u="none" strike="noStrike" cap="none">
                <a:solidFill>
                  <a:srgbClr val="FF0000"/>
                </a:solidFill>
                <a:highlight>
                  <a:srgbClr val="FFFFFF"/>
                </a:highlight>
                <a:latin typeface="Poppins"/>
                <a:ea typeface="Poppins"/>
                <a:cs typeface="Poppins"/>
                <a:sym typeface="Poppins"/>
              </a:rPr>
              <a:t>oa</a:t>
            </a:r>
            <a:r>
              <a:rPr lang="en" sz="9454" b="1" i="0" u="none" strike="noStrike" cap="none">
                <a:solidFill>
                  <a:schemeClr val="accent1"/>
                </a:solidFill>
                <a:highlight>
                  <a:srgbClr val="FFFFFF"/>
                </a:highlight>
                <a:latin typeface="Poppins"/>
                <a:ea typeface="Poppins"/>
                <a:cs typeface="Poppins"/>
                <a:sym typeface="Poppins"/>
              </a:rPr>
              <a:t>t</a:t>
            </a:r>
            <a:r>
              <a:rPr lang="en" sz="6596" b="1" i="0" u="none" strike="noStrike" cap="none">
                <a:solidFill>
                  <a:srgbClr val="242424"/>
                </a:solidFill>
                <a:highlight>
                  <a:srgbClr val="FFFFFF"/>
                </a:highlight>
                <a:latin typeface="Poppins"/>
                <a:ea typeface="Poppins"/>
                <a:cs typeface="Poppins"/>
                <a:sym typeface="Poppins"/>
              </a:rPr>
              <a:t> </a:t>
            </a:r>
            <a:endParaRPr sz="6596"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7036"/>
              <a:buFont typeface="Arial"/>
              <a:buNone/>
            </a:pPr>
            <a:r>
              <a:rPr lang="en" sz="7000" b="1" i="0" u="none" strike="noStrike" cap="none">
                <a:solidFill>
                  <a:schemeClr val="dk1"/>
                </a:solidFill>
                <a:highlight>
                  <a:schemeClr val="lt1"/>
                </a:highlight>
                <a:latin typeface="Poppins"/>
                <a:ea typeface="Poppins"/>
                <a:cs typeface="Poppins"/>
                <a:sym typeface="Poppins"/>
              </a:rPr>
              <a:t>/</a:t>
            </a:r>
            <a:r>
              <a:rPr lang="en" sz="7000" b="1" i="0" u="none" strike="noStrike" cap="none">
                <a:solidFill>
                  <a:schemeClr val="accent1"/>
                </a:solidFill>
                <a:highlight>
                  <a:schemeClr val="lt1"/>
                </a:highlight>
                <a:latin typeface="Poppins"/>
                <a:ea typeface="Poppins"/>
                <a:cs typeface="Poppins"/>
                <a:sym typeface="Poppins"/>
              </a:rPr>
              <a:t>b</a:t>
            </a:r>
            <a:r>
              <a:rPr lang="en" sz="7000" b="1" i="0" u="none" strike="noStrike" cap="none">
                <a:solidFill>
                  <a:schemeClr val="dk1"/>
                </a:solidFill>
                <a:highlight>
                  <a:schemeClr val="lt1"/>
                </a:highlight>
                <a:latin typeface="Poppins"/>
                <a:ea typeface="Poppins"/>
                <a:cs typeface="Poppins"/>
                <a:sym typeface="Poppins"/>
              </a:rPr>
              <a:t>/ /</a:t>
            </a:r>
            <a:r>
              <a:rPr lang="en" sz="7000" b="1" i="0" u="none" strike="noStrike" cap="none">
                <a:solidFill>
                  <a:srgbClr val="FF0000"/>
                </a:solidFill>
                <a:highlight>
                  <a:schemeClr val="lt1"/>
                </a:highlight>
                <a:latin typeface="Poppins"/>
                <a:ea typeface="Poppins"/>
                <a:cs typeface="Poppins"/>
                <a:sym typeface="Poppins"/>
              </a:rPr>
              <a:t>ō</a:t>
            </a:r>
            <a:r>
              <a:rPr lang="en" sz="7000" b="1" i="0" u="none" strike="noStrike" cap="none">
                <a:solidFill>
                  <a:schemeClr val="dk1"/>
                </a:solidFill>
                <a:highlight>
                  <a:schemeClr val="lt1"/>
                </a:highlight>
                <a:latin typeface="Poppins"/>
                <a:ea typeface="Poppins"/>
                <a:cs typeface="Poppins"/>
                <a:sym typeface="Poppins"/>
              </a:rPr>
              <a:t>/ /</a:t>
            </a:r>
            <a:r>
              <a:rPr lang="en" sz="7000" b="1" i="0" u="none" strike="noStrike" cap="none">
                <a:solidFill>
                  <a:schemeClr val="accent1"/>
                </a:solidFill>
                <a:highlight>
                  <a:schemeClr val="lt1"/>
                </a:highlight>
                <a:latin typeface="Poppins"/>
                <a:ea typeface="Poppins"/>
                <a:cs typeface="Poppins"/>
                <a:sym typeface="Poppins"/>
              </a:rPr>
              <a:t>t</a:t>
            </a:r>
            <a:r>
              <a:rPr lang="en" sz="7000" b="1" i="0" u="none" strike="noStrike" cap="none">
                <a:solidFill>
                  <a:schemeClr val="dk1"/>
                </a:solidFill>
                <a:highlight>
                  <a:schemeClr val="lt1"/>
                </a:highlight>
                <a:latin typeface="Poppins"/>
                <a:ea typeface="Poppins"/>
                <a:cs typeface="Poppins"/>
                <a:sym typeface="Poppins"/>
              </a:rPr>
              <a:t>/ </a:t>
            </a:r>
            <a:r>
              <a:rPr lang="en" sz="7000" b="1" i="0" u="none" strike="noStrike" cap="none">
                <a:solidFill>
                  <a:srgbClr val="242424"/>
                </a:solidFill>
                <a:highlight>
                  <a:srgbClr val="FFFFFF"/>
                </a:highlight>
                <a:latin typeface="Poppins"/>
                <a:ea typeface="Poppins"/>
                <a:cs typeface="Poppins"/>
                <a:sym typeface="Poppins"/>
              </a:rPr>
              <a:t>=</a:t>
            </a:r>
            <a:r>
              <a:rPr lang="en" sz="7500" b="1" i="0" u="none" strike="noStrike" cap="none">
                <a:solidFill>
                  <a:srgbClr val="242424"/>
                </a:solidFill>
                <a:highlight>
                  <a:srgbClr val="FFFFFF"/>
                </a:highlight>
                <a:latin typeface="Poppins"/>
                <a:ea typeface="Poppins"/>
                <a:cs typeface="Poppins"/>
                <a:sym typeface="Poppins"/>
              </a:rPr>
              <a:t> </a:t>
            </a:r>
            <a:r>
              <a:rPr lang="en" sz="7500" b="1" i="0" u="none" strike="noStrike" cap="none">
                <a:solidFill>
                  <a:schemeClr val="accent1"/>
                </a:solidFill>
                <a:highlight>
                  <a:schemeClr val="lt1"/>
                </a:highlight>
                <a:latin typeface="Poppins"/>
                <a:ea typeface="Poppins"/>
                <a:cs typeface="Poppins"/>
                <a:sym typeface="Poppins"/>
              </a:rPr>
              <a:t>b</a:t>
            </a:r>
            <a:r>
              <a:rPr lang="en" sz="7500" b="1" i="0" u="none" strike="noStrike" cap="none">
                <a:solidFill>
                  <a:srgbClr val="FF0000"/>
                </a:solidFill>
                <a:highlight>
                  <a:srgbClr val="FFFFFF"/>
                </a:highlight>
                <a:latin typeface="Poppins"/>
                <a:ea typeface="Poppins"/>
                <a:cs typeface="Poppins"/>
                <a:sym typeface="Poppins"/>
              </a:rPr>
              <a:t>oa</a:t>
            </a:r>
            <a:r>
              <a:rPr lang="en" sz="7500" b="1" i="0" u="none" strike="noStrike" cap="none">
                <a:solidFill>
                  <a:schemeClr val="accent1"/>
                </a:solidFill>
                <a:highlight>
                  <a:srgbClr val="FFFFFF"/>
                </a:highlight>
                <a:latin typeface="Poppins"/>
                <a:ea typeface="Poppins"/>
                <a:cs typeface="Poppins"/>
                <a:sym typeface="Poppins"/>
              </a:rPr>
              <a:t>t</a:t>
            </a:r>
            <a:r>
              <a:rPr lang="en" sz="8355" b="1" i="0" u="none" strike="noStrike" cap="none">
                <a:solidFill>
                  <a:srgbClr val="006FB6"/>
                </a:solidFill>
                <a:highlight>
                  <a:srgbClr val="FFFFFF"/>
                </a:highlight>
                <a:latin typeface="Poppins"/>
                <a:ea typeface="Poppins"/>
                <a:cs typeface="Poppins"/>
                <a:sym typeface="Poppins"/>
              </a:rPr>
              <a:t> </a:t>
            </a:r>
            <a:endParaRPr sz="8355" b="1" i="0" u="none" strike="noStrike" cap="none">
              <a:solidFill>
                <a:srgbClr val="006FB6"/>
              </a:solidFill>
              <a:highlight>
                <a:srgbClr val="FFFFFF"/>
              </a:highlight>
              <a:latin typeface="Poppins"/>
              <a:ea typeface="Poppins"/>
              <a:cs typeface="Poppins"/>
              <a:sym typeface="Poppins"/>
            </a:endParaRPr>
          </a:p>
          <a:p>
            <a:pPr marL="1005200" marR="0" lvl="1" indent="0" algn="l" rtl="0">
              <a:lnSpc>
                <a:spcPct val="150000"/>
              </a:lnSpc>
              <a:spcBef>
                <a:spcPts val="0"/>
              </a:spcBef>
              <a:spcAft>
                <a:spcPts val="0"/>
              </a:spcAft>
              <a:buClr>
                <a:srgbClr val="000000"/>
              </a:buClr>
              <a:buSzPts val="2199"/>
              <a:buFont typeface="Arial"/>
              <a:buNone/>
            </a:pPr>
            <a:endParaRPr sz="2199" b="1" i="0" u="none" strike="noStrike" cap="none">
              <a:solidFill>
                <a:srgbClr val="242424"/>
              </a:solidFill>
              <a:latin typeface="Calibri"/>
              <a:ea typeface="Calibri"/>
              <a:cs typeface="Calibri"/>
              <a:sym typeface="Calibri"/>
            </a:endParaRPr>
          </a:p>
        </p:txBody>
      </p:sp>
      <p:sp>
        <p:nvSpPr>
          <p:cNvPr id="59" name="Google Shape;59;p9"/>
          <p:cNvSpPr/>
          <p:nvPr/>
        </p:nvSpPr>
        <p:spPr>
          <a:xfrm>
            <a:off x="13805138" y="4549457"/>
            <a:ext cx="3505800" cy="1529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pic>
        <p:nvPicPr>
          <p:cNvPr id="60" name="Google Shape;60;p9"/>
          <p:cNvPicPr preferRelativeResize="0"/>
          <p:nvPr/>
        </p:nvPicPr>
        <p:blipFill rotWithShape="1">
          <a:blip r:embed="rId5">
            <a:alphaModFix/>
          </a:blip>
          <a:srcRect t="426" b="416"/>
          <a:stretch/>
        </p:blipFill>
        <p:spPr>
          <a:xfrm>
            <a:off x="14030028" y="1027693"/>
            <a:ext cx="3055905" cy="3082123"/>
          </a:xfrm>
          <a:prstGeom prst="rect">
            <a:avLst/>
          </a:prstGeom>
          <a:noFill/>
          <a:ln>
            <a:noFill/>
          </a:ln>
        </p:spPr>
      </p:pic>
      <p:sp>
        <p:nvSpPr>
          <p:cNvPr id="61" name="Google Shape;61;p9"/>
          <p:cNvSpPr txBox="1"/>
          <p:nvPr/>
        </p:nvSpPr>
        <p:spPr>
          <a:xfrm>
            <a:off x="612750" y="631025"/>
            <a:ext cx="5742300" cy="2677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62" name="Google Shape;62;p9"/>
          <p:cNvGrpSpPr/>
          <p:nvPr/>
        </p:nvGrpSpPr>
        <p:grpSpPr>
          <a:xfrm>
            <a:off x="599448" y="3308558"/>
            <a:ext cx="2489999" cy="2588607"/>
            <a:chOff x="599452" y="3110429"/>
            <a:chExt cx="2680589" cy="2786745"/>
          </a:xfrm>
        </p:grpSpPr>
        <p:sp>
          <p:nvSpPr>
            <p:cNvPr id="63" name="Google Shape;63;p9"/>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9"/>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65" name="Google Shape;65;p9"/>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9"/>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9"/>
          <p:cNvSpPr txBox="1"/>
          <p:nvPr/>
        </p:nvSpPr>
        <p:spPr>
          <a:xfrm>
            <a:off x="610317" y="6281929"/>
            <a:ext cx="6348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68" name="Google Shape;68;p9"/>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1"/>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childTnLst>
                                </p:cTn>
                              </p:par>
                              <p:par>
                                <p:cTn id="16" presetID="1" presetClass="exit" presetSubtype="0" fill="hold" nodeType="withEffect">
                                  <p:stCondLst>
                                    <p:cond delay="0"/>
                                  </p:stCondLst>
                                  <p:childTnLst>
                                    <p:set>
                                      <p:cBhvr>
                                        <p:cTn id="17" dur="1" fill="hold">
                                          <p:stCondLst>
                                            <p:cond delay="1"/>
                                          </p:stCondLst>
                                        </p:cTn>
                                        <p:tgtEl>
                                          <p:spTgt spid="5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10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childTnLst>
                                </p:cTn>
                              </p:par>
                              <p:par>
                                <p:cTn id="36" presetID="1" presetClass="exit" presetSubtype="0" fill="hold" nodeType="withEffect">
                                  <p:stCondLst>
                                    <p:cond delay="0"/>
                                  </p:stCondLst>
                                  <p:childTnLst>
                                    <p:set>
                                      <p:cBhvr>
                                        <p:cTn id="37" dur="1" fill="hold">
                                          <p:stCondLst>
                                            <p:cond delay="1"/>
                                          </p:stCondLst>
                                        </p:cTn>
                                        <p:tgtEl>
                                          <p:spTgt spid="5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0"/>
          <p:cNvPicPr preferRelativeResize="0"/>
          <p:nvPr/>
        </p:nvPicPr>
        <p:blipFill rotWithShape="1">
          <a:blip r:embed="rId3">
            <a:alphaModFix/>
          </a:blip>
          <a:srcRect/>
          <a:stretch/>
        </p:blipFill>
        <p:spPr>
          <a:xfrm>
            <a:off x="7620000" y="2396392"/>
            <a:ext cx="11437901" cy="8272354"/>
          </a:xfrm>
          <a:prstGeom prst="rect">
            <a:avLst/>
          </a:prstGeom>
          <a:noFill/>
          <a:ln>
            <a:noFill/>
          </a:ln>
        </p:spPr>
      </p:pic>
      <p:pic>
        <p:nvPicPr>
          <p:cNvPr id="74" name="Google Shape;74;p10"/>
          <p:cNvPicPr preferRelativeResize="0"/>
          <p:nvPr/>
        </p:nvPicPr>
        <p:blipFill rotWithShape="1">
          <a:blip r:embed="rId4">
            <a:alphaModFix/>
          </a:blip>
          <a:srcRect t="1038" b="1027"/>
          <a:stretch/>
        </p:blipFill>
        <p:spPr>
          <a:xfrm>
            <a:off x="8743504" y="2051824"/>
            <a:ext cx="9190894" cy="8961490"/>
          </a:xfrm>
          <a:prstGeom prst="rect">
            <a:avLst/>
          </a:prstGeom>
          <a:noFill/>
          <a:ln>
            <a:noFill/>
          </a:ln>
        </p:spPr>
      </p:pic>
      <p:pic>
        <p:nvPicPr>
          <p:cNvPr id="75" name="Google Shape;75;p10"/>
          <p:cNvPicPr preferRelativeResize="0"/>
          <p:nvPr/>
        </p:nvPicPr>
        <p:blipFill rotWithShape="1">
          <a:blip r:embed="rId5">
            <a:alphaModFix/>
          </a:blip>
          <a:srcRect/>
          <a:stretch/>
        </p:blipFill>
        <p:spPr>
          <a:xfrm>
            <a:off x="8743504" y="2051824"/>
            <a:ext cx="9190894" cy="8961490"/>
          </a:xfrm>
          <a:prstGeom prst="rect">
            <a:avLst/>
          </a:prstGeom>
          <a:noFill/>
          <a:ln>
            <a:noFill/>
          </a:ln>
        </p:spPr>
      </p:pic>
      <p:pic>
        <p:nvPicPr>
          <p:cNvPr id="76" name="Google Shape;76;p10"/>
          <p:cNvPicPr preferRelativeResize="0"/>
          <p:nvPr/>
        </p:nvPicPr>
        <p:blipFill rotWithShape="1">
          <a:blip r:embed="rId6">
            <a:alphaModFix/>
          </a:blip>
          <a:srcRect t="1247" b="1257"/>
          <a:stretch/>
        </p:blipFill>
        <p:spPr>
          <a:xfrm>
            <a:off x="8743504" y="2051824"/>
            <a:ext cx="9190893" cy="8961490"/>
          </a:xfrm>
          <a:prstGeom prst="rect">
            <a:avLst/>
          </a:prstGeom>
          <a:noFill/>
          <a:ln>
            <a:noFill/>
          </a:ln>
        </p:spPr>
      </p:pic>
      <p:pic>
        <p:nvPicPr>
          <p:cNvPr id="77" name="Google Shape;77;p10"/>
          <p:cNvPicPr preferRelativeResize="0"/>
          <p:nvPr/>
        </p:nvPicPr>
        <p:blipFill rotWithShape="1">
          <a:blip r:embed="rId7">
            <a:alphaModFix/>
          </a:blip>
          <a:srcRect t="1247" b="1257"/>
          <a:stretch/>
        </p:blipFill>
        <p:spPr>
          <a:xfrm>
            <a:off x="8743504" y="2051824"/>
            <a:ext cx="9190893" cy="8961490"/>
          </a:xfrm>
          <a:prstGeom prst="rect">
            <a:avLst/>
          </a:prstGeom>
          <a:noFill/>
          <a:ln>
            <a:noFill/>
          </a:ln>
        </p:spPr>
      </p:pic>
      <p:pic>
        <p:nvPicPr>
          <p:cNvPr id="78" name="Google Shape;78;p10"/>
          <p:cNvPicPr preferRelativeResize="0"/>
          <p:nvPr/>
        </p:nvPicPr>
        <p:blipFill rotWithShape="1">
          <a:blip r:embed="rId8">
            <a:alphaModFix/>
          </a:blip>
          <a:srcRect t="1672" b="1671"/>
          <a:stretch/>
        </p:blipFill>
        <p:spPr>
          <a:xfrm>
            <a:off x="8743505" y="2051824"/>
            <a:ext cx="9190892" cy="8961490"/>
          </a:xfrm>
          <a:prstGeom prst="rect">
            <a:avLst/>
          </a:prstGeom>
          <a:noFill/>
          <a:ln>
            <a:noFill/>
          </a:ln>
        </p:spPr>
      </p:pic>
      <p:pic>
        <p:nvPicPr>
          <p:cNvPr id="79" name="Google Shape;79;p10"/>
          <p:cNvPicPr preferRelativeResize="0"/>
          <p:nvPr/>
        </p:nvPicPr>
        <p:blipFill rotWithShape="1">
          <a:blip r:embed="rId9">
            <a:alphaModFix/>
          </a:blip>
          <a:srcRect t="426" b="416"/>
          <a:stretch/>
        </p:blipFill>
        <p:spPr>
          <a:xfrm>
            <a:off x="8743505" y="2051824"/>
            <a:ext cx="9190892" cy="8961490"/>
          </a:xfrm>
          <a:prstGeom prst="rect">
            <a:avLst/>
          </a:prstGeom>
          <a:noFill/>
          <a:ln>
            <a:noFill/>
          </a:ln>
        </p:spPr>
      </p:pic>
      <p:pic>
        <p:nvPicPr>
          <p:cNvPr id="80" name="Google Shape;80;p10"/>
          <p:cNvPicPr preferRelativeResize="0"/>
          <p:nvPr/>
        </p:nvPicPr>
        <p:blipFill rotWithShape="1">
          <a:blip r:embed="rId10">
            <a:alphaModFix/>
          </a:blip>
          <a:srcRect t="630" b="640"/>
          <a:stretch/>
        </p:blipFill>
        <p:spPr>
          <a:xfrm>
            <a:off x="8743504" y="2051824"/>
            <a:ext cx="9190893" cy="8961490"/>
          </a:xfrm>
          <a:prstGeom prst="rect">
            <a:avLst/>
          </a:prstGeom>
          <a:noFill/>
          <a:ln>
            <a:noFill/>
          </a:ln>
        </p:spPr>
      </p:pic>
      <p:sp>
        <p:nvSpPr>
          <p:cNvPr id="81" name="Google Shape;81;p10"/>
          <p:cNvSpPr txBox="1"/>
          <p:nvPr/>
        </p:nvSpPr>
        <p:spPr>
          <a:xfrm>
            <a:off x="612750" y="631025"/>
            <a:ext cx="5742300" cy="2677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82" name="Google Shape;82;p10"/>
          <p:cNvGrpSpPr/>
          <p:nvPr/>
        </p:nvGrpSpPr>
        <p:grpSpPr>
          <a:xfrm>
            <a:off x="599448" y="3308558"/>
            <a:ext cx="2489999" cy="2588607"/>
            <a:chOff x="599452" y="3110429"/>
            <a:chExt cx="2680589" cy="2786745"/>
          </a:xfrm>
        </p:grpSpPr>
        <p:sp>
          <p:nvSpPr>
            <p:cNvPr id="83" name="Google Shape;83;p10"/>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10"/>
            <p:cNvPicPr preferRelativeResize="0"/>
            <p:nvPr/>
          </p:nvPicPr>
          <p:blipFill rotWithShape="1">
            <a:blip r:embed="rId11">
              <a:alphaModFix/>
            </a:blip>
            <a:srcRect/>
            <a:stretch/>
          </p:blipFill>
          <p:spPr>
            <a:xfrm>
              <a:off x="1219191" y="3110429"/>
              <a:ext cx="1442294" cy="2697122"/>
            </a:xfrm>
            <a:prstGeom prst="rect">
              <a:avLst/>
            </a:prstGeom>
            <a:noFill/>
            <a:ln>
              <a:noFill/>
            </a:ln>
          </p:spPr>
        </p:pic>
        <p:sp>
          <p:nvSpPr>
            <p:cNvPr id="85" name="Google Shape;85;p10"/>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0"/>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7" name="Google Shape;87;p10"/>
          <p:cNvPicPr preferRelativeResize="0"/>
          <p:nvPr/>
        </p:nvPicPr>
        <p:blipFill rotWithShape="1">
          <a:blip r:embed="rId12">
            <a:alphaModFix/>
          </a:blip>
          <a:srcRect/>
          <a:stretch/>
        </p:blipFill>
        <p:spPr>
          <a:xfrm>
            <a:off x="182000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
                                        <p:tgtEl>
                                          <p:spTgt spid="77"/>
                                        </p:tgtEl>
                                        <p:attrNameLst>
                                          <p:attrName>ppt_w</p:attrName>
                                        </p:attrNameLst>
                                      </p:cBhvr>
                                      <p:tavLst>
                                        <p:tav tm="0">
                                          <p:val>
                                            <p:strVal val="0"/>
                                          </p:val>
                                        </p:tav>
                                        <p:tav tm="100000">
                                          <p:val>
                                            <p:strVal val="#ppt_w"/>
                                          </p:val>
                                        </p:tav>
                                      </p:tavLst>
                                    </p:anim>
                                    <p:anim calcmode="lin" valueType="num">
                                      <p:cBhvr additive="base">
                                        <p:cTn id="8" dur="1"/>
                                        <p:tgtEl>
                                          <p:spTgt spid="7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1"/>
                                        <p:tgtEl>
                                          <p:spTgt spid="76"/>
                                        </p:tgtEl>
                                        <p:attrNameLst>
                                          <p:attrName>ppt_w</p:attrName>
                                        </p:attrNameLst>
                                      </p:cBhvr>
                                      <p:tavLst>
                                        <p:tav tm="0">
                                          <p:val>
                                            <p:strVal val="0"/>
                                          </p:val>
                                        </p:tav>
                                        <p:tav tm="100000">
                                          <p:val>
                                            <p:strVal val="#ppt_w"/>
                                          </p:val>
                                        </p:tav>
                                      </p:tavLst>
                                    </p:anim>
                                    <p:anim calcmode="lin" valueType="num">
                                      <p:cBhvr additive="base">
                                        <p:cTn id="14" dur="1"/>
                                        <p:tgtEl>
                                          <p:spTgt spid="76"/>
                                        </p:tgtEl>
                                        <p:attrNameLst>
                                          <p:attrName>ppt_h</p:attrName>
                                        </p:attrNameLst>
                                      </p:cBhvr>
                                      <p:tavLst>
                                        <p:tav tm="0">
                                          <p:val>
                                            <p:strVal val="0"/>
                                          </p:val>
                                        </p:tav>
                                        <p:tav tm="100000">
                                          <p:val>
                                            <p:strVal val="#ppt_h"/>
                                          </p:val>
                                        </p:tav>
                                      </p:tavLst>
                                    </p:anim>
                                  </p:childTnLst>
                                </p:cTn>
                              </p:par>
                              <p:par>
                                <p:cTn id="15" presetID="1" presetClass="exit" presetSubtype="0" fill="hold" nodeType="withEffect">
                                  <p:stCondLst>
                                    <p:cond delay="0"/>
                                  </p:stCondLst>
                                  <p:childTnLst>
                                    <p:set>
                                      <p:cBhvr>
                                        <p:cTn id="16" dur="1" fill="hold">
                                          <p:stCondLst>
                                            <p:cond delay="1"/>
                                          </p:stCondLst>
                                        </p:cTn>
                                        <p:tgtEl>
                                          <p:spTgt spid="7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100"/>
                                        <p:tgtEl>
                                          <p:spTgt spid="75"/>
                                        </p:tgtEl>
                                        <p:attrNameLst>
                                          <p:attrName>ppt_w</p:attrName>
                                        </p:attrNameLst>
                                      </p:cBhvr>
                                      <p:tavLst>
                                        <p:tav tm="0">
                                          <p:val>
                                            <p:strVal val="0"/>
                                          </p:val>
                                        </p:tav>
                                        <p:tav tm="100000">
                                          <p:val>
                                            <p:strVal val="#ppt_w"/>
                                          </p:val>
                                        </p:tav>
                                      </p:tavLst>
                                    </p:anim>
                                    <p:anim calcmode="lin" valueType="num">
                                      <p:cBhvr additive="base">
                                        <p:cTn id="22" dur="100"/>
                                        <p:tgtEl>
                                          <p:spTgt spid="75"/>
                                        </p:tgtEl>
                                        <p:attrNameLst>
                                          <p:attrName>ppt_h</p:attrName>
                                        </p:attrNameLst>
                                      </p:cBhvr>
                                      <p:tavLst>
                                        <p:tav tm="0">
                                          <p:val>
                                            <p:strVal val="0"/>
                                          </p:val>
                                        </p:tav>
                                        <p:tav tm="100000">
                                          <p:val>
                                            <p:strVal val="#ppt_h"/>
                                          </p:val>
                                        </p:tav>
                                      </p:tavLst>
                                    </p:anim>
                                  </p:childTnLst>
                                </p:cTn>
                              </p:par>
                              <p:par>
                                <p:cTn id="23" presetID="1" presetClass="exit" presetSubtype="0" fill="hold" nodeType="withEffect">
                                  <p:stCondLst>
                                    <p:cond delay="0"/>
                                  </p:stCondLst>
                                  <p:childTnLst>
                                    <p:set>
                                      <p:cBhvr>
                                        <p:cTn id="24" dur="1" fill="hold">
                                          <p:stCondLst>
                                            <p:cond delay="1"/>
                                          </p:stCondLst>
                                        </p:cTn>
                                        <p:tgtEl>
                                          <p:spTgt spid="7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1"/>
                                        <p:tgtEl>
                                          <p:spTgt spid="74"/>
                                        </p:tgtEl>
                                        <p:attrNameLst>
                                          <p:attrName>ppt_w</p:attrName>
                                        </p:attrNameLst>
                                      </p:cBhvr>
                                      <p:tavLst>
                                        <p:tav tm="0">
                                          <p:val>
                                            <p:strVal val="0"/>
                                          </p:val>
                                        </p:tav>
                                        <p:tav tm="100000">
                                          <p:val>
                                            <p:strVal val="#ppt_w"/>
                                          </p:val>
                                        </p:tav>
                                      </p:tavLst>
                                    </p:anim>
                                    <p:anim calcmode="lin" valueType="num">
                                      <p:cBhvr additive="base">
                                        <p:cTn id="30" dur="1"/>
                                        <p:tgtEl>
                                          <p:spTgt spid="74"/>
                                        </p:tgtEl>
                                        <p:attrNameLst>
                                          <p:attrName>ppt_h</p:attrName>
                                        </p:attrNameLst>
                                      </p:cBhvr>
                                      <p:tavLst>
                                        <p:tav tm="0">
                                          <p:val>
                                            <p:strVal val="0"/>
                                          </p:val>
                                        </p:tav>
                                        <p:tav tm="100000">
                                          <p:val>
                                            <p:strVal val="#ppt_h"/>
                                          </p:val>
                                        </p:tav>
                                      </p:tavLst>
                                    </p:anim>
                                  </p:childTnLst>
                                </p:cTn>
                              </p:par>
                              <p:par>
                                <p:cTn id="31" presetID="1" presetClass="exit" presetSubtype="0" fill="hold" nodeType="withEffect">
                                  <p:stCondLst>
                                    <p:cond delay="0"/>
                                  </p:stCondLst>
                                  <p:childTnLst>
                                    <p:set>
                                      <p:cBhvr>
                                        <p:cTn id="32" dur="1" fill="hold">
                                          <p:stCondLst>
                                            <p:cond delay="1"/>
                                          </p:stCondLst>
                                        </p:cTn>
                                        <p:tgtEl>
                                          <p:spTgt spid="7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1"/>
                                        <p:tgtEl>
                                          <p:spTgt spid="78"/>
                                        </p:tgtEl>
                                        <p:attrNameLst>
                                          <p:attrName>ppt_w</p:attrName>
                                        </p:attrNameLst>
                                      </p:cBhvr>
                                      <p:tavLst>
                                        <p:tav tm="0">
                                          <p:val>
                                            <p:strVal val="0"/>
                                          </p:val>
                                        </p:tav>
                                        <p:tav tm="100000">
                                          <p:val>
                                            <p:strVal val="#ppt_w"/>
                                          </p:val>
                                        </p:tav>
                                      </p:tavLst>
                                    </p:anim>
                                    <p:anim calcmode="lin" valueType="num">
                                      <p:cBhvr additive="base">
                                        <p:cTn id="38" dur="1"/>
                                        <p:tgtEl>
                                          <p:spTgt spid="78"/>
                                        </p:tgtEl>
                                        <p:attrNameLst>
                                          <p:attrName>ppt_h</p:attrName>
                                        </p:attrNameLst>
                                      </p:cBhvr>
                                      <p:tavLst>
                                        <p:tav tm="0">
                                          <p:val>
                                            <p:strVal val="0"/>
                                          </p:val>
                                        </p:tav>
                                        <p:tav tm="100000">
                                          <p:val>
                                            <p:strVal val="#ppt_h"/>
                                          </p:val>
                                        </p:tav>
                                      </p:tavLst>
                                    </p:anim>
                                  </p:childTnLst>
                                </p:cTn>
                              </p:par>
                              <p:par>
                                <p:cTn id="39" presetID="1" presetClass="exit" presetSubtype="0" fill="hold" nodeType="withEffect">
                                  <p:stCondLst>
                                    <p:cond delay="0"/>
                                  </p:stCondLst>
                                  <p:childTnLst>
                                    <p:set>
                                      <p:cBhvr>
                                        <p:cTn id="40" dur="1" fill="hold">
                                          <p:stCondLst>
                                            <p:cond delay="1"/>
                                          </p:stCondLst>
                                        </p:cTn>
                                        <p:tgtEl>
                                          <p:spTgt spid="7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1"/>
                                        <p:tgtEl>
                                          <p:spTgt spid="79"/>
                                        </p:tgtEl>
                                        <p:attrNameLst>
                                          <p:attrName>ppt_w</p:attrName>
                                        </p:attrNameLst>
                                      </p:cBhvr>
                                      <p:tavLst>
                                        <p:tav tm="0">
                                          <p:val>
                                            <p:strVal val="0"/>
                                          </p:val>
                                        </p:tav>
                                        <p:tav tm="100000">
                                          <p:val>
                                            <p:strVal val="#ppt_w"/>
                                          </p:val>
                                        </p:tav>
                                      </p:tavLst>
                                    </p:anim>
                                    <p:anim calcmode="lin" valueType="num">
                                      <p:cBhvr additive="base">
                                        <p:cTn id="46" dur="1"/>
                                        <p:tgtEl>
                                          <p:spTgt spid="79"/>
                                        </p:tgtEl>
                                        <p:attrNameLst>
                                          <p:attrName>ppt_h</p:attrName>
                                        </p:attrNameLst>
                                      </p:cBhvr>
                                      <p:tavLst>
                                        <p:tav tm="0">
                                          <p:val>
                                            <p:strVal val="0"/>
                                          </p:val>
                                        </p:tav>
                                        <p:tav tm="100000">
                                          <p:val>
                                            <p:strVal val="#ppt_h"/>
                                          </p:val>
                                        </p:tav>
                                      </p:tavLst>
                                    </p:anim>
                                  </p:childTnLst>
                                </p:cTn>
                              </p:par>
                              <p:par>
                                <p:cTn id="47" presetID="1" presetClass="exit" presetSubtype="0" fill="hold" nodeType="withEffect">
                                  <p:stCondLst>
                                    <p:cond delay="0"/>
                                  </p:stCondLst>
                                  <p:childTnLst>
                                    <p:set>
                                      <p:cBhvr>
                                        <p:cTn id="48" dur="1" fill="hold">
                                          <p:stCondLst>
                                            <p:cond delay="1"/>
                                          </p:stCondLst>
                                        </p:cTn>
                                        <p:tgtEl>
                                          <p:spTgt spid="7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1"/>
                                        <p:tgtEl>
                                          <p:spTgt spid="80"/>
                                        </p:tgtEl>
                                        <p:attrNameLst>
                                          <p:attrName>ppt_w</p:attrName>
                                        </p:attrNameLst>
                                      </p:cBhvr>
                                      <p:tavLst>
                                        <p:tav tm="0">
                                          <p:val>
                                            <p:strVal val="0"/>
                                          </p:val>
                                        </p:tav>
                                        <p:tav tm="100000">
                                          <p:val>
                                            <p:strVal val="#ppt_w"/>
                                          </p:val>
                                        </p:tav>
                                      </p:tavLst>
                                    </p:anim>
                                    <p:anim calcmode="lin" valueType="num">
                                      <p:cBhvr additive="base">
                                        <p:cTn id="54" dur="1"/>
                                        <p:tgtEl>
                                          <p:spTgt spid="80"/>
                                        </p:tgtEl>
                                        <p:attrNameLst>
                                          <p:attrName>ppt_h</p:attrName>
                                        </p:attrNameLst>
                                      </p:cBhvr>
                                      <p:tavLst>
                                        <p:tav tm="0">
                                          <p:val>
                                            <p:strVal val="0"/>
                                          </p:val>
                                        </p:tav>
                                        <p:tav tm="100000">
                                          <p:val>
                                            <p:strVal val="#ppt_h"/>
                                          </p:val>
                                        </p:tav>
                                      </p:tavLst>
                                    </p:anim>
                                  </p:childTnLst>
                                </p:cTn>
                              </p:par>
                              <p:par>
                                <p:cTn id="55" presetID="1" presetClass="exit" presetSubtype="0" fill="hold" nodeType="withEffect">
                                  <p:stCondLst>
                                    <p:cond delay="0"/>
                                  </p:stCondLst>
                                  <p:childTnLst>
                                    <p:set>
                                      <p:cBhvr>
                                        <p:cTn id="56" dur="1" fill="hold">
                                          <p:stCondLst>
                                            <p:cond delay="1"/>
                                          </p:stCondLst>
                                        </p:cTn>
                                        <p:tgtEl>
                                          <p:spTgt spid="7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additive="base">
                                        <p:cTn id="61" dur="1000"/>
                                        <p:tgtEl>
                                          <p:spTgt spid="73"/>
                                        </p:tgtEl>
                                        <p:attrNameLst>
                                          <p:attrName>ppt_w</p:attrName>
                                        </p:attrNameLst>
                                      </p:cBhvr>
                                      <p:tavLst>
                                        <p:tav tm="0">
                                          <p:val>
                                            <p:strVal val="0"/>
                                          </p:val>
                                        </p:tav>
                                        <p:tav tm="100000">
                                          <p:val>
                                            <p:strVal val="#ppt_w"/>
                                          </p:val>
                                        </p:tav>
                                      </p:tavLst>
                                    </p:anim>
                                    <p:anim calcmode="lin" valueType="num">
                                      <p:cBhvr additive="base">
                                        <p:cTn id="62" dur="1000"/>
                                        <p:tgtEl>
                                          <p:spTgt spid="73"/>
                                        </p:tgtEl>
                                        <p:attrNameLst>
                                          <p:attrName>ppt_h</p:attrName>
                                        </p:attrNameLst>
                                      </p:cBhvr>
                                      <p:tavLst>
                                        <p:tav tm="0">
                                          <p:val>
                                            <p:strVal val="0"/>
                                          </p:val>
                                        </p:tav>
                                        <p:tav tm="100000">
                                          <p:val>
                                            <p:strVal val="#ppt_h"/>
                                          </p:val>
                                        </p:tav>
                                      </p:tavLst>
                                    </p:anim>
                                  </p:childTnLst>
                                </p:cTn>
                              </p:par>
                              <p:par>
                                <p:cTn id="63" presetID="1" presetClass="exit" presetSubtype="0" fill="hold" nodeType="withEffect">
                                  <p:stCondLst>
                                    <p:cond delay="0"/>
                                  </p:stCondLst>
                                  <p:childTnLst>
                                    <p:set>
                                      <p:cBhvr>
                                        <p:cTn id="64"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1"/>
          <p:cNvPicPr preferRelativeResize="0"/>
          <p:nvPr/>
        </p:nvPicPr>
        <p:blipFill rotWithShape="1">
          <a:blip r:embed="rId3">
            <a:alphaModFix/>
          </a:blip>
          <a:srcRect/>
          <a:stretch/>
        </p:blipFill>
        <p:spPr>
          <a:xfrm rot="5400000">
            <a:off x="7191829" y="2170598"/>
            <a:ext cx="10339155" cy="6968153"/>
          </a:xfrm>
          <a:prstGeom prst="rect">
            <a:avLst/>
          </a:prstGeom>
          <a:noFill/>
          <a:ln>
            <a:noFill/>
          </a:ln>
        </p:spPr>
      </p:pic>
      <p:sp>
        <p:nvSpPr>
          <p:cNvPr id="94" name="Google Shape;94;p11"/>
          <p:cNvSpPr txBox="1"/>
          <p:nvPr/>
        </p:nvSpPr>
        <p:spPr>
          <a:xfrm>
            <a:off x="9200457" y="2087371"/>
            <a:ext cx="6233100" cy="2476200"/>
          </a:xfrm>
          <a:prstGeom prst="rect">
            <a:avLst/>
          </a:prstGeom>
          <a:noFill/>
          <a:ln>
            <a:noFill/>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3500"/>
              <a:buFont typeface="Arial"/>
              <a:buNone/>
            </a:pPr>
            <a:r>
              <a:rPr lang="en" sz="13500" b="1" i="0" u="none" strike="noStrike" cap="none">
                <a:solidFill>
                  <a:schemeClr val="lt1"/>
                </a:solidFill>
                <a:latin typeface="Poppins"/>
                <a:ea typeface="Poppins"/>
                <a:cs typeface="Poppins"/>
                <a:sym typeface="Poppins"/>
              </a:rPr>
              <a:t>Joe</a:t>
            </a:r>
            <a:endParaRPr sz="13500" b="1" i="0" u="none" strike="noStrike" cap="none">
              <a:solidFill>
                <a:schemeClr val="lt1"/>
              </a:solidFill>
              <a:latin typeface="Poppins"/>
              <a:ea typeface="Poppins"/>
              <a:cs typeface="Poppins"/>
              <a:sym typeface="Poppins"/>
            </a:endParaRPr>
          </a:p>
        </p:txBody>
      </p:sp>
      <p:sp>
        <p:nvSpPr>
          <p:cNvPr id="95" name="Google Shape;95;p11"/>
          <p:cNvSpPr txBox="1"/>
          <p:nvPr/>
        </p:nvSpPr>
        <p:spPr>
          <a:xfrm>
            <a:off x="9212633" y="6210811"/>
            <a:ext cx="6233100" cy="2641500"/>
          </a:xfrm>
          <a:prstGeom prst="rect">
            <a:avLst/>
          </a:prstGeom>
          <a:noFill/>
          <a:ln>
            <a:noFill/>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3500"/>
              <a:buFont typeface="Arial"/>
              <a:buNone/>
            </a:pPr>
            <a:r>
              <a:rPr lang="en" sz="12500" b="1" i="0" u="none" strike="noStrike" cap="none">
                <a:solidFill>
                  <a:schemeClr val="lt1"/>
                </a:solidFill>
                <a:latin typeface="Poppins"/>
                <a:ea typeface="Poppins"/>
                <a:cs typeface="Poppins"/>
                <a:sym typeface="Poppins"/>
              </a:rPr>
              <a:t>roam</a:t>
            </a:r>
            <a:endParaRPr sz="12500" b="1" i="0" u="none" strike="noStrike" cap="none">
              <a:solidFill>
                <a:schemeClr val="lt1"/>
              </a:solidFill>
              <a:latin typeface="Poppins"/>
              <a:ea typeface="Poppins"/>
              <a:cs typeface="Poppins"/>
              <a:sym typeface="Poppins"/>
            </a:endParaRPr>
          </a:p>
        </p:txBody>
      </p:sp>
      <p:sp>
        <p:nvSpPr>
          <p:cNvPr id="96" name="Google Shape;96;p11"/>
          <p:cNvSpPr/>
          <p:nvPr/>
        </p:nvSpPr>
        <p:spPr>
          <a:xfrm>
            <a:off x="11990990" y="4334920"/>
            <a:ext cx="1950388"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97" name="Google Shape;97;p11"/>
          <p:cNvSpPr/>
          <p:nvPr/>
        </p:nvSpPr>
        <p:spPr>
          <a:xfrm>
            <a:off x="10015621" y="8601848"/>
            <a:ext cx="551412"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98" name="Google Shape;98;p11"/>
          <p:cNvSpPr/>
          <p:nvPr/>
        </p:nvSpPr>
        <p:spPr>
          <a:xfrm>
            <a:off x="10576349" y="4718138"/>
            <a:ext cx="3505685"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99" name="Google Shape;99;p11"/>
          <p:cNvSpPr/>
          <p:nvPr/>
        </p:nvSpPr>
        <p:spPr>
          <a:xfrm>
            <a:off x="10015648" y="8986961"/>
            <a:ext cx="4549806"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00" name="Google Shape;100;p11"/>
          <p:cNvSpPr/>
          <p:nvPr/>
        </p:nvSpPr>
        <p:spPr>
          <a:xfrm>
            <a:off x="10888140" y="4334893"/>
            <a:ext cx="551412"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01" name="Google Shape;101;p11"/>
          <p:cNvSpPr/>
          <p:nvPr/>
        </p:nvSpPr>
        <p:spPr>
          <a:xfrm>
            <a:off x="10998266" y="8601874"/>
            <a:ext cx="1798024"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02" name="Google Shape;102;p11"/>
          <p:cNvSpPr/>
          <p:nvPr/>
        </p:nvSpPr>
        <p:spPr>
          <a:xfrm>
            <a:off x="13389665" y="8601848"/>
            <a:ext cx="551412" cy="383218"/>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03" name="Google Shape;103;p11"/>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4" name="Google Shape;104;p11"/>
          <p:cNvPicPr preferRelativeResize="0"/>
          <p:nvPr/>
        </p:nvPicPr>
        <p:blipFill rotWithShape="1">
          <a:blip r:embed="rId4">
            <a:alphaModFix/>
          </a:blip>
          <a:srcRect/>
          <a:stretch/>
        </p:blipFill>
        <p:spPr>
          <a:xfrm>
            <a:off x="17653913" y="312775"/>
            <a:ext cx="1821934" cy="1567072"/>
          </a:xfrm>
          <a:prstGeom prst="rect">
            <a:avLst/>
          </a:prstGeom>
          <a:noFill/>
          <a:ln>
            <a:noFill/>
          </a:ln>
        </p:spPr>
      </p:pic>
      <p:sp>
        <p:nvSpPr>
          <p:cNvPr id="105" name="Google Shape;105;p11"/>
          <p:cNvSpPr txBox="1"/>
          <p:nvPr/>
        </p:nvSpPr>
        <p:spPr>
          <a:xfrm>
            <a:off x="612750" y="631025"/>
            <a:ext cx="5610000" cy="2227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06" name="Google Shape;106;p11"/>
          <p:cNvPicPr preferRelativeResize="0"/>
          <p:nvPr/>
        </p:nvPicPr>
        <p:blipFill rotWithShape="1">
          <a:blip r:embed="rId5">
            <a:alphaModFix/>
          </a:blip>
          <a:srcRect/>
          <a:stretch/>
        </p:blipFill>
        <p:spPr>
          <a:xfrm>
            <a:off x="610315" y="3236871"/>
            <a:ext cx="2781813" cy="2356711"/>
          </a:xfrm>
          <a:prstGeom prst="rect">
            <a:avLst/>
          </a:prstGeom>
          <a:noFill/>
          <a:ln>
            <a:noFill/>
          </a:ln>
        </p:spPr>
      </p:pic>
      <p:sp>
        <p:nvSpPr>
          <p:cNvPr id="107" name="Google Shape;107;p11"/>
          <p:cNvSpPr txBox="1"/>
          <p:nvPr/>
        </p:nvSpPr>
        <p:spPr>
          <a:xfrm>
            <a:off x="612000" y="5966810"/>
            <a:ext cx="58074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9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9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1000"/>
                                        <p:tgtEl>
                                          <p:spTgt spid="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1"/>
                                          </p:stCondLst>
                                        </p:cTn>
                                        <p:tgtEl>
                                          <p:spTgt spid="10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fade">
                                      <p:cBhvr>
                                        <p:cTn id="28" dur="1000"/>
                                        <p:tgtEl>
                                          <p:spTgt spid="98"/>
                                        </p:tgtEl>
                                      </p:cBhvr>
                                    </p:animEffect>
                                  </p:childTnLst>
                                </p:cTn>
                              </p:par>
                              <p:par>
                                <p:cTn id="29" presetID="1" presetClass="exit" presetSubtype="0" fill="hold" nodeType="withEffect">
                                  <p:stCondLst>
                                    <p:cond delay="0"/>
                                  </p:stCondLst>
                                  <p:childTnLst>
                                    <p:set>
                                      <p:cBhvr>
                                        <p:cTn id="30" dur="1" fill="hold">
                                          <p:stCondLst>
                                            <p:cond delay="1"/>
                                          </p:stCondLst>
                                        </p:cTn>
                                        <p:tgtEl>
                                          <p:spTgt spid="9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1000"/>
                                        <p:tgtEl>
                                          <p:spTgt spid="95"/>
                                        </p:tgtEl>
                                      </p:cBhvr>
                                    </p:animEffect>
                                  </p:childTnLst>
                                </p:cTn>
                              </p:par>
                              <p:par>
                                <p:cTn id="36" presetID="1" presetClass="exit" presetSubtype="0" fill="hold" nodeType="withEffect">
                                  <p:stCondLst>
                                    <p:cond delay="0"/>
                                  </p:stCondLst>
                                  <p:childTnLst>
                                    <p:set>
                                      <p:cBhvr>
                                        <p:cTn id="37" dur="1" fill="hold">
                                          <p:stCondLst>
                                            <p:cond delay="1"/>
                                          </p:stCondLst>
                                        </p:cTn>
                                        <p:tgtEl>
                                          <p:spTgt spid="9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1"/>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9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1"/>
                                        <p:tgtEl>
                                          <p:spTgt spid="102"/>
                                        </p:tgtEl>
                                      </p:cBhvr>
                                    </p:animEffect>
                                  </p:childTnLst>
                                </p:cTn>
                              </p:par>
                              <p:par>
                                <p:cTn id="53" presetID="1" presetClass="exit" presetSubtype="0" fill="hold" nodeType="withEffect">
                                  <p:stCondLst>
                                    <p:cond delay="0"/>
                                  </p:stCondLst>
                                  <p:childTnLst>
                                    <p:set>
                                      <p:cBhvr>
                                        <p:cTn id="54" dur="1" fill="hold">
                                          <p:stCondLst>
                                            <p:cond delay="1"/>
                                          </p:stCondLst>
                                        </p:cTn>
                                        <p:tgtEl>
                                          <p:spTgt spid="10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1"/>
                                          </p:stCondLst>
                                        </p:cTn>
                                        <p:tgtEl>
                                          <p:spTgt spid="10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1"/>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12"/>
          <p:cNvGrpSpPr/>
          <p:nvPr/>
        </p:nvGrpSpPr>
        <p:grpSpPr>
          <a:xfrm>
            <a:off x="7402839" y="2528899"/>
            <a:ext cx="4681364" cy="2816920"/>
            <a:chOff x="5784675" y="818500"/>
            <a:chExt cx="2737800" cy="1941900"/>
          </a:xfrm>
        </p:grpSpPr>
        <p:sp>
          <p:nvSpPr>
            <p:cNvPr id="114" name="Google Shape;114;p12"/>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15" name="Google Shape;115;p12"/>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soap</a:t>
              </a:r>
              <a:endParaRPr sz="10993" b="1" i="0" u="none" strike="noStrike" cap="none">
                <a:solidFill>
                  <a:schemeClr val="accent1"/>
                </a:solidFill>
                <a:latin typeface="Poppins"/>
                <a:ea typeface="Poppins"/>
                <a:cs typeface="Poppins"/>
                <a:sym typeface="Poppins"/>
              </a:endParaRPr>
            </a:p>
          </p:txBody>
        </p:sp>
      </p:grpSp>
      <p:grpSp>
        <p:nvGrpSpPr>
          <p:cNvPr id="116" name="Google Shape;116;p12"/>
          <p:cNvGrpSpPr/>
          <p:nvPr/>
        </p:nvGrpSpPr>
        <p:grpSpPr>
          <a:xfrm>
            <a:off x="14019453" y="2527967"/>
            <a:ext cx="5148980" cy="2817891"/>
            <a:chOff x="5784675" y="907452"/>
            <a:chExt cx="2737800" cy="1941900"/>
          </a:xfrm>
        </p:grpSpPr>
        <p:sp>
          <p:nvSpPr>
            <p:cNvPr id="117" name="Google Shape;117;p12"/>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18" name="Google Shape;118;p12"/>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1"/>
                  </a:solidFill>
                  <a:latin typeface="Poppins"/>
                  <a:ea typeface="Poppins"/>
                  <a:cs typeface="Poppins"/>
                  <a:sym typeface="Poppins"/>
                </a:rPr>
                <a:t>goes</a:t>
              </a:r>
              <a:endParaRPr sz="10993" b="1" i="0" u="none" strike="noStrike" cap="none">
                <a:solidFill>
                  <a:schemeClr val="accent1"/>
                </a:solidFill>
                <a:latin typeface="Poppins"/>
                <a:ea typeface="Poppins"/>
                <a:cs typeface="Poppins"/>
                <a:sym typeface="Poppins"/>
              </a:endParaRPr>
            </a:p>
          </p:txBody>
        </p:sp>
      </p:grpSp>
      <p:grpSp>
        <p:nvGrpSpPr>
          <p:cNvPr id="119" name="Google Shape;119;p12"/>
          <p:cNvGrpSpPr/>
          <p:nvPr/>
        </p:nvGrpSpPr>
        <p:grpSpPr>
          <a:xfrm>
            <a:off x="7402590" y="5513150"/>
            <a:ext cx="11765422" cy="3751557"/>
            <a:chOff x="5784675" y="818500"/>
            <a:chExt cx="2737800" cy="1941900"/>
          </a:xfrm>
        </p:grpSpPr>
        <p:sp>
          <p:nvSpPr>
            <p:cNvPr id="120" name="Google Shape;120;p12"/>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21" name="Google Shape;121;p12"/>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15000"/>
                </a:lnSpc>
                <a:spcBef>
                  <a:spcPts val="0"/>
                </a:spcBef>
                <a:spcAft>
                  <a:spcPts val="0"/>
                </a:spcAft>
                <a:buClr>
                  <a:srgbClr val="000000"/>
                </a:buClr>
                <a:buSzPts val="6600"/>
                <a:buFont typeface="Arial"/>
                <a:buNone/>
              </a:pPr>
              <a:r>
                <a:rPr lang="en" sz="6600" b="1" i="0" u="none" strike="noStrike" cap="none">
                  <a:solidFill>
                    <a:schemeClr val="accent1"/>
                  </a:solidFill>
                  <a:latin typeface="Poppins"/>
                  <a:ea typeface="Poppins"/>
                  <a:cs typeface="Poppins"/>
                  <a:sym typeface="Poppins"/>
                </a:rPr>
                <a:t>The soap began to foam and soak Joe’s cloak!</a:t>
              </a:r>
              <a:endParaRPr sz="6600" b="1" i="0" u="none" strike="noStrike" cap="none">
                <a:solidFill>
                  <a:schemeClr val="accent1"/>
                </a:solidFill>
                <a:latin typeface="Poppins"/>
                <a:ea typeface="Poppins"/>
                <a:cs typeface="Poppins"/>
                <a:sym typeface="Poppins"/>
              </a:endParaRPr>
            </a:p>
          </p:txBody>
        </p:sp>
      </p:grpSp>
      <p:sp>
        <p:nvSpPr>
          <p:cNvPr id="122" name="Google Shape;122;p12"/>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3" name="Google Shape;123;p12"/>
          <p:cNvPicPr preferRelativeResize="0"/>
          <p:nvPr/>
        </p:nvPicPr>
        <p:blipFill rotWithShape="1">
          <a:blip r:embed="rId3">
            <a:alphaModFix/>
          </a:blip>
          <a:srcRect/>
          <a:stretch/>
        </p:blipFill>
        <p:spPr>
          <a:xfrm>
            <a:off x="17653913" y="312775"/>
            <a:ext cx="1821934" cy="1567072"/>
          </a:xfrm>
          <a:prstGeom prst="rect">
            <a:avLst/>
          </a:prstGeom>
          <a:noFill/>
          <a:ln>
            <a:noFill/>
          </a:ln>
        </p:spPr>
      </p:pic>
      <p:sp>
        <p:nvSpPr>
          <p:cNvPr id="124" name="Google Shape;124;p12"/>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25" name="Google Shape;125;p12"/>
          <p:cNvSpPr txBox="1"/>
          <p:nvPr/>
        </p:nvSpPr>
        <p:spPr>
          <a:xfrm>
            <a:off x="610316" y="6093125"/>
            <a:ext cx="60342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26" name="Google Shape;126;p12"/>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27" name="Google Shape;127;p12"/>
          <p:cNvPicPr preferRelativeResize="0"/>
          <p:nvPr/>
        </p:nvPicPr>
        <p:blipFill rotWithShape="1">
          <a:blip r:embed="rId5">
            <a:alphaModFix/>
          </a:blip>
          <a:srcRect/>
          <a:stretch/>
        </p:blipFill>
        <p:spPr>
          <a:xfrm>
            <a:off x="16808750" y="94171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1000"/>
                                        <p:tgtEl>
                                          <p:spTgt spid="113"/>
                                        </p:tgtEl>
                                        <p:attrNameLst>
                                          <p:attrName>ppt_w</p:attrName>
                                        </p:attrNameLst>
                                      </p:cBhvr>
                                      <p:tavLst>
                                        <p:tav tm="0">
                                          <p:val>
                                            <p:strVal val="0"/>
                                          </p:val>
                                        </p:tav>
                                        <p:tav tm="100000">
                                          <p:val>
                                            <p:strVal val="#ppt_w"/>
                                          </p:val>
                                        </p:tav>
                                      </p:tavLst>
                                    </p:anim>
                                    <p:anim calcmode="lin" valueType="num">
                                      <p:cBhvr additive="base">
                                        <p:cTn id="13" dur="1000"/>
                                        <p:tgtEl>
                                          <p:spTgt spid="113"/>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additive="base">
                                        <p:cTn id="18" dur="1000"/>
                                        <p:tgtEl>
                                          <p:spTgt spid="116"/>
                                        </p:tgtEl>
                                        <p:attrNameLst>
                                          <p:attrName>ppt_w</p:attrName>
                                        </p:attrNameLst>
                                      </p:cBhvr>
                                      <p:tavLst>
                                        <p:tav tm="0">
                                          <p:val>
                                            <p:strVal val="0"/>
                                          </p:val>
                                        </p:tav>
                                        <p:tav tm="100000">
                                          <p:val>
                                            <p:strVal val="#ppt_w"/>
                                          </p:val>
                                        </p:tav>
                                      </p:tavLst>
                                    </p:anim>
                                    <p:anim calcmode="lin" valueType="num">
                                      <p:cBhvr additive="base">
                                        <p:cTn id="19" dur="1000"/>
                                        <p:tgtEl>
                                          <p:spTgt spid="116"/>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19"/>
                                        </p:tgtEl>
                                        <p:attrNameLst>
                                          <p:attrName>style.visibility</p:attrName>
                                        </p:attrNameLst>
                                      </p:cBhvr>
                                      <p:to>
                                        <p:strVal val="visible"/>
                                      </p:to>
                                    </p:set>
                                    <p:anim calcmode="lin" valueType="num">
                                      <p:cBhvr additive="base">
                                        <p:cTn id="24" dur="1000"/>
                                        <p:tgtEl>
                                          <p:spTgt spid="119"/>
                                        </p:tgtEl>
                                        <p:attrNameLst>
                                          <p:attrName>ppt_w</p:attrName>
                                        </p:attrNameLst>
                                      </p:cBhvr>
                                      <p:tavLst>
                                        <p:tav tm="0">
                                          <p:val>
                                            <p:strVal val="0"/>
                                          </p:val>
                                        </p:tav>
                                        <p:tav tm="100000">
                                          <p:val>
                                            <p:strVal val="#ppt_w"/>
                                          </p:val>
                                        </p:tav>
                                      </p:tavLst>
                                    </p:anim>
                                    <p:anim calcmode="lin" valueType="num">
                                      <p:cBhvr additive="base">
                                        <p:cTn id="25" dur="1000"/>
                                        <p:tgtEl>
                                          <p:spTgt spid="1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p:nvPr/>
        </p:nvSpPr>
        <p:spPr>
          <a:xfrm>
            <a:off x="7760850" y="2549225"/>
            <a:ext cx="11994300" cy="6997800"/>
          </a:xfrm>
          <a:prstGeom prst="rect">
            <a:avLst/>
          </a:prstGeom>
          <a:noFill/>
          <a:ln>
            <a:noFill/>
          </a:ln>
        </p:spPr>
        <p:txBody>
          <a:bodyPr spcFirstLastPara="1" wrap="square" lIns="201000" tIns="201000" rIns="201000" bIns="201000" anchor="t" anchorCtr="0">
            <a:noAutofit/>
          </a:bodyPr>
          <a:lstStyle/>
          <a:p>
            <a:pPr marL="0" marR="0" lvl="1" indent="0" algn="l" rtl="0">
              <a:lnSpc>
                <a:spcPct val="150000"/>
              </a:lnSpc>
              <a:spcBef>
                <a:spcPts val="0"/>
              </a:spcBef>
              <a:spcAft>
                <a:spcPts val="0"/>
              </a:spcAft>
              <a:buClr>
                <a:srgbClr val="000000"/>
              </a:buClr>
              <a:buSzPts val="9000"/>
              <a:buFont typeface="Arial"/>
              <a:buNone/>
            </a:pPr>
            <a:r>
              <a:rPr lang="en" sz="9000" b="1" i="0" u="none" strike="noStrike" cap="none" dirty="0">
                <a:solidFill>
                  <a:schemeClr val="accent1"/>
                </a:solidFill>
                <a:latin typeface="Poppins"/>
                <a:ea typeface="Poppins"/>
                <a:cs typeface="Poppins"/>
                <a:sym typeface="Poppins"/>
              </a:rPr>
              <a:t>foam			goal</a:t>
            </a:r>
            <a:endParaRPr sz="9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000"/>
              <a:buFont typeface="Arial"/>
              <a:buNone/>
            </a:pPr>
            <a:r>
              <a:rPr lang="en" sz="9000" b="1" i="0" u="none" strike="noStrike" cap="none" dirty="0">
                <a:solidFill>
                  <a:schemeClr val="accent1"/>
                </a:solidFill>
                <a:latin typeface="Poppins"/>
                <a:ea typeface="Poppins"/>
                <a:cs typeface="Poppins"/>
                <a:sym typeface="Poppins"/>
              </a:rPr>
              <a:t>foe					toe	</a:t>
            </a:r>
            <a:r>
              <a:rPr lang="en" sz="9000" b="1" i="0" u="none" strike="noStrike" cap="none">
                <a:solidFill>
                  <a:schemeClr val="accent1"/>
                </a:solidFill>
                <a:latin typeface="Poppins"/>
                <a:ea typeface="Poppins"/>
                <a:cs typeface="Poppins"/>
                <a:sym typeface="Poppins"/>
              </a:rPr>
              <a:t>	foal</a:t>
            </a:r>
            <a:r>
              <a:rPr lang="en" sz="9000" b="1">
                <a:solidFill>
                  <a:schemeClr val="accent1"/>
                </a:solidFill>
                <a:latin typeface="Poppins"/>
                <a:ea typeface="Poppins"/>
                <a:cs typeface="Poppins"/>
                <a:sym typeface="Poppins"/>
              </a:rPr>
              <a:t>         </a:t>
            </a:r>
            <a:r>
              <a:rPr lang="en" sz="9000" b="1" i="0" u="none" strike="noStrike" cap="none">
                <a:solidFill>
                  <a:schemeClr val="accent1"/>
                </a:solidFill>
                <a:latin typeface="Poppins"/>
                <a:ea typeface="Poppins"/>
                <a:cs typeface="Poppins"/>
                <a:sym typeface="Poppins"/>
              </a:rPr>
              <a:t>boat</a:t>
            </a:r>
            <a:endParaRPr sz="9000" b="1" i="0" u="none" strike="noStrike" cap="none" dirty="0">
              <a:solidFill>
                <a:schemeClr val="accent1"/>
              </a:solidFill>
              <a:latin typeface="Poppins"/>
              <a:ea typeface="Poppins"/>
              <a:cs typeface="Poppins"/>
              <a:sym typeface="Poppins"/>
            </a:endParaRPr>
          </a:p>
          <a:p>
            <a:pPr marL="3015600" marR="0" lvl="1" indent="1005199" algn="l" rtl="0">
              <a:lnSpc>
                <a:spcPct val="150000"/>
              </a:lnSpc>
              <a:spcBef>
                <a:spcPts val="0"/>
              </a:spcBef>
              <a:spcAft>
                <a:spcPts val="0"/>
              </a:spcAft>
              <a:buClr>
                <a:srgbClr val="000000"/>
              </a:buClr>
              <a:buSzPts val="9000"/>
              <a:buFont typeface="Arial"/>
              <a:buNone/>
            </a:pPr>
            <a:endParaRPr sz="9000" b="1" i="0" u="none" strike="noStrike" cap="none" dirty="0">
              <a:solidFill>
                <a:schemeClr val="accent1"/>
              </a:solidFill>
              <a:highlight>
                <a:srgbClr val="FFFFFF"/>
              </a:highlight>
              <a:latin typeface="Poppins"/>
              <a:ea typeface="Poppins"/>
              <a:cs typeface="Poppins"/>
              <a:sym typeface="Poppins"/>
            </a:endParaRPr>
          </a:p>
        </p:txBody>
      </p:sp>
      <p:sp>
        <p:nvSpPr>
          <p:cNvPr id="134" name="Google Shape;134;p13"/>
          <p:cNvSpPr txBox="1"/>
          <p:nvPr/>
        </p:nvSpPr>
        <p:spPr>
          <a:xfrm>
            <a:off x="612750" y="631025"/>
            <a:ext cx="5738700" cy="232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35" name="Google Shape;135;p13"/>
          <p:cNvSpPr txBox="1"/>
          <p:nvPr/>
        </p:nvSpPr>
        <p:spPr>
          <a:xfrm>
            <a:off x="610316" y="5882279"/>
            <a:ext cx="58818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can read the words!</a:t>
            </a:r>
            <a:endParaRPr sz="3450" b="1" i="0" u="none" strike="noStrike" cap="none">
              <a:solidFill>
                <a:srgbClr val="0071B5"/>
              </a:solidFill>
              <a:latin typeface="Poppins"/>
              <a:ea typeface="Poppins"/>
              <a:cs typeface="Poppins"/>
              <a:sym typeface="Poppins"/>
            </a:endParaRPr>
          </a:p>
        </p:txBody>
      </p:sp>
      <p:pic>
        <p:nvPicPr>
          <p:cNvPr id="136" name="Google Shape;136;p13"/>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37" name="Google Shape;137;p13"/>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1000"/>
                                        <p:tgtEl>
                                          <p:spTgt spid="133"/>
                                        </p:tgtEl>
                                        <p:attrNameLst>
                                          <p:attrName>ppt_w</p:attrName>
                                        </p:attrNameLst>
                                      </p:cBhvr>
                                      <p:tavLst>
                                        <p:tav tm="0">
                                          <p:val>
                                            <p:strVal val="0"/>
                                          </p:val>
                                        </p:tav>
                                        <p:tav tm="100000">
                                          <p:val>
                                            <p:strVal val="#ppt_w"/>
                                          </p:val>
                                        </p:tav>
                                      </p:tavLst>
                                    </p:anim>
                                    <p:anim calcmode="lin" valueType="num">
                                      <p:cBhvr additive="base">
                                        <p:cTn id="8" dur="1000"/>
                                        <p:tgtEl>
                                          <p:spTgt spid="1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4"/>
          <p:cNvSpPr/>
          <p:nvPr/>
        </p:nvSpPr>
        <p:spPr>
          <a:xfrm>
            <a:off x="10588784" y="4062162"/>
            <a:ext cx="5649219" cy="3581052"/>
          </a:xfrm>
          <a:custGeom>
            <a:avLst/>
            <a:gdLst/>
            <a:ahLst/>
            <a:cxnLst/>
            <a:rect l="l" t="t" r="r" b="b"/>
            <a:pathLst>
              <a:path w="4395" h="2786" extrusionOk="0">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spcFirstLastPara="1" wrap="square" lIns="150750" tIns="75350" rIns="150750" bIns="75350" anchor="ctr" anchorCtr="0">
            <a:noAutofit/>
          </a:bodyPr>
          <a:lstStyle/>
          <a:p>
            <a:pPr marL="0" marR="0" lvl="0" indent="0" algn="l" rtl="0">
              <a:lnSpc>
                <a:spcPct val="100000"/>
              </a:lnSpc>
              <a:spcBef>
                <a:spcPts val="0"/>
              </a:spcBef>
              <a:spcAft>
                <a:spcPts val="0"/>
              </a:spcAft>
              <a:buClr>
                <a:srgbClr val="000000"/>
              </a:buClr>
              <a:buSzPts val="10773"/>
              <a:buFont typeface="Arial"/>
              <a:buNone/>
            </a:pPr>
            <a:endParaRPr sz="10773" b="0" i="0" u="none" strike="noStrike" cap="none">
              <a:solidFill>
                <a:srgbClr val="000000"/>
              </a:solidFill>
              <a:latin typeface="Poppins"/>
              <a:ea typeface="Poppins"/>
              <a:cs typeface="Poppins"/>
              <a:sym typeface="Poppins"/>
            </a:endParaRPr>
          </a:p>
        </p:txBody>
      </p:sp>
      <p:grpSp>
        <p:nvGrpSpPr>
          <p:cNvPr id="144" name="Google Shape;144;p14"/>
          <p:cNvGrpSpPr/>
          <p:nvPr/>
        </p:nvGrpSpPr>
        <p:grpSpPr>
          <a:xfrm>
            <a:off x="7565123" y="3026719"/>
            <a:ext cx="4174503" cy="5651917"/>
            <a:chOff x="3237987" y="1285175"/>
            <a:chExt cx="1898700" cy="2570676"/>
          </a:xfrm>
        </p:grpSpPr>
        <p:sp>
          <p:nvSpPr>
            <p:cNvPr id="145" name="Google Shape;145;p14"/>
            <p:cNvSpPr/>
            <p:nvPr/>
          </p:nvSpPr>
          <p:spPr>
            <a:xfrm flipH="1">
              <a:off x="3434323" y="1285175"/>
              <a:ext cx="1631002" cy="2570676"/>
            </a:xfrm>
            <a:custGeom>
              <a:avLst/>
              <a:gdLst/>
              <a:ahLst/>
              <a:cxnLst/>
              <a:rect l="l" t="t" r="r" b="b"/>
              <a:pathLst>
                <a:path w="2762" h="4419" extrusionOk="0">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spcFirstLastPara="1" wrap="square" lIns="150750" tIns="75350" rIns="150750" bIns="75350" anchor="ctr" anchorCtr="0">
              <a:noAutofit/>
            </a:bodyPr>
            <a:lstStyle/>
            <a:p>
              <a:pPr marL="0" marR="0" lvl="0" indent="0" algn="l" rtl="0">
                <a:lnSpc>
                  <a:spcPct val="100000"/>
                </a:lnSpc>
                <a:spcBef>
                  <a:spcPts val="0"/>
                </a:spcBef>
                <a:spcAft>
                  <a:spcPts val="0"/>
                </a:spcAft>
                <a:buClr>
                  <a:srgbClr val="000000"/>
                </a:buClr>
                <a:buSzPts val="10773"/>
                <a:buFont typeface="Arial"/>
                <a:buNone/>
              </a:pPr>
              <a:endParaRPr sz="10773" b="0" i="0" u="none" strike="noStrike" cap="none">
                <a:solidFill>
                  <a:schemeClr val="lt1"/>
                </a:solidFill>
                <a:latin typeface="Poppins"/>
                <a:ea typeface="Poppins"/>
                <a:cs typeface="Poppins"/>
                <a:sym typeface="Poppins"/>
              </a:endParaRPr>
            </a:p>
          </p:txBody>
        </p:sp>
        <p:sp>
          <p:nvSpPr>
            <p:cNvPr id="146" name="Google Shape;146;p14"/>
            <p:cNvSpPr txBox="1"/>
            <p:nvPr/>
          </p:nvSpPr>
          <p:spPr>
            <a:xfrm>
              <a:off x="3237987" y="1679925"/>
              <a:ext cx="1898700" cy="1463400"/>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s</a:t>
              </a:r>
              <a:endParaRPr sz="17589" b="1" i="0" u="none" strike="noStrike" cap="none">
                <a:solidFill>
                  <a:srgbClr val="000000"/>
                </a:solidFill>
                <a:latin typeface="Poppins"/>
                <a:ea typeface="Poppins"/>
                <a:cs typeface="Poppins"/>
                <a:sym typeface="Poppins"/>
              </a:endParaRPr>
            </a:p>
          </p:txBody>
        </p:sp>
      </p:grpSp>
      <p:sp>
        <p:nvSpPr>
          <p:cNvPr id="147" name="Google Shape;147;p14"/>
          <p:cNvSpPr txBox="1"/>
          <p:nvPr/>
        </p:nvSpPr>
        <p:spPr>
          <a:xfrm>
            <a:off x="11513461" y="3894609"/>
            <a:ext cx="3799860" cy="3217448"/>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oa</a:t>
            </a:r>
            <a:endParaRPr sz="17589" b="1" i="0" u="none" strike="noStrike" cap="none">
              <a:solidFill>
                <a:srgbClr val="000000"/>
              </a:solidFill>
              <a:latin typeface="Poppins"/>
              <a:ea typeface="Poppins"/>
              <a:cs typeface="Poppins"/>
              <a:sym typeface="Poppins"/>
            </a:endParaRPr>
          </a:p>
        </p:txBody>
      </p:sp>
      <p:grpSp>
        <p:nvGrpSpPr>
          <p:cNvPr id="148" name="Google Shape;148;p14"/>
          <p:cNvGrpSpPr/>
          <p:nvPr/>
        </p:nvGrpSpPr>
        <p:grpSpPr>
          <a:xfrm>
            <a:off x="15257762" y="3012594"/>
            <a:ext cx="3823055" cy="5654386"/>
            <a:chOff x="6736850" y="1278750"/>
            <a:chExt cx="1738850" cy="2571799"/>
          </a:xfrm>
        </p:grpSpPr>
        <p:pic>
          <p:nvPicPr>
            <p:cNvPr id="149" name="Google Shape;149;p14"/>
            <p:cNvPicPr preferRelativeResize="0"/>
            <p:nvPr/>
          </p:nvPicPr>
          <p:blipFill rotWithShape="1">
            <a:blip r:embed="rId3">
              <a:alphaModFix/>
            </a:blip>
            <a:srcRect/>
            <a:stretch/>
          </p:blipFill>
          <p:spPr>
            <a:xfrm>
              <a:off x="6736850" y="1278750"/>
              <a:ext cx="1603375" cy="2571799"/>
            </a:xfrm>
            <a:prstGeom prst="rect">
              <a:avLst/>
            </a:prstGeom>
            <a:noFill/>
            <a:ln>
              <a:noFill/>
            </a:ln>
          </p:spPr>
        </p:pic>
        <p:sp>
          <p:nvSpPr>
            <p:cNvPr id="150" name="Google Shape;150;p14"/>
            <p:cNvSpPr txBox="1"/>
            <p:nvPr/>
          </p:nvSpPr>
          <p:spPr>
            <a:xfrm>
              <a:off x="6881200" y="1679913"/>
              <a:ext cx="1594500" cy="1344300"/>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k</a:t>
              </a:r>
              <a:endParaRPr sz="17589" b="1" i="0" u="none" strike="noStrike" cap="none">
                <a:solidFill>
                  <a:srgbClr val="000000"/>
                </a:solidFill>
                <a:latin typeface="Poppins"/>
                <a:ea typeface="Poppins"/>
                <a:cs typeface="Poppins"/>
                <a:sym typeface="Poppins"/>
              </a:endParaRPr>
            </a:p>
          </p:txBody>
        </p:sp>
      </p:grpSp>
      <p:sp>
        <p:nvSpPr>
          <p:cNvPr id="151" name="Google Shape;151;p14"/>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Spell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52" name="Google Shape;152;p14"/>
          <p:cNvSpPr txBox="1"/>
          <p:nvPr/>
        </p:nvSpPr>
        <p:spPr>
          <a:xfrm>
            <a:off x="610316" y="6152789"/>
            <a:ext cx="5653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53" name="Google Shape;153;p14"/>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54" name="Google Shape;154;p14"/>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1000"/>
                                        <p:tgtEl>
                                          <p:spTgt spid="143"/>
                                        </p:tgtEl>
                                      </p:cBhvr>
                                    </p:animEffect>
                                  </p:childTnLst>
                                </p:cTn>
                              </p:par>
                              <p:par>
                                <p:cTn id="13" presetID="10"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1000"/>
                                        <p:tgtEl>
                                          <p:spTgt spid="1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fade">
                                      <p:cBhvr>
                                        <p:cTn id="20"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p:nvPr/>
        </p:nvSpPr>
        <p:spPr>
          <a:xfrm>
            <a:off x="10655691" y="3937818"/>
            <a:ext cx="5649219" cy="3581052"/>
          </a:xfrm>
          <a:custGeom>
            <a:avLst/>
            <a:gdLst/>
            <a:ahLst/>
            <a:cxnLst/>
            <a:rect l="l" t="t" r="r" b="b"/>
            <a:pathLst>
              <a:path w="4395" h="2786" extrusionOk="0">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spcFirstLastPara="1" wrap="square" lIns="150750" tIns="75350" rIns="150750" bIns="75350" anchor="ctr" anchorCtr="0">
            <a:noAutofit/>
          </a:bodyPr>
          <a:lstStyle/>
          <a:p>
            <a:pPr marL="0" marR="0" lvl="0" indent="0" algn="l" rtl="0">
              <a:lnSpc>
                <a:spcPct val="100000"/>
              </a:lnSpc>
              <a:spcBef>
                <a:spcPts val="0"/>
              </a:spcBef>
              <a:spcAft>
                <a:spcPts val="0"/>
              </a:spcAft>
              <a:buClr>
                <a:srgbClr val="000000"/>
              </a:buClr>
              <a:buSzPts val="10773"/>
              <a:buFont typeface="Arial"/>
              <a:buNone/>
            </a:pPr>
            <a:endParaRPr sz="10773" b="0" i="0" u="none" strike="noStrike" cap="none">
              <a:solidFill>
                <a:srgbClr val="000000"/>
              </a:solidFill>
              <a:latin typeface="Poppins"/>
              <a:ea typeface="Poppins"/>
              <a:cs typeface="Poppins"/>
              <a:sym typeface="Poppins"/>
            </a:endParaRPr>
          </a:p>
        </p:txBody>
      </p:sp>
      <p:grpSp>
        <p:nvGrpSpPr>
          <p:cNvPr id="161" name="Google Shape;161;p15"/>
          <p:cNvGrpSpPr/>
          <p:nvPr/>
        </p:nvGrpSpPr>
        <p:grpSpPr>
          <a:xfrm>
            <a:off x="7632030" y="2902375"/>
            <a:ext cx="4174503" cy="5651917"/>
            <a:chOff x="3237987" y="1285175"/>
            <a:chExt cx="1898700" cy="2570676"/>
          </a:xfrm>
        </p:grpSpPr>
        <p:sp>
          <p:nvSpPr>
            <p:cNvPr id="162" name="Google Shape;162;p15"/>
            <p:cNvSpPr/>
            <p:nvPr/>
          </p:nvSpPr>
          <p:spPr>
            <a:xfrm flipH="1">
              <a:off x="3434323" y="1285175"/>
              <a:ext cx="1631002" cy="2570676"/>
            </a:xfrm>
            <a:custGeom>
              <a:avLst/>
              <a:gdLst/>
              <a:ahLst/>
              <a:cxnLst/>
              <a:rect l="l" t="t" r="r" b="b"/>
              <a:pathLst>
                <a:path w="2762" h="4419" extrusionOk="0">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spcFirstLastPara="1" wrap="square" lIns="150750" tIns="75350" rIns="150750" bIns="75350" anchor="ctr" anchorCtr="0">
              <a:noAutofit/>
            </a:bodyPr>
            <a:lstStyle/>
            <a:p>
              <a:pPr marL="0" marR="0" lvl="0" indent="0" algn="l" rtl="0">
                <a:lnSpc>
                  <a:spcPct val="100000"/>
                </a:lnSpc>
                <a:spcBef>
                  <a:spcPts val="0"/>
                </a:spcBef>
                <a:spcAft>
                  <a:spcPts val="0"/>
                </a:spcAft>
                <a:buClr>
                  <a:srgbClr val="000000"/>
                </a:buClr>
                <a:buSzPts val="10773"/>
                <a:buFont typeface="Arial"/>
                <a:buNone/>
              </a:pPr>
              <a:endParaRPr sz="10773" b="0" i="0" u="none" strike="noStrike" cap="none">
                <a:solidFill>
                  <a:schemeClr val="lt1"/>
                </a:solidFill>
                <a:latin typeface="Poppins"/>
                <a:ea typeface="Poppins"/>
                <a:cs typeface="Poppins"/>
                <a:sym typeface="Poppins"/>
              </a:endParaRPr>
            </a:p>
          </p:txBody>
        </p:sp>
        <p:sp>
          <p:nvSpPr>
            <p:cNvPr id="163" name="Google Shape;163;p15"/>
            <p:cNvSpPr txBox="1"/>
            <p:nvPr/>
          </p:nvSpPr>
          <p:spPr>
            <a:xfrm>
              <a:off x="3237987" y="1756125"/>
              <a:ext cx="1898700" cy="1463400"/>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f</a:t>
              </a:r>
              <a:endParaRPr sz="17589" b="1" i="0" u="none" strike="noStrike" cap="none">
                <a:solidFill>
                  <a:srgbClr val="000000"/>
                </a:solidFill>
                <a:latin typeface="Poppins"/>
                <a:ea typeface="Poppins"/>
                <a:cs typeface="Poppins"/>
                <a:sym typeface="Poppins"/>
              </a:endParaRPr>
            </a:p>
          </p:txBody>
        </p:sp>
      </p:grpSp>
      <p:sp>
        <p:nvSpPr>
          <p:cNvPr id="164" name="Google Shape;164;p15"/>
          <p:cNvSpPr txBox="1"/>
          <p:nvPr/>
        </p:nvSpPr>
        <p:spPr>
          <a:xfrm>
            <a:off x="11580368" y="3770265"/>
            <a:ext cx="3799860" cy="3217448"/>
          </a:xfrm>
          <a:prstGeom prst="rect">
            <a:avLst/>
          </a:prstGeom>
          <a:noFill/>
          <a:ln>
            <a:noFill/>
          </a:ln>
        </p:spPr>
        <p:txBody>
          <a:bodyPr spcFirstLastPara="1" wrap="square" lIns="150750" tIns="75350" rIns="150750" bIns="75350" anchor="t" anchorCtr="0">
            <a:noAutofit/>
          </a:bodyPr>
          <a:lstStyle/>
          <a:p>
            <a:pPr marL="0" marR="0" lvl="0" indent="0" algn="ctr" rtl="0">
              <a:lnSpc>
                <a:spcPct val="90000"/>
              </a:lnSpc>
              <a:spcBef>
                <a:spcPts val="0"/>
              </a:spcBef>
              <a:spcAft>
                <a:spcPts val="0"/>
              </a:spcAft>
              <a:buClr>
                <a:srgbClr val="000000"/>
              </a:buClr>
              <a:buSzPts val="17589"/>
              <a:buFont typeface="Arial"/>
              <a:buNone/>
            </a:pPr>
            <a:r>
              <a:rPr lang="en" sz="17589" b="1" i="0" u="none" strike="noStrike" cap="none">
                <a:solidFill>
                  <a:schemeClr val="lt1"/>
                </a:solidFill>
                <a:latin typeface="Poppins"/>
                <a:ea typeface="Poppins"/>
                <a:cs typeface="Poppins"/>
                <a:sym typeface="Poppins"/>
              </a:rPr>
              <a:t>oe</a:t>
            </a:r>
            <a:endParaRPr sz="17589" b="1" i="0" u="none" strike="noStrike" cap="none">
              <a:solidFill>
                <a:srgbClr val="000000"/>
              </a:solidFill>
              <a:latin typeface="Poppins"/>
              <a:ea typeface="Poppins"/>
              <a:cs typeface="Poppins"/>
              <a:sym typeface="Poppins"/>
            </a:endParaRPr>
          </a:p>
        </p:txBody>
      </p:sp>
      <p:sp>
        <p:nvSpPr>
          <p:cNvPr id="165" name="Google Shape;165;p15"/>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Spell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66" name="Google Shape;166;p15"/>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67" name="Google Shape;167;p15"/>
          <p:cNvPicPr preferRelativeResize="0"/>
          <p:nvPr/>
        </p:nvPicPr>
        <p:blipFill rotWithShape="1">
          <a:blip r:embed="rId4">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par>
                                <p:cTn id="13" presetID="10" presetClass="entr" presetSubtype="0"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73" name="Google Shape;173;p16"/>
          <p:cNvGrpSpPr/>
          <p:nvPr/>
        </p:nvGrpSpPr>
        <p:grpSpPr>
          <a:xfrm>
            <a:off x="9699758" y="4100138"/>
            <a:ext cx="5832155" cy="3109038"/>
            <a:chOff x="5784675" y="818500"/>
            <a:chExt cx="2737800" cy="1941900"/>
          </a:xfrm>
        </p:grpSpPr>
        <p:sp>
          <p:nvSpPr>
            <p:cNvPr id="174" name="Google Shape;174;p16"/>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75" name="Google Shape;175;p16"/>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00" tIns="201000" rIns="201000" bIns="201000" anchor="ctr" anchorCtr="0">
              <a:noAutofit/>
            </a:bodyPr>
            <a:lstStyle/>
            <a:p>
              <a:pPr marL="0" marR="0" lvl="0" indent="0" algn="ctr" rtl="0">
                <a:lnSpc>
                  <a:spcPct val="100000"/>
                </a:lnSpc>
                <a:spcBef>
                  <a:spcPts val="0"/>
                </a:spcBef>
                <a:spcAft>
                  <a:spcPts val="0"/>
                </a:spcAft>
                <a:buClr>
                  <a:srgbClr val="000000"/>
                </a:buClr>
                <a:buSzPts val="10993"/>
                <a:buFont typeface="Arial"/>
                <a:buNone/>
              </a:pPr>
              <a:r>
                <a:rPr lang="en" sz="10993" b="1" i="0" u="none" strike="noStrike" cap="none">
                  <a:solidFill>
                    <a:schemeClr val="accent2"/>
                  </a:solidFill>
                  <a:latin typeface="Poppins"/>
                  <a:ea typeface="Poppins"/>
                  <a:cs typeface="Poppins"/>
                  <a:sym typeface="Poppins"/>
                </a:rPr>
                <a:t>our</a:t>
              </a:r>
              <a:endParaRPr sz="10993" b="1" i="0" u="none" strike="noStrike" cap="none">
                <a:solidFill>
                  <a:schemeClr val="accent2"/>
                </a:solidFill>
                <a:latin typeface="Poppins"/>
                <a:ea typeface="Poppins"/>
                <a:cs typeface="Poppins"/>
                <a:sym typeface="Poppins"/>
              </a:endParaRPr>
            </a:p>
          </p:txBody>
        </p:sp>
      </p:grpSp>
      <p:sp>
        <p:nvSpPr>
          <p:cNvPr id="176" name="Google Shape;176;p16"/>
          <p:cNvSpPr/>
          <p:nvPr/>
        </p:nvSpPr>
        <p:spPr>
          <a:xfrm>
            <a:off x="11396544" y="5040351"/>
            <a:ext cx="1904805" cy="141334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00" tIns="201000" rIns="201000" bIns="201000" anchor="ctr" anchorCtr="0">
            <a:noAutofit/>
          </a:bodyPr>
          <a:lstStyle/>
          <a:p>
            <a:pPr marL="0" marR="0" lvl="0" indent="0" algn="l" rtl="0">
              <a:lnSpc>
                <a:spcPct val="100000"/>
              </a:lnSpc>
              <a:spcBef>
                <a:spcPts val="0"/>
              </a:spcBef>
              <a:spcAft>
                <a:spcPts val="0"/>
              </a:spcAft>
              <a:buClr>
                <a:srgbClr val="000000"/>
              </a:buClr>
              <a:buSzPts val="6767"/>
              <a:buFont typeface="Arial"/>
              <a:buNone/>
            </a:pPr>
            <a:endParaRPr sz="6767" b="0" i="0" u="none" strike="noStrike" cap="none">
              <a:solidFill>
                <a:srgbClr val="000000"/>
              </a:solidFill>
              <a:latin typeface="Poppins"/>
              <a:ea typeface="Poppins"/>
              <a:cs typeface="Poppins"/>
              <a:sym typeface="Poppins"/>
            </a:endParaRPr>
          </a:p>
        </p:txBody>
      </p:sp>
      <p:sp>
        <p:nvSpPr>
          <p:cNvPr id="177" name="Google Shape;177;p16"/>
          <p:cNvSpPr txBox="1"/>
          <p:nvPr/>
        </p:nvSpPr>
        <p:spPr>
          <a:xfrm>
            <a:off x="17538445" y="1968387"/>
            <a:ext cx="2052955" cy="32702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78" name="Google Shape;178;p16"/>
          <p:cNvPicPr preferRelativeResize="0"/>
          <p:nvPr/>
        </p:nvPicPr>
        <p:blipFill rotWithShape="1">
          <a:blip r:embed="rId3">
            <a:alphaModFix/>
          </a:blip>
          <a:srcRect/>
          <a:stretch/>
        </p:blipFill>
        <p:spPr>
          <a:xfrm>
            <a:off x="17653913" y="312775"/>
            <a:ext cx="1821934" cy="1567072"/>
          </a:xfrm>
          <a:prstGeom prst="rect">
            <a:avLst/>
          </a:prstGeom>
          <a:noFill/>
          <a:ln>
            <a:noFill/>
          </a:ln>
        </p:spPr>
      </p:pic>
      <p:sp>
        <p:nvSpPr>
          <p:cNvPr id="179" name="Google Shape;179;p16"/>
          <p:cNvSpPr txBox="1"/>
          <p:nvPr/>
        </p:nvSpPr>
        <p:spPr>
          <a:xfrm>
            <a:off x="416448" y="561681"/>
            <a:ext cx="5832000" cy="2313900"/>
          </a:xfrm>
          <a:prstGeom prst="rect">
            <a:avLst/>
          </a:prstGeom>
          <a:noFill/>
          <a:ln>
            <a:noFill/>
          </a:ln>
        </p:spPr>
        <p:txBody>
          <a:bodyPr spcFirstLastPara="1" wrap="square" lIns="150750" tIns="75350" rIns="150750" bIns="75350" anchor="t" anchorCtr="0">
            <a:noAutofit/>
          </a:bodyPr>
          <a:lstStyle/>
          <a:p>
            <a:pPr marL="0" marR="0" lvl="0" indent="0" algn="l" rtl="0">
              <a:lnSpc>
                <a:spcPct val="90000"/>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endParaRPr sz="7600" b="1" i="0" u="none" strike="noStrike" cap="none">
              <a:solidFill>
                <a:srgbClr val="0071B5"/>
              </a:solidFill>
              <a:latin typeface="Poppins Black"/>
              <a:ea typeface="Poppins Black"/>
              <a:cs typeface="Poppins Black"/>
              <a:sym typeface="Poppins Black"/>
            </a:endParaRPr>
          </a:p>
          <a:p>
            <a:pPr marL="0" marR="0" lvl="0" indent="0" algn="l" rtl="0">
              <a:lnSpc>
                <a:spcPct val="90000"/>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Frequency </a:t>
            </a:r>
            <a:endParaRPr sz="7600" b="1" i="0" u="none" strike="noStrike" cap="none">
              <a:solidFill>
                <a:srgbClr val="0071B5"/>
              </a:solidFill>
              <a:latin typeface="Poppins Black"/>
              <a:ea typeface="Poppins Black"/>
              <a:cs typeface="Poppins Black"/>
              <a:sym typeface="Poppins Black"/>
            </a:endParaRPr>
          </a:p>
          <a:p>
            <a:pPr marL="0" marR="0" lvl="0" indent="0" algn="l" rtl="0">
              <a:lnSpc>
                <a:spcPct val="90000"/>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80" name="Google Shape;180;p16"/>
          <p:cNvSpPr txBox="1"/>
          <p:nvPr/>
        </p:nvSpPr>
        <p:spPr>
          <a:xfrm>
            <a:off x="578046" y="6525069"/>
            <a:ext cx="5670300" cy="2851500"/>
          </a:xfrm>
          <a:prstGeom prst="rect">
            <a:avLst/>
          </a:prstGeom>
          <a:noFill/>
          <a:ln>
            <a:noFill/>
          </a:ln>
        </p:spPr>
        <p:txBody>
          <a:bodyPr spcFirstLastPara="1" wrap="square" lIns="150750" tIns="75350" rIns="150750" bIns="75350" anchor="t" anchorCtr="0">
            <a:no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81" name="Google Shape;181;p16"/>
          <p:cNvPicPr preferRelativeResize="0"/>
          <p:nvPr/>
        </p:nvPicPr>
        <p:blipFill rotWithShape="1">
          <a:blip r:embed="rId4">
            <a:alphaModFix/>
          </a:blip>
          <a:srcRect/>
          <a:stretch/>
        </p:blipFill>
        <p:spPr>
          <a:xfrm>
            <a:off x="690325" y="41061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1000"/>
                                        <p:tgtEl>
                                          <p:spTgt spid="173"/>
                                        </p:tgtEl>
                                        <p:attrNameLst>
                                          <p:attrName>ppt_w</p:attrName>
                                        </p:attrNameLst>
                                      </p:cBhvr>
                                      <p:tavLst>
                                        <p:tav tm="0">
                                          <p:val>
                                            <p:strVal val="0"/>
                                          </p:val>
                                        </p:tav>
                                        <p:tav tm="100000">
                                          <p:val>
                                            <p:strVal val="#ppt_w"/>
                                          </p:val>
                                        </p:tav>
                                      </p:tavLst>
                                    </p:anim>
                                    <p:anim calcmode="lin" valueType="num">
                                      <p:cBhvr additive="base">
                                        <p:cTn id="8" dur="1000"/>
                                        <p:tgtEl>
                                          <p:spTgt spid="17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1"/>
                                        <p:tgtEl>
                                          <p:spTgt spid="1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2487</Words>
  <Application>Microsoft Office PowerPoint</Application>
  <PresentationFormat>Custom</PresentationFormat>
  <Paragraphs>177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Poppins Black</vt:lpstr>
      <vt:lpstr>Poppins</vt:lpstr>
      <vt:lpstr>Calibri</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2024-07-29T19:18:14Z</dcterms:modified>
</cp:coreProperties>
</file>