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832">
          <p15:clr>
            <a:srgbClr val="A4A3A4"/>
          </p15:clr>
        </p15:guide>
        <p15:guide id="2" pos="317">
          <p15:clr>
            <a:srgbClr val="A4A3A4"/>
          </p15:clr>
        </p15:guide>
        <p15:guide id="3" orient="horz" pos="158">
          <p15:clr>
            <a:srgbClr val="9AA0A6"/>
          </p15:clr>
        </p15:guide>
        <p15:guide id="4" orient="horz" pos="2454">
          <p15:clr>
            <a:srgbClr val="9AA0A6"/>
          </p15:clr>
        </p15:guide>
        <p15:guide id="5" pos="63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2" orient="horz"/>
        <p:guide pos="317"/>
        <p:guide pos="158" orient="horz"/>
        <p:guide pos="2454" orient="horz"/>
        <p:guide pos="633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We learned that you can make a long vowel from an open syllable, or from a bossy e, or from vowel pairs. For example, when we see the word </a:t>
            </a:r>
            <a:r>
              <a:rPr i="1" lang="en" sz="1200">
                <a:solidFill>
                  <a:schemeClr val="dk1"/>
                </a:solidFill>
                <a:latin typeface="Poppins"/>
                <a:ea typeface="Poppins"/>
                <a:cs typeface="Poppins"/>
                <a:sym typeface="Poppins"/>
              </a:rPr>
              <a:t>joke</a:t>
            </a:r>
            <a:r>
              <a:rPr lang="en" sz="1200">
                <a:solidFill>
                  <a:schemeClr val="dk1"/>
                </a:solidFill>
                <a:latin typeface="Poppins"/>
                <a:ea typeface="Poppins"/>
                <a:cs typeface="Poppins"/>
                <a:sym typeface="Poppins"/>
              </a:rPr>
              <a:t> we say /j/ /o/ /k/ = joke.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with the long o sound!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bossy e, the e makes the vowel make the long vowel sound, or says its name. The e doesn't make any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joke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follows the vowel, consonant, final bossy e spelling pattern. That means, the final bossy e, is going to make o use the long vowel sound /o/. So, to decode this word, I'll say /j/ /o/ /k/. The final bossy e does not make a sound. It's job was to signal the other vowel to say the long vowel sound. The words says /j/ /o/ /k/ = "joke". </a:t>
            </a:r>
            <a:r>
              <a:rPr i="1" lang="en" sz="1200">
                <a:solidFill>
                  <a:schemeClr val="dk1"/>
                </a:solidFill>
                <a:latin typeface="Poppins"/>
                <a:ea typeface="Poppins"/>
                <a:cs typeface="Poppins"/>
                <a:sym typeface="Poppins"/>
              </a:rPr>
              <a:t>That's a funny knock knock joke.</a:t>
            </a:r>
            <a:r>
              <a:rPr lang="en" sz="1200">
                <a:solidFill>
                  <a:schemeClr val="dk1"/>
                </a:solidFill>
                <a:latin typeface="Poppins"/>
                <a:ea typeface="Poppins"/>
                <a:cs typeface="Poppins"/>
                <a:sym typeface="Poppins"/>
              </a:rPr>
              <a:t>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joke</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/j/ /o/ /k/ = "joke"?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bossy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rode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/r/. R says /r/. Next comes a vowel, o. But, I notice the spelling pattern vowel consonant e. This is final bossy e. What happens when we have this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final bossy e makes o use the long vowel sound. We have /r/ /o/ /d/. Blend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/r/ /o/ /d/ = "rode". Final bossy e makes the vowel say its name. Great thinking while blending the sounds today!</a:t>
            </a:r>
            <a:endParaRPr b="1" sz="1200">
              <a:solidFill>
                <a:schemeClr val="dk1"/>
              </a:solidFill>
              <a:latin typeface="Poppins"/>
              <a:ea typeface="Poppins"/>
              <a:cs typeface="Poppins"/>
              <a:sym typeface="Poppins"/>
            </a:endParaRPr>
          </a:p>
        </p:txBody>
      </p:sp>
      <p:sp>
        <p:nvSpPr>
          <p:cNvPr id="86" name="Google Shape;86;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7" name="Google Shape;87;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bone.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vowel, consonant, final bossy e. We'll use the long vowel sound.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"bone". /b/ /o/ /n/ = "bone".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dome.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vowel, consonant, final bossy e.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"dome".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I hit my bone on the stone close to my home.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word that uses consonant, vowel, consonant, with a final bossy e, uses the long vowel sound. Those brains are growing!</a:t>
            </a:r>
            <a:endParaRPr b="1" sz="1200">
              <a:solidFill>
                <a:schemeClr val="dk1"/>
              </a:solidFill>
              <a:latin typeface="Poppins"/>
              <a:ea typeface="Poppins"/>
              <a:cs typeface="Poppins"/>
              <a:sym typeface="Poppins"/>
            </a:endParaRPr>
          </a:p>
        </p:txBody>
      </p:sp>
      <p:sp>
        <p:nvSpPr>
          <p:cNvPr id="107" name="Google Shape;107;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8" name="Google Shape;108;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robe, code, joke, hole, home, hope, lone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27" name="Google Shape;127;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28" name="Google Shape;128;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home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home</a:t>
            </a:r>
            <a:r>
              <a:rPr lang="en" sz="1200">
                <a:solidFill>
                  <a:schemeClr val="dk1"/>
                </a:solidFill>
                <a:latin typeface="Poppins"/>
                <a:ea typeface="Poppins"/>
                <a:cs typeface="Poppins"/>
                <a:sym typeface="Poppins"/>
              </a:rPr>
              <a:t>? Let's listen to the sounds and match the sound to the correct letter. The word is "home". I hear /h/ /o/ /m/. I know that sound for /h/ = h and the sound for /m/ = m. I need to decide how to make the long o sound spelling. We learned that by adding a final bossy e, we can make the long vowel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to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home </a:t>
            </a:r>
            <a:r>
              <a:rPr lang="en" sz="1200">
                <a:solidFill>
                  <a:schemeClr val="dk1"/>
                </a:solidFill>
                <a:latin typeface="Poppins"/>
                <a:ea typeface="Poppins"/>
                <a:cs typeface="Poppins"/>
                <a:sym typeface="Poppins"/>
              </a:rPr>
              <a:t>we write the letters h-o-m-e. We spell /h/ /o/ /m/ = h-o-m-e. </a:t>
            </a:r>
            <a:endParaRPr b="1" sz="1200">
              <a:solidFill>
                <a:schemeClr val="dk1"/>
              </a:solidFill>
              <a:latin typeface="Poppins"/>
              <a:ea typeface="Poppins"/>
              <a:cs typeface="Poppins"/>
              <a:sym typeface="Poppins"/>
            </a:endParaRPr>
          </a:p>
        </p:txBody>
      </p:sp>
      <p:sp>
        <p:nvSpPr>
          <p:cNvPr id="137" name="Google Shape;137;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8" name="Google Shape;138;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ending consonant sound. What would the word be if we changed the /m/ sound in home, to the /p/ sound?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ending sound from /m/ in home to /p/ we write the letters h-o-p-e for the word "hope". The final bossy e makes the o say the long vowel sound. Great thinking! Awesome job spelling words today!</a:t>
            </a:r>
            <a:endParaRPr sz="1000">
              <a:solidFill>
                <a:schemeClr val="dk1"/>
              </a:solidFill>
              <a:latin typeface="Poppins"/>
              <a:ea typeface="Poppins"/>
              <a:cs typeface="Poppins"/>
              <a:sym typeface="Poppins"/>
            </a:endParaRPr>
          </a:p>
        </p:txBody>
      </p:sp>
      <p:sp>
        <p:nvSpPr>
          <p:cNvPr id="154" name="Google Shape;154;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5" name="Google Shape;155;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4 new words! They all rhyme, but use different spellings. Let's check them out!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i="1" lang="en" sz="1200">
                <a:solidFill>
                  <a:schemeClr val="dk1"/>
                </a:solidFill>
                <a:latin typeface="Poppins"/>
                <a:ea typeface="Poppins"/>
                <a:cs typeface="Poppins"/>
                <a:sym typeface="Poppins"/>
              </a:rPr>
              <a:t>do, to, you, new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close your eyes. These words all end with the sound /oo/, but use different spellings to make this ending sound. Open your eyes. Now that we know the ending sound, let's decode these words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each word as you decode them as a class. Students should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 /oo/ = "do". /t/ /oo/ = "to". /y/ /oo/ = "you". /n/ /oo/ = "new". We'll be learning more about these sound spellings in later levels. For now, you've learned 4 more high frequency words! Let's read them one more time.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 and read them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4 new high frequency rhyming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to, you, new</a:t>
            </a:r>
            <a:endParaRPr b="1" sz="1200">
              <a:solidFill>
                <a:schemeClr val="dk1"/>
              </a:solidFill>
              <a:latin typeface="Poppins"/>
              <a:ea typeface="Poppins"/>
              <a:cs typeface="Poppins"/>
              <a:sym typeface="Poppins"/>
            </a:endParaRPr>
          </a:p>
        </p:txBody>
      </p:sp>
      <p:sp>
        <p:nvSpPr>
          <p:cNvPr id="170" name="Google Shape;170;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71" name="Google Shape;171;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png"/><Relationship Id="rId11" Type="http://schemas.openxmlformats.org/officeDocument/2006/relationships/image" Target="../media/image5.png"/><Relationship Id="rId10" Type="http://schemas.openxmlformats.org/officeDocument/2006/relationships/image" Target="../media/image33.png"/><Relationship Id="rId12" Type="http://schemas.openxmlformats.org/officeDocument/2006/relationships/image" Target="../media/image12.png"/><Relationship Id="rId9" Type="http://schemas.openxmlformats.org/officeDocument/2006/relationships/image" Target="../media/image34.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7.png"/><Relationship Id="rId8"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32.png"/><Relationship Id="rId7" Type="http://schemas.openxmlformats.org/officeDocument/2006/relationships/image" Target="../media/image15.pn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32.png"/><Relationship Id="rId7" Type="http://schemas.openxmlformats.org/officeDocument/2006/relationships/image" Target="../media/image15.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065308" y="373240"/>
            <a:ext cx="4768250" cy="10638426"/>
          </a:xfrm>
          <a:prstGeom prst="rect">
            <a:avLst/>
          </a:prstGeom>
          <a:noFill/>
          <a:ln>
            <a:noFill/>
          </a:ln>
        </p:spPr>
      </p:pic>
      <p:sp>
        <p:nvSpPr>
          <p:cNvPr id="54" name="Google Shape;54;p9"/>
          <p:cNvSpPr/>
          <p:nvPr/>
        </p:nvSpPr>
        <p:spPr>
          <a:xfrm>
            <a:off x="12201866" y="1340666"/>
            <a:ext cx="2660714" cy="2851379"/>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Bossy e  </a:t>
            </a:r>
            <a:endParaRPr b="1" i="0" sz="3408" u="none" cap="none" strike="noStrike">
              <a:solidFill>
                <a:srgbClr val="FFFFFF"/>
              </a:solidFill>
              <a:latin typeface="Poppins"/>
              <a:ea typeface="Poppins"/>
              <a:cs typeface="Poppins"/>
              <a:sym typeface="Poppins"/>
            </a:endParaRPr>
          </a:p>
        </p:txBody>
      </p:sp>
      <p:sp>
        <p:nvSpPr>
          <p:cNvPr id="55" name="Google Shape;55;p9"/>
          <p:cNvSpPr txBox="1"/>
          <p:nvPr/>
        </p:nvSpPr>
        <p:spPr>
          <a:xfrm>
            <a:off x="11120603" y="4456270"/>
            <a:ext cx="4657800" cy="58908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8000" u="none" cap="none" strike="noStrike">
                <a:solidFill>
                  <a:schemeClr val="accent1"/>
                </a:solidFill>
                <a:highlight>
                  <a:schemeClr val="lt1"/>
                </a:highlight>
                <a:latin typeface="Poppins"/>
                <a:ea typeface="Poppins"/>
                <a:cs typeface="Poppins"/>
                <a:sym typeface="Poppins"/>
              </a:rPr>
              <a:t>j</a:t>
            </a:r>
            <a:r>
              <a:rPr b="1" i="0" lang="en" sz="8000" u="none" cap="none" strike="noStrike">
                <a:solidFill>
                  <a:srgbClr val="FF0000"/>
                </a:solidFill>
                <a:highlight>
                  <a:srgbClr val="FFFFFF"/>
                </a:highlight>
                <a:latin typeface="Poppins"/>
                <a:ea typeface="Poppins"/>
                <a:cs typeface="Poppins"/>
                <a:sym typeface="Poppins"/>
              </a:rPr>
              <a:t>o</a:t>
            </a:r>
            <a:r>
              <a:rPr b="1" i="0" lang="en" sz="8000" u="none" cap="none" strike="noStrike">
                <a:solidFill>
                  <a:schemeClr val="accent1"/>
                </a:solidFill>
                <a:highlight>
                  <a:schemeClr val="lt1"/>
                </a:highlight>
                <a:latin typeface="Poppins"/>
                <a:ea typeface="Poppins"/>
                <a:cs typeface="Poppins"/>
                <a:sym typeface="Poppins"/>
              </a:rPr>
              <a:t>k</a:t>
            </a:r>
            <a:r>
              <a:rPr b="1" i="0" lang="en" sz="8000" u="none" cap="none" strike="noStrike">
                <a:solidFill>
                  <a:srgbClr val="FF0000"/>
                </a:solidFill>
                <a:highlight>
                  <a:schemeClr val="lt1"/>
                </a:highlight>
                <a:latin typeface="Poppins"/>
                <a:ea typeface="Poppins"/>
                <a:cs typeface="Poppins"/>
                <a:sym typeface="Poppins"/>
              </a:rPr>
              <a:t>e</a:t>
            </a:r>
            <a:r>
              <a:rPr b="1" i="0" lang="en"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596"/>
              <a:buFont typeface="Arial"/>
              <a:buNone/>
            </a:pPr>
            <a:r>
              <a:rPr b="1" i="0" lang="en" sz="5500" u="none" cap="none" strike="noStrike">
                <a:solidFill>
                  <a:schemeClr val="dk1"/>
                </a:solidFill>
                <a:highlight>
                  <a:schemeClr val="lt1"/>
                </a:highlight>
                <a:latin typeface="Poppins"/>
                <a:ea typeface="Poppins"/>
                <a:cs typeface="Poppins"/>
                <a:sym typeface="Poppins"/>
              </a:rPr>
              <a:t>/</a:t>
            </a:r>
            <a:r>
              <a:rPr b="1" i="0" lang="en" sz="5500" u="none" cap="none" strike="noStrike">
                <a:solidFill>
                  <a:schemeClr val="accent1"/>
                </a:solidFill>
                <a:highlight>
                  <a:schemeClr val="lt1"/>
                </a:highlight>
                <a:latin typeface="Poppins"/>
                <a:ea typeface="Poppins"/>
                <a:cs typeface="Poppins"/>
                <a:sym typeface="Poppins"/>
              </a:rPr>
              <a:t>j</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rgbClr val="FF0000"/>
                </a:solidFill>
                <a:highlight>
                  <a:schemeClr val="lt1"/>
                </a:highlight>
                <a:latin typeface="Poppins"/>
                <a:ea typeface="Poppins"/>
                <a:cs typeface="Poppins"/>
                <a:sym typeface="Poppins"/>
              </a:rPr>
              <a:t>ō</a:t>
            </a:r>
            <a:r>
              <a:rPr b="1" i="0" lang="en" sz="5500" u="none" cap="none" strike="noStrike">
                <a:solidFill>
                  <a:schemeClr val="dk1"/>
                </a:solidFill>
                <a:highlight>
                  <a:schemeClr val="lt1"/>
                </a:highlight>
                <a:latin typeface="Poppins"/>
                <a:ea typeface="Poppins"/>
                <a:cs typeface="Poppins"/>
                <a:sym typeface="Poppins"/>
              </a:rPr>
              <a:t>/  /</a:t>
            </a:r>
            <a:r>
              <a:rPr b="1" i="0" lang="en" sz="5500" u="none" cap="none" strike="noStrike">
                <a:solidFill>
                  <a:schemeClr val="accent1"/>
                </a:solidFill>
                <a:highlight>
                  <a:schemeClr val="lt1"/>
                </a:highlight>
                <a:latin typeface="Poppins"/>
                <a:ea typeface="Poppins"/>
                <a:cs typeface="Poppins"/>
                <a:sym typeface="Poppins"/>
              </a:rPr>
              <a:t>k</a:t>
            </a:r>
            <a:r>
              <a:rPr b="1" i="0" lang="en" sz="5500" u="none" cap="none" strike="noStrike">
                <a:solidFill>
                  <a:schemeClr val="dk1"/>
                </a:solidFill>
                <a:highlight>
                  <a:schemeClr val="lt1"/>
                </a:highlight>
                <a:latin typeface="Poppins"/>
                <a:ea typeface="Poppins"/>
                <a:cs typeface="Poppins"/>
                <a:sym typeface="Poppins"/>
              </a:rPr>
              <a:t>/</a:t>
            </a:r>
            <a:r>
              <a:rPr b="1" i="0" lang="en" sz="7694" u="none" cap="none" strike="noStrike">
                <a:solidFill>
                  <a:schemeClr val="dk1"/>
                </a:solidFill>
                <a:highlight>
                  <a:schemeClr val="lt1"/>
                </a:highlight>
                <a:latin typeface="Poppins"/>
                <a:ea typeface="Poppins"/>
                <a:cs typeface="Poppins"/>
                <a:sym typeface="Poppins"/>
              </a:rPr>
              <a:t> </a:t>
            </a:r>
            <a:endParaRPr b="1" i="0" sz="7694" u="none" cap="none" strike="noStrike">
              <a:solidFill>
                <a:schemeClr val="dk1"/>
              </a:solidFill>
              <a:highlight>
                <a:schemeClr val="lt1"/>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596"/>
              <a:buFont typeface="Arial"/>
              <a:buNone/>
            </a:pPr>
            <a:r>
              <a:rPr b="1" i="0" lang="en" sz="6555" u="none" cap="none" strike="noStrike">
                <a:solidFill>
                  <a:srgbClr val="242424"/>
                </a:solidFill>
                <a:highlight>
                  <a:srgbClr val="FFFFFF"/>
                </a:highlight>
                <a:latin typeface="Poppins"/>
                <a:ea typeface="Poppins"/>
                <a:cs typeface="Poppins"/>
                <a:sym typeface="Poppins"/>
              </a:rPr>
              <a:t>=</a:t>
            </a:r>
            <a:r>
              <a:rPr b="1" i="0" lang="en" sz="6596" u="none" cap="none" strike="noStrike">
                <a:solidFill>
                  <a:srgbClr val="242424"/>
                </a:solidFill>
                <a:highlight>
                  <a:srgbClr val="FFFFFF"/>
                </a:highlight>
                <a:latin typeface="Poppins"/>
                <a:ea typeface="Poppins"/>
                <a:cs typeface="Poppins"/>
                <a:sym typeface="Poppins"/>
              </a:rPr>
              <a:t> </a:t>
            </a:r>
            <a:r>
              <a:rPr b="1" i="0" lang="en" sz="6596" u="none" cap="none" strike="noStrike">
                <a:solidFill>
                  <a:schemeClr val="accent1"/>
                </a:solidFill>
                <a:highlight>
                  <a:schemeClr val="lt1"/>
                </a:highlight>
                <a:latin typeface="Poppins"/>
                <a:ea typeface="Poppins"/>
                <a:cs typeface="Poppins"/>
                <a:sym typeface="Poppins"/>
              </a:rPr>
              <a:t>j</a:t>
            </a:r>
            <a:r>
              <a:rPr b="1" i="0" lang="en" sz="6596" u="none" cap="none" strike="noStrike">
                <a:solidFill>
                  <a:srgbClr val="FF0000"/>
                </a:solidFill>
                <a:highlight>
                  <a:srgbClr val="FFFFFF"/>
                </a:highlight>
                <a:latin typeface="Poppins"/>
                <a:ea typeface="Poppins"/>
                <a:cs typeface="Poppins"/>
                <a:sym typeface="Poppins"/>
              </a:rPr>
              <a:t>o</a:t>
            </a:r>
            <a:r>
              <a:rPr b="1" i="0" lang="en" sz="6596" u="none" cap="none" strike="noStrike">
                <a:solidFill>
                  <a:schemeClr val="accent1"/>
                </a:solidFill>
                <a:highlight>
                  <a:schemeClr val="lt1"/>
                </a:highlight>
                <a:latin typeface="Poppins"/>
                <a:ea typeface="Poppins"/>
                <a:cs typeface="Poppins"/>
                <a:sym typeface="Poppins"/>
              </a:rPr>
              <a:t>k</a:t>
            </a:r>
            <a:r>
              <a:rPr b="1" i="0" lang="en" sz="6596" u="none" cap="none" strike="noStrike">
                <a:solidFill>
                  <a:srgbClr val="FF0000"/>
                </a:solidFill>
                <a:highlight>
                  <a:schemeClr val="lt1"/>
                </a:highlight>
                <a:latin typeface="Poppins"/>
                <a:ea typeface="Poppins"/>
                <a:cs typeface="Poppins"/>
                <a:sym typeface="Poppins"/>
              </a:rPr>
              <a:t>e</a:t>
            </a:r>
            <a:r>
              <a:rPr b="1" i="0" lang="en" sz="6596" u="none" cap="none" strike="noStrike">
                <a:solidFill>
                  <a:srgbClr val="006FB6"/>
                </a:solidFill>
                <a:highlight>
                  <a:srgbClr val="FFFFFF"/>
                </a:highlight>
                <a:latin typeface="Poppins"/>
                <a:ea typeface="Poppins"/>
                <a:cs typeface="Poppins"/>
                <a:sym typeface="Poppins"/>
              </a:rPr>
              <a:t> </a:t>
            </a:r>
            <a:endParaRPr b="1" i="0" sz="6596"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6" name="Google Shape;56;p9"/>
          <p:cNvSpPr/>
          <p:nvPr/>
        </p:nvSpPr>
        <p:spPr>
          <a:xfrm>
            <a:off x="11696591" y="4637651"/>
            <a:ext cx="3505800" cy="15297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7" name="Google Shape;57;p9"/>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58" name="Google Shape;58;p9"/>
          <p:cNvGrpSpPr/>
          <p:nvPr/>
        </p:nvGrpSpPr>
        <p:grpSpPr>
          <a:xfrm>
            <a:off x="599448" y="3308558"/>
            <a:ext cx="2489999" cy="2588607"/>
            <a:chOff x="599452" y="3110429"/>
            <a:chExt cx="2680589" cy="2786745"/>
          </a:xfrm>
        </p:grpSpPr>
        <p:sp>
          <p:nvSpPr>
            <p:cNvPr id="59" name="Google Shape;59;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 name="Google Shape;60;p9"/>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61" name="Google Shape;61;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 name="Google Shape;63;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64" name="Google Shape;64;p9"/>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a:off x="7731172" y="2322466"/>
            <a:ext cx="11469278" cy="8277726"/>
          </a:xfrm>
          <a:prstGeom prst="rect">
            <a:avLst/>
          </a:prstGeom>
          <a:noFill/>
          <a:ln>
            <a:noFill/>
          </a:ln>
        </p:spPr>
      </p:pic>
      <p:pic>
        <p:nvPicPr>
          <p:cNvPr id="70" name="Google Shape;70;p10"/>
          <p:cNvPicPr preferRelativeResize="0"/>
          <p:nvPr/>
        </p:nvPicPr>
        <p:blipFill rotWithShape="1">
          <a:blip r:embed="rId4">
            <a:alphaModFix/>
          </a:blip>
          <a:srcRect b="1027" l="0" r="0" t="1038"/>
          <a:stretch/>
        </p:blipFill>
        <p:spPr>
          <a:xfrm>
            <a:off x="8975557" y="1879847"/>
            <a:ext cx="9116938" cy="9162964"/>
          </a:xfrm>
          <a:prstGeom prst="rect">
            <a:avLst/>
          </a:prstGeom>
          <a:noFill/>
          <a:ln>
            <a:noFill/>
          </a:ln>
        </p:spPr>
      </p:pic>
      <p:pic>
        <p:nvPicPr>
          <p:cNvPr id="71" name="Google Shape;71;p10"/>
          <p:cNvPicPr preferRelativeResize="0"/>
          <p:nvPr/>
        </p:nvPicPr>
        <p:blipFill rotWithShape="1">
          <a:blip r:embed="rId5">
            <a:alphaModFix/>
          </a:blip>
          <a:srcRect b="0" l="0" r="0" t="0"/>
          <a:stretch/>
        </p:blipFill>
        <p:spPr>
          <a:xfrm>
            <a:off x="8975557" y="1879847"/>
            <a:ext cx="9116938" cy="9162964"/>
          </a:xfrm>
          <a:prstGeom prst="rect">
            <a:avLst/>
          </a:prstGeom>
          <a:noFill/>
          <a:ln>
            <a:noFill/>
          </a:ln>
        </p:spPr>
      </p:pic>
      <p:pic>
        <p:nvPicPr>
          <p:cNvPr id="72" name="Google Shape;72;p10"/>
          <p:cNvPicPr preferRelativeResize="0"/>
          <p:nvPr/>
        </p:nvPicPr>
        <p:blipFill rotWithShape="1">
          <a:blip r:embed="rId6">
            <a:alphaModFix/>
          </a:blip>
          <a:srcRect b="1257" l="0" r="0" t="1247"/>
          <a:stretch/>
        </p:blipFill>
        <p:spPr>
          <a:xfrm>
            <a:off x="8975557" y="1879847"/>
            <a:ext cx="9116938" cy="9162964"/>
          </a:xfrm>
          <a:prstGeom prst="rect">
            <a:avLst/>
          </a:prstGeom>
          <a:noFill/>
          <a:ln>
            <a:noFill/>
          </a:ln>
        </p:spPr>
      </p:pic>
      <p:pic>
        <p:nvPicPr>
          <p:cNvPr id="73" name="Google Shape;73;p10"/>
          <p:cNvPicPr preferRelativeResize="0"/>
          <p:nvPr/>
        </p:nvPicPr>
        <p:blipFill rotWithShape="1">
          <a:blip r:embed="rId7">
            <a:alphaModFix/>
          </a:blip>
          <a:srcRect b="1257" l="0" r="0" t="1247"/>
          <a:stretch/>
        </p:blipFill>
        <p:spPr>
          <a:xfrm>
            <a:off x="8975557" y="1879847"/>
            <a:ext cx="9116938" cy="9162964"/>
          </a:xfrm>
          <a:prstGeom prst="rect">
            <a:avLst/>
          </a:prstGeom>
          <a:noFill/>
          <a:ln>
            <a:noFill/>
          </a:ln>
        </p:spPr>
      </p:pic>
      <p:pic>
        <p:nvPicPr>
          <p:cNvPr id="74" name="Google Shape;74;p10"/>
          <p:cNvPicPr preferRelativeResize="0"/>
          <p:nvPr/>
        </p:nvPicPr>
        <p:blipFill rotWithShape="1">
          <a:blip r:embed="rId8">
            <a:alphaModFix/>
          </a:blip>
          <a:srcRect b="1671" l="0" r="0" t="1672"/>
          <a:stretch/>
        </p:blipFill>
        <p:spPr>
          <a:xfrm>
            <a:off x="8975558" y="1879847"/>
            <a:ext cx="9116936" cy="9162964"/>
          </a:xfrm>
          <a:prstGeom prst="rect">
            <a:avLst/>
          </a:prstGeom>
          <a:noFill/>
          <a:ln>
            <a:noFill/>
          </a:ln>
        </p:spPr>
      </p:pic>
      <p:pic>
        <p:nvPicPr>
          <p:cNvPr id="75" name="Google Shape;75;p10"/>
          <p:cNvPicPr preferRelativeResize="0"/>
          <p:nvPr/>
        </p:nvPicPr>
        <p:blipFill rotWithShape="1">
          <a:blip r:embed="rId9">
            <a:alphaModFix/>
          </a:blip>
          <a:srcRect b="1064" l="0" r="0" t="1066"/>
          <a:stretch/>
        </p:blipFill>
        <p:spPr>
          <a:xfrm>
            <a:off x="8975557" y="1879847"/>
            <a:ext cx="9116938" cy="9162964"/>
          </a:xfrm>
          <a:prstGeom prst="rect">
            <a:avLst/>
          </a:prstGeom>
          <a:noFill/>
          <a:ln>
            <a:noFill/>
          </a:ln>
        </p:spPr>
      </p:pic>
      <p:pic>
        <p:nvPicPr>
          <p:cNvPr id="76" name="Google Shape;76;p10"/>
          <p:cNvPicPr preferRelativeResize="0"/>
          <p:nvPr/>
        </p:nvPicPr>
        <p:blipFill rotWithShape="1">
          <a:blip r:embed="rId10">
            <a:alphaModFix/>
          </a:blip>
          <a:srcRect b="0" l="0" r="0" t="9"/>
          <a:stretch/>
        </p:blipFill>
        <p:spPr>
          <a:xfrm>
            <a:off x="8975558" y="1879847"/>
            <a:ext cx="9116936" cy="9162964"/>
          </a:xfrm>
          <a:prstGeom prst="rect">
            <a:avLst/>
          </a:prstGeom>
          <a:noFill/>
          <a:ln>
            <a:noFill/>
          </a:ln>
        </p:spPr>
      </p:pic>
      <p:sp>
        <p:nvSpPr>
          <p:cNvPr id="77" name="Google Shape;77;p10"/>
          <p:cNvSpPr txBox="1"/>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78" name="Google Shape;78;p10"/>
          <p:cNvGrpSpPr/>
          <p:nvPr/>
        </p:nvGrpSpPr>
        <p:grpSpPr>
          <a:xfrm>
            <a:off x="599448" y="3308558"/>
            <a:ext cx="2489999" cy="2588607"/>
            <a:chOff x="599452" y="3110429"/>
            <a:chExt cx="2680589" cy="2786745"/>
          </a:xfrm>
        </p:grpSpPr>
        <p:sp>
          <p:nvSpPr>
            <p:cNvPr id="79" name="Google Shape;79;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0"/>
            <p:cNvPicPr preferRelativeResize="0"/>
            <p:nvPr/>
          </p:nvPicPr>
          <p:blipFill rotWithShape="1">
            <a:blip r:embed="rId11">
              <a:alphaModFix/>
            </a:blip>
            <a:srcRect b="0" l="0" r="0" t="0"/>
            <a:stretch/>
          </p:blipFill>
          <p:spPr>
            <a:xfrm>
              <a:off x="1219191" y="3110429"/>
              <a:ext cx="1442294" cy="2697122"/>
            </a:xfrm>
            <a:prstGeom prst="rect">
              <a:avLst/>
            </a:prstGeom>
            <a:noFill/>
            <a:ln>
              <a:noFill/>
            </a:ln>
          </p:spPr>
        </p:pic>
        <p:sp>
          <p:nvSpPr>
            <p:cNvPr id="81" name="Google Shape;81;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3" name="Google Shape;83;p10"/>
          <p:cNvPicPr preferRelativeResize="0"/>
          <p:nvPr/>
        </p:nvPicPr>
        <p:blipFill rotWithShape="1">
          <a:blip r:embed="rId12">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
                                        <p:tgtEl>
                                          <p:spTgt spid="73"/>
                                        </p:tgtEl>
                                        <p:attrNameLst>
                                          <p:attrName>ppt_w</p:attrName>
                                        </p:attrNameLst>
                                      </p:cBhvr>
                                      <p:tavLst>
                                        <p:tav fmla="" tm="0">
                                          <p:val>
                                            <p:strVal val="0"/>
                                          </p:val>
                                        </p:tav>
                                        <p:tav fmla="" tm="100000">
                                          <p:val>
                                            <p:strVal val="#ppt_w"/>
                                          </p:val>
                                        </p:tav>
                                      </p:tavLst>
                                    </p:anim>
                                    <p:anim calcmode="lin" valueType="num">
                                      <p:cBhvr additive="base">
                                        <p:cTn dur="1"/>
                                        <p:tgtEl>
                                          <p:spTgt spid="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
                                        <p:tgtEl>
                                          <p:spTgt spid="72"/>
                                        </p:tgtEl>
                                        <p:attrNameLst>
                                          <p:attrName>ppt_w</p:attrName>
                                        </p:attrNameLst>
                                      </p:cBhvr>
                                      <p:tavLst>
                                        <p:tav fmla="" tm="0">
                                          <p:val>
                                            <p:strVal val="0"/>
                                          </p:val>
                                        </p:tav>
                                        <p:tav fmla="" tm="100000">
                                          <p:val>
                                            <p:strVal val="#ppt_w"/>
                                          </p:val>
                                        </p:tav>
                                      </p:tavLst>
                                    </p:anim>
                                    <p:anim calcmode="lin" valueType="num">
                                      <p:cBhvr additive="base">
                                        <p:cTn dur="1"/>
                                        <p:tgtEl>
                                          <p:spTgt spid="72"/>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
                                        <p:tgtEl>
                                          <p:spTgt spid="71"/>
                                        </p:tgtEl>
                                        <p:attrNameLst>
                                          <p:attrName>ppt_w</p:attrName>
                                        </p:attrNameLst>
                                      </p:cBhvr>
                                      <p:tavLst>
                                        <p:tav fmla="" tm="0">
                                          <p:val>
                                            <p:strVal val="0"/>
                                          </p:val>
                                        </p:tav>
                                        <p:tav fmla="" tm="100000">
                                          <p:val>
                                            <p:strVal val="#ppt_w"/>
                                          </p:val>
                                        </p:tav>
                                      </p:tavLst>
                                    </p:anim>
                                    <p:anim calcmode="lin" valueType="num">
                                      <p:cBhvr additive="base">
                                        <p:cTn dur="100"/>
                                        <p:tgtEl>
                                          <p:spTgt spid="71"/>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
                                        <p:tgtEl>
                                          <p:spTgt spid="70"/>
                                        </p:tgtEl>
                                        <p:attrNameLst>
                                          <p:attrName>ppt_w</p:attrName>
                                        </p:attrNameLst>
                                      </p:cBhvr>
                                      <p:tavLst>
                                        <p:tav fmla="" tm="0">
                                          <p:val>
                                            <p:strVal val="0"/>
                                          </p:val>
                                        </p:tav>
                                        <p:tav fmla="" tm="100000">
                                          <p:val>
                                            <p:strVal val="#ppt_w"/>
                                          </p:val>
                                        </p:tav>
                                      </p:tavLst>
                                    </p:anim>
                                    <p:anim calcmode="lin" valueType="num">
                                      <p:cBhvr additive="base">
                                        <p:cTn dur="1"/>
                                        <p:tgtEl>
                                          <p:spTgt spid="7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
                                        <p:tgtEl>
                                          <p:spTgt spid="74"/>
                                        </p:tgtEl>
                                        <p:attrNameLst>
                                          <p:attrName>ppt_w</p:attrName>
                                        </p:attrNameLst>
                                      </p:cBhvr>
                                      <p:tavLst>
                                        <p:tav fmla="" tm="0">
                                          <p:val>
                                            <p:strVal val="0"/>
                                          </p:val>
                                        </p:tav>
                                        <p:tav fmla="" tm="100000">
                                          <p:val>
                                            <p:strVal val="#ppt_w"/>
                                          </p:val>
                                        </p:tav>
                                      </p:tavLst>
                                    </p:anim>
                                    <p:anim calcmode="lin" valueType="num">
                                      <p:cBhvr additive="base">
                                        <p:cTn dur="1"/>
                                        <p:tgtEl>
                                          <p:spTgt spid="7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
                                        <p:tgtEl>
                                          <p:spTgt spid="75"/>
                                        </p:tgtEl>
                                        <p:attrNameLst>
                                          <p:attrName>ppt_w</p:attrName>
                                        </p:attrNameLst>
                                      </p:cBhvr>
                                      <p:tavLst>
                                        <p:tav fmla="" tm="0">
                                          <p:val>
                                            <p:strVal val="0"/>
                                          </p:val>
                                        </p:tav>
                                        <p:tav fmla="" tm="100000">
                                          <p:val>
                                            <p:strVal val="#ppt_w"/>
                                          </p:val>
                                        </p:tav>
                                      </p:tavLst>
                                    </p:anim>
                                    <p:anim calcmode="lin" valueType="num">
                                      <p:cBhvr additive="base">
                                        <p:cTn dur="100"/>
                                        <p:tgtEl>
                                          <p:spTgt spid="7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
                                        <p:tgtEl>
                                          <p:spTgt spid="76"/>
                                        </p:tgtEl>
                                        <p:attrNameLst>
                                          <p:attrName>ppt_w</p:attrName>
                                        </p:attrNameLst>
                                      </p:cBhvr>
                                      <p:tavLst>
                                        <p:tav fmla="" tm="0">
                                          <p:val>
                                            <p:strVal val="0"/>
                                          </p:val>
                                        </p:tav>
                                        <p:tav fmla="" tm="100000">
                                          <p:val>
                                            <p:strVal val="#ppt_w"/>
                                          </p:val>
                                        </p:tav>
                                      </p:tavLst>
                                    </p:anim>
                                    <p:anim calcmode="lin" valueType="num">
                                      <p:cBhvr additive="base">
                                        <p:cTn dur="1"/>
                                        <p:tgtEl>
                                          <p:spTgt spid="7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1"/>
          <p:cNvPicPr preferRelativeResize="0"/>
          <p:nvPr/>
        </p:nvPicPr>
        <p:blipFill rotWithShape="1">
          <a:blip r:embed="rId3">
            <a:alphaModFix/>
          </a:blip>
          <a:srcRect b="0" l="0" r="0" t="0"/>
          <a:stretch/>
        </p:blipFill>
        <p:spPr>
          <a:xfrm rot="5400000">
            <a:off x="7011567" y="2047776"/>
            <a:ext cx="10323631" cy="7213797"/>
          </a:xfrm>
          <a:prstGeom prst="rect">
            <a:avLst/>
          </a:prstGeom>
          <a:noFill/>
          <a:ln>
            <a:noFill/>
          </a:ln>
        </p:spPr>
      </p:pic>
      <p:sp>
        <p:nvSpPr>
          <p:cNvPr id="90" name="Google Shape;90;p11"/>
          <p:cNvSpPr txBox="1"/>
          <p:nvPr/>
        </p:nvSpPr>
        <p:spPr>
          <a:xfrm>
            <a:off x="9135254" y="1607664"/>
            <a:ext cx="6233063"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5089" u="none" cap="none" strike="noStrike">
                <a:solidFill>
                  <a:schemeClr val="lt1"/>
                </a:solidFill>
                <a:latin typeface="Poppins"/>
                <a:ea typeface="Poppins"/>
                <a:cs typeface="Poppins"/>
                <a:sym typeface="Poppins"/>
              </a:rPr>
              <a:t>joke</a:t>
            </a:r>
            <a:endParaRPr b="1" i="0" sz="15089" u="none" cap="none" strike="noStrike">
              <a:solidFill>
                <a:schemeClr val="lt1"/>
              </a:solidFill>
              <a:latin typeface="Poppins"/>
              <a:ea typeface="Poppins"/>
              <a:cs typeface="Poppins"/>
              <a:sym typeface="Poppins"/>
            </a:endParaRPr>
          </a:p>
        </p:txBody>
      </p:sp>
      <p:sp>
        <p:nvSpPr>
          <p:cNvPr id="91" name="Google Shape;91;p11"/>
          <p:cNvSpPr txBox="1"/>
          <p:nvPr/>
        </p:nvSpPr>
        <p:spPr>
          <a:xfrm>
            <a:off x="9147430" y="6066173"/>
            <a:ext cx="6233063"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4950"/>
              <a:buFont typeface="Arial"/>
              <a:buNone/>
            </a:pPr>
            <a:r>
              <a:rPr b="1" i="0" lang="en" sz="13550" u="none" cap="none" strike="noStrike">
                <a:solidFill>
                  <a:schemeClr val="lt1"/>
                </a:solidFill>
                <a:latin typeface="Poppins"/>
                <a:ea typeface="Poppins"/>
                <a:cs typeface="Poppins"/>
                <a:sym typeface="Poppins"/>
              </a:rPr>
              <a:t>rode</a:t>
            </a:r>
            <a:endParaRPr b="1" i="0" sz="13550" u="none" cap="none" strike="noStrike">
              <a:solidFill>
                <a:schemeClr val="lt1"/>
              </a:solidFill>
              <a:latin typeface="Poppins"/>
              <a:ea typeface="Poppins"/>
              <a:cs typeface="Poppins"/>
              <a:sym typeface="Poppins"/>
            </a:endParaRPr>
          </a:p>
        </p:txBody>
      </p:sp>
      <p:sp>
        <p:nvSpPr>
          <p:cNvPr id="92" name="Google Shape;92;p11"/>
          <p:cNvSpPr/>
          <p:nvPr/>
        </p:nvSpPr>
        <p:spPr>
          <a:xfrm>
            <a:off x="11292835" y="4342655"/>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1"/>
          <p:cNvSpPr/>
          <p:nvPr/>
        </p:nvSpPr>
        <p:spPr>
          <a:xfrm>
            <a:off x="10313079" y="860961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4" name="Google Shape;94;p11"/>
          <p:cNvSpPr/>
          <p:nvPr/>
        </p:nvSpPr>
        <p:spPr>
          <a:xfrm>
            <a:off x="9943244" y="4725900"/>
            <a:ext cx="4624998"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1"/>
          <p:cNvSpPr/>
          <p:nvPr/>
        </p:nvSpPr>
        <p:spPr>
          <a:xfrm>
            <a:off x="10160632" y="8994723"/>
            <a:ext cx="4069629"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1"/>
          <p:cNvSpPr/>
          <p:nvPr/>
        </p:nvSpPr>
        <p:spPr>
          <a:xfrm>
            <a:off x="10160605" y="4342655"/>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1"/>
          <p:cNvSpPr/>
          <p:nvPr/>
        </p:nvSpPr>
        <p:spPr>
          <a:xfrm>
            <a:off x="11369072" y="860961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1"/>
          <p:cNvSpPr/>
          <p:nvPr/>
        </p:nvSpPr>
        <p:spPr>
          <a:xfrm>
            <a:off x="12425065" y="860961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1"/>
          <p:cNvSpPr/>
          <p:nvPr/>
        </p:nvSpPr>
        <p:spPr>
          <a:xfrm>
            <a:off x="12425065" y="4342655"/>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1" name="Google Shape;101;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02" name="Google Shape;102;p11"/>
          <p:cNvSpPr txBox="1"/>
          <p:nvPr/>
        </p:nvSpPr>
        <p:spPr>
          <a:xfrm>
            <a:off x="612750" y="631025"/>
            <a:ext cx="5610000" cy="2227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03" name="Google Shape;103;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104" name="Google Shape;104;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
                                        <p:tgtEl>
                                          <p:spTgt spid="98"/>
                                        </p:tgtEl>
                                      </p:cBhvr>
                                    </p:animEffec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pSp>
        <p:nvGrpSpPr>
          <p:cNvPr id="110" name="Google Shape;110;p12"/>
          <p:cNvGrpSpPr/>
          <p:nvPr/>
        </p:nvGrpSpPr>
        <p:grpSpPr>
          <a:xfrm>
            <a:off x="7201883" y="2464415"/>
            <a:ext cx="5148957" cy="2851379"/>
            <a:chOff x="5784675" y="818500"/>
            <a:chExt cx="2737800" cy="1941900"/>
          </a:xfrm>
        </p:grpSpPr>
        <p:sp>
          <p:nvSpPr>
            <p:cNvPr id="111" name="Google Shape;111;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2" name="Google Shape;112;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accent1"/>
                  </a:solidFill>
                  <a:latin typeface="Poppins"/>
                  <a:ea typeface="Poppins"/>
                  <a:cs typeface="Poppins"/>
                  <a:sym typeface="Poppins"/>
                </a:rPr>
                <a:t>bone</a:t>
              </a:r>
              <a:endParaRPr b="1" i="0" sz="10993" u="none" cap="none" strike="noStrike">
                <a:solidFill>
                  <a:schemeClr val="accent1"/>
                </a:solidFill>
                <a:latin typeface="Poppins"/>
                <a:ea typeface="Poppins"/>
                <a:cs typeface="Poppins"/>
                <a:sym typeface="Poppins"/>
              </a:endParaRPr>
            </a:p>
          </p:txBody>
        </p:sp>
      </p:grpSp>
      <p:grpSp>
        <p:nvGrpSpPr>
          <p:cNvPr id="113" name="Google Shape;113;p12"/>
          <p:cNvGrpSpPr/>
          <p:nvPr/>
        </p:nvGrpSpPr>
        <p:grpSpPr>
          <a:xfrm>
            <a:off x="13379116" y="2464415"/>
            <a:ext cx="5588526" cy="2851380"/>
            <a:chOff x="5784675" y="907452"/>
            <a:chExt cx="2737800" cy="1941900"/>
          </a:xfrm>
        </p:grpSpPr>
        <p:sp>
          <p:nvSpPr>
            <p:cNvPr id="114" name="Google Shape;114;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5" name="Google Shape;115;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9600"/>
                <a:buFont typeface="Arial"/>
                <a:buNone/>
              </a:pPr>
              <a:r>
                <a:rPr b="1" i="0" lang="en" sz="9600" u="none" cap="none" strike="noStrike">
                  <a:solidFill>
                    <a:schemeClr val="accent1"/>
                  </a:solidFill>
                  <a:latin typeface="Poppins"/>
                  <a:ea typeface="Poppins"/>
                  <a:cs typeface="Poppins"/>
                  <a:sym typeface="Poppins"/>
                </a:rPr>
                <a:t>dome</a:t>
              </a:r>
              <a:endParaRPr b="1" i="0" sz="10993" u="none" cap="none" strike="noStrike">
                <a:solidFill>
                  <a:schemeClr val="accent1"/>
                </a:solidFill>
                <a:latin typeface="Poppins"/>
                <a:ea typeface="Poppins"/>
                <a:cs typeface="Poppins"/>
                <a:sym typeface="Poppins"/>
              </a:endParaRPr>
            </a:p>
          </p:txBody>
        </p:sp>
      </p:grpSp>
      <p:grpSp>
        <p:nvGrpSpPr>
          <p:cNvPr id="116" name="Google Shape;116;p12"/>
          <p:cNvGrpSpPr/>
          <p:nvPr/>
        </p:nvGrpSpPr>
        <p:grpSpPr>
          <a:xfrm>
            <a:off x="7201868" y="5548773"/>
            <a:ext cx="11765422" cy="3751557"/>
            <a:chOff x="5784675" y="818500"/>
            <a:chExt cx="2737800" cy="1941900"/>
          </a:xfrm>
        </p:grpSpPr>
        <p:sp>
          <p:nvSpPr>
            <p:cNvPr id="117" name="Google Shape;117;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8" name="Google Shape;118;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6600"/>
                <a:buFont typeface="Arial"/>
                <a:buNone/>
              </a:pPr>
              <a:r>
                <a:rPr b="1" i="0" lang="en" sz="6600" u="none" cap="none" strike="noStrike">
                  <a:solidFill>
                    <a:schemeClr val="accent1"/>
                  </a:solidFill>
                  <a:latin typeface="Poppins"/>
                  <a:ea typeface="Poppins"/>
                  <a:cs typeface="Poppins"/>
                  <a:sym typeface="Poppins"/>
                </a:rPr>
                <a:t>I hit my bone on the stone close to my home.</a:t>
              </a:r>
              <a:endParaRPr b="1" i="0" sz="6600" u="none" cap="none" strike="noStrike">
                <a:solidFill>
                  <a:schemeClr val="accent1"/>
                </a:solidFill>
                <a:latin typeface="Poppins"/>
                <a:ea typeface="Poppins"/>
                <a:cs typeface="Poppins"/>
                <a:sym typeface="Poppins"/>
              </a:endParaRPr>
            </a:p>
          </p:txBody>
        </p:sp>
      </p:grpSp>
      <p:sp>
        <p:nvSpPr>
          <p:cNvPr id="119" name="Google Shape;119;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0" name="Google Shape;120;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21" name="Google Shape;121;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22" name="Google Shape;122;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23" name="Google Shape;123;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24" name="Google Shape;124;p12"/>
          <p:cNvPicPr preferRelativeResize="0"/>
          <p:nvPr/>
        </p:nvPicPr>
        <p:blipFill rotWithShape="1">
          <a:blip r:embed="rId5">
            <a:alphaModFix/>
          </a:blip>
          <a:srcRect b="0" l="0" r="0" t="0"/>
          <a:stretch/>
        </p:blipFill>
        <p:spPr>
          <a:xfrm>
            <a:off x="16058700" y="943757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fmla="" tm="0">
                                          <p:val>
                                            <p:strVal val="0"/>
                                          </p:val>
                                        </p:tav>
                                        <p:tav fmla="" tm="100000">
                                          <p:val>
                                            <p:strVal val="#ppt_w"/>
                                          </p:val>
                                        </p:tav>
                                      </p:tavLst>
                                    </p:anim>
                                    <p:anim calcmode="lin" valueType="num">
                                      <p:cBhvr additive="base">
                                        <p:cTn dur="1000"/>
                                        <p:tgtEl>
                                          <p:spTgt spid="1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ppt_w</p:attrName>
                                        </p:attrNameLst>
                                      </p:cBhvr>
                                      <p:tavLst>
                                        <p:tav fmla="" tm="0">
                                          <p:val>
                                            <p:strVal val="0"/>
                                          </p:val>
                                        </p:tav>
                                        <p:tav fmla="" tm="100000">
                                          <p:val>
                                            <p:strVal val="#ppt_w"/>
                                          </p:val>
                                        </p:tav>
                                      </p:tavLst>
                                    </p:anim>
                                    <p:anim calcmode="lin" valueType="num">
                                      <p:cBhvr additive="base">
                                        <p:cTn dur="1000"/>
                                        <p:tgtEl>
                                          <p:spTgt spid="1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ppt_w</p:attrName>
                                        </p:attrNameLst>
                                      </p:cBhvr>
                                      <p:tavLst>
                                        <p:tav fmla="" tm="0">
                                          <p:val>
                                            <p:strVal val="0"/>
                                          </p:val>
                                        </p:tav>
                                        <p:tav fmla="" tm="100000">
                                          <p:val>
                                            <p:strVal val="#ppt_w"/>
                                          </p:val>
                                        </p:tav>
                                      </p:tavLst>
                                    </p:anim>
                                    <p:anim calcmode="lin" valueType="num">
                                      <p:cBhvr additive="base">
                                        <p:cTn dur="1000"/>
                                        <p:tgtEl>
                                          <p:spTgt spid="1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3"/>
          <p:cNvSpPr txBox="1"/>
          <p:nvPr/>
        </p:nvSpPr>
        <p:spPr>
          <a:xfrm>
            <a:off x="7153225" y="1906275"/>
            <a:ext cx="13229400" cy="9518700"/>
          </a:xfrm>
          <a:prstGeom prst="rect">
            <a:avLst/>
          </a:prstGeom>
          <a:noFill/>
          <a:ln>
            <a:noFill/>
          </a:ln>
        </p:spPr>
        <p:txBody>
          <a:bodyPr anchorCtr="0" anchor="t" bIns="201000" lIns="201000" spcFirstLastPara="1" rIns="201000" wrap="square" tIns="201000">
            <a:noAutofit/>
          </a:bodyPr>
          <a:lstStyle/>
          <a:p>
            <a:pPr indent="0" lvl="1" marL="0" marR="0" rtl="0" algn="l">
              <a:lnSpc>
                <a:spcPct val="150000"/>
              </a:lnSpc>
              <a:spcBef>
                <a:spcPts val="0"/>
              </a:spcBef>
              <a:spcAft>
                <a:spcPts val="0"/>
              </a:spcAft>
              <a:buClr>
                <a:srgbClr val="000000"/>
              </a:buClr>
              <a:buSzPts val="12092"/>
              <a:buFont typeface="Arial"/>
              <a:buNone/>
            </a:pPr>
            <a:r>
              <a:rPr b="1" i="0" lang="en" sz="10500" u="none" cap="none" strike="noStrike">
                <a:solidFill>
                  <a:schemeClr val="accent1"/>
                </a:solidFill>
                <a:latin typeface="Poppins"/>
                <a:ea typeface="Poppins"/>
                <a:cs typeface="Poppins"/>
                <a:sym typeface="Poppins"/>
              </a:rPr>
              <a:t>robe			   code</a:t>
            </a:r>
            <a:endParaRPr b="1" i="0" sz="10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0500" u="none" cap="none" strike="noStrike">
                <a:solidFill>
                  <a:schemeClr val="accent1"/>
                </a:solidFill>
                <a:latin typeface="Poppins"/>
                <a:ea typeface="Poppins"/>
                <a:cs typeface="Poppins"/>
                <a:sym typeface="Poppins"/>
              </a:rPr>
              <a:t>joke					hole</a:t>
            </a:r>
            <a:endParaRPr b="1" i="0" sz="105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0500" u="none" cap="none" strike="noStrike">
                <a:solidFill>
                  <a:schemeClr val="accent1"/>
                </a:solidFill>
                <a:latin typeface="Poppins"/>
                <a:ea typeface="Poppins"/>
                <a:cs typeface="Poppins"/>
                <a:sym typeface="Poppins"/>
              </a:rPr>
              <a:t>home			hope	   lone</a:t>
            </a:r>
            <a:endParaRPr b="1" i="0" sz="10500" u="none" cap="none" strike="noStrike">
              <a:solidFill>
                <a:schemeClr val="accent1"/>
              </a:solidFill>
              <a:latin typeface="Poppins"/>
              <a:ea typeface="Poppins"/>
              <a:cs typeface="Poppins"/>
              <a:sym typeface="Poppins"/>
            </a:endParaRPr>
          </a:p>
          <a:p>
            <a:pPr indent="1005199" lvl="1" marL="3015600" marR="0" rtl="0" algn="l">
              <a:lnSpc>
                <a:spcPct val="15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31" name="Google Shape;131;p13"/>
          <p:cNvSpPr txBox="1"/>
          <p:nvPr/>
        </p:nvSpPr>
        <p:spPr>
          <a:xfrm>
            <a:off x="612750" y="631025"/>
            <a:ext cx="5738700" cy="2326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32" name="Google Shape;132;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33" name="Google Shape;133;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4" name="Google Shape;134;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14"/>
          <p:cNvPicPr preferRelativeResize="0"/>
          <p:nvPr/>
        </p:nvPicPr>
        <p:blipFill rotWithShape="1">
          <a:blip r:embed="rId3">
            <a:alphaModFix/>
          </a:blip>
          <a:srcRect b="0" l="0" r="0" t="0"/>
          <a:stretch/>
        </p:blipFill>
        <p:spPr>
          <a:xfrm>
            <a:off x="7306250" y="4379495"/>
            <a:ext cx="4136177" cy="2996376"/>
          </a:xfrm>
          <a:prstGeom prst="rect">
            <a:avLst/>
          </a:prstGeom>
          <a:noFill/>
          <a:ln>
            <a:noFill/>
          </a:ln>
        </p:spPr>
      </p:pic>
      <p:pic>
        <p:nvPicPr>
          <p:cNvPr id="141" name="Google Shape;141;p14"/>
          <p:cNvPicPr preferRelativeResize="0"/>
          <p:nvPr/>
        </p:nvPicPr>
        <p:blipFill rotWithShape="1">
          <a:blip r:embed="rId4">
            <a:alphaModFix/>
          </a:blip>
          <a:srcRect b="0" l="0" r="0" t="0"/>
          <a:stretch/>
        </p:blipFill>
        <p:spPr>
          <a:xfrm>
            <a:off x="10445861" y="4410462"/>
            <a:ext cx="4136177" cy="3969408"/>
          </a:xfrm>
          <a:prstGeom prst="rect">
            <a:avLst/>
          </a:prstGeom>
          <a:noFill/>
          <a:ln>
            <a:noFill/>
          </a:ln>
        </p:spPr>
      </p:pic>
      <p:pic>
        <p:nvPicPr>
          <p:cNvPr id="142" name="Google Shape;142;p14"/>
          <p:cNvPicPr preferRelativeResize="0"/>
          <p:nvPr/>
        </p:nvPicPr>
        <p:blipFill rotWithShape="1">
          <a:blip r:embed="rId5">
            <a:alphaModFix/>
          </a:blip>
          <a:srcRect b="0" l="0" r="0" t="0"/>
          <a:stretch/>
        </p:blipFill>
        <p:spPr>
          <a:xfrm>
            <a:off x="13567871" y="4410462"/>
            <a:ext cx="4136177" cy="3969408"/>
          </a:xfrm>
          <a:prstGeom prst="rect">
            <a:avLst/>
          </a:prstGeom>
          <a:noFill/>
          <a:ln>
            <a:noFill/>
          </a:ln>
        </p:spPr>
      </p:pic>
      <p:pic>
        <p:nvPicPr>
          <p:cNvPr id="143" name="Google Shape;143;p14"/>
          <p:cNvPicPr preferRelativeResize="0"/>
          <p:nvPr/>
        </p:nvPicPr>
        <p:blipFill rotWithShape="1">
          <a:blip r:embed="rId6">
            <a:alphaModFix/>
          </a:blip>
          <a:srcRect b="0" l="0" r="0" t="0"/>
          <a:stretch/>
        </p:blipFill>
        <p:spPr>
          <a:xfrm>
            <a:off x="16653385" y="4418159"/>
            <a:ext cx="3084539" cy="2960179"/>
          </a:xfrm>
          <a:prstGeom prst="rect">
            <a:avLst/>
          </a:prstGeom>
          <a:noFill/>
          <a:ln>
            <a:noFill/>
          </a:ln>
        </p:spPr>
      </p:pic>
      <p:sp>
        <p:nvSpPr>
          <p:cNvPr id="144" name="Google Shape;144;p14"/>
          <p:cNvSpPr txBox="1"/>
          <p:nvPr/>
        </p:nvSpPr>
        <p:spPr>
          <a:xfrm>
            <a:off x="7478153" y="4471702"/>
            <a:ext cx="3084900" cy="24957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500"/>
              <a:buFont typeface="Arial"/>
              <a:buNone/>
            </a:pPr>
            <a:r>
              <a:rPr b="1" i="0" lang="en" sz="15500" u="none" cap="none" strike="noStrike">
                <a:solidFill>
                  <a:schemeClr val="lt1"/>
                </a:solidFill>
                <a:latin typeface="Poppins"/>
                <a:ea typeface="Poppins"/>
                <a:cs typeface="Poppins"/>
                <a:sym typeface="Poppins"/>
              </a:rPr>
              <a:t>h</a:t>
            </a:r>
            <a:endParaRPr b="1" i="0" sz="15500" u="none" cap="none" strike="noStrike">
              <a:solidFill>
                <a:srgbClr val="000000"/>
              </a:solidFill>
              <a:latin typeface="Poppins"/>
              <a:ea typeface="Poppins"/>
              <a:cs typeface="Poppins"/>
              <a:sym typeface="Poppins"/>
            </a:endParaRPr>
          </a:p>
        </p:txBody>
      </p:sp>
      <p:sp>
        <p:nvSpPr>
          <p:cNvPr id="145" name="Google Shape;145;p14"/>
          <p:cNvSpPr txBox="1"/>
          <p:nvPr/>
        </p:nvSpPr>
        <p:spPr>
          <a:xfrm>
            <a:off x="16837887" y="4545227"/>
            <a:ext cx="3084900" cy="24957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500"/>
              <a:buFont typeface="Arial"/>
              <a:buNone/>
            </a:pPr>
            <a:r>
              <a:rPr b="1" i="0" lang="en" sz="15500" u="none" cap="none" strike="noStrike">
                <a:solidFill>
                  <a:schemeClr val="lt1"/>
                </a:solidFill>
                <a:latin typeface="Poppins"/>
                <a:ea typeface="Poppins"/>
                <a:cs typeface="Poppins"/>
                <a:sym typeface="Poppins"/>
              </a:rPr>
              <a:t>e</a:t>
            </a:r>
            <a:endParaRPr b="1" i="0" sz="15500" u="none" cap="none" strike="noStrike">
              <a:solidFill>
                <a:srgbClr val="000000"/>
              </a:solidFill>
              <a:latin typeface="Poppins"/>
              <a:ea typeface="Poppins"/>
              <a:cs typeface="Poppins"/>
              <a:sym typeface="Poppins"/>
            </a:endParaRPr>
          </a:p>
        </p:txBody>
      </p:sp>
      <p:sp>
        <p:nvSpPr>
          <p:cNvPr id="146" name="Google Shape;146;p14"/>
          <p:cNvSpPr txBox="1"/>
          <p:nvPr/>
        </p:nvSpPr>
        <p:spPr>
          <a:xfrm>
            <a:off x="14072925" y="4537530"/>
            <a:ext cx="3084900" cy="24957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500"/>
              <a:buFont typeface="Arial"/>
              <a:buNone/>
            </a:pPr>
            <a:r>
              <a:rPr b="1" i="0" lang="en" sz="15500" u="none" cap="none" strike="noStrike">
                <a:solidFill>
                  <a:schemeClr val="lt1"/>
                </a:solidFill>
                <a:latin typeface="Poppins"/>
                <a:ea typeface="Poppins"/>
                <a:cs typeface="Poppins"/>
                <a:sym typeface="Poppins"/>
              </a:rPr>
              <a:t>m</a:t>
            </a:r>
            <a:endParaRPr b="1" i="0" sz="15500" u="none" cap="none" strike="noStrike">
              <a:solidFill>
                <a:srgbClr val="000000"/>
              </a:solidFill>
              <a:latin typeface="Poppins"/>
              <a:ea typeface="Poppins"/>
              <a:cs typeface="Poppins"/>
              <a:sym typeface="Poppins"/>
            </a:endParaRPr>
          </a:p>
        </p:txBody>
      </p:sp>
      <p:sp>
        <p:nvSpPr>
          <p:cNvPr id="147" name="Google Shape;147;p14"/>
          <p:cNvSpPr txBox="1"/>
          <p:nvPr/>
        </p:nvSpPr>
        <p:spPr>
          <a:xfrm>
            <a:off x="10857876" y="4629844"/>
            <a:ext cx="3084900" cy="24957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500"/>
              <a:buFont typeface="Arial"/>
              <a:buNone/>
            </a:pPr>
            <a:r>
              <a:rPr b="1" i="0" lang="en" sz="15500" u="none" cap="none" strike="noStrike">
                <a:solidFill>
                  <a:schemeClr val="lt1"/>
                </a:solidFill>
                <a:latin typeface="Poppins"/>
                <a:ea typeface="Poppins"/>
                <a:cs typeface="Poppins"/>
                <a:sym typeface="Poppins"/>
              </a:rPr>
              <a:t>o</a:t>
            </a:r>
            <a:endParaRPr b="1" i="0" sz="15500" u="none" cap="none" strike="noStrike">
              <a:solidFill>
                <a:srgbClr val="000000"/>
              </a:solidFill>
              <a:latin typeface="Poppins"/>
              <a:ea typeface="Poppins"/>
              <a:cs typeface="Poppins"/>
              <a:sym typeface="Poppins"/>
            </a:endParaRPr>
          </a:p>
        </p:txBody>
      </p:sp>
      <p:sp>
        <p:nvSpPr>
          <p:cNvPr id="148" name="Google Shape;148;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49" name="Google Shape;149;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50" name="Google Shape;150;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51" name="Google Shape;151;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5"/>
          <p:cNvPicPr preferRelativeResize="0"/>
          <p:nvPr/>
        </p:nvPicPr>
        <p:blipFill rotWithShape="1">
          <a:blip r:embed="rId3">
            <a:alphaModFix/>
          </a:blip>
          <a:srcRect b="0" l="0" r="0" t="0"/>
          <a:stretch/>
        </p:blipFill>
        <p:spPr>
          <a:xfrm>
            <a:off x="7326003" y="4379495"/>
            <a:ext cx="4129464" cy="2981303"/>
          </a:xfrm>
          <a:prstGeom prst="rect">
            <a:avLst/>
          </a:prstGeom>
          <a:noFill/>
          <a:ln>
            <a:noFill/>
          </a:ln>
        </p:spPr>
      </p:pic>
      <p:pic>
        <p:nvPicPr>
          <p:cNvPr id="158" name="Google Shape;158;p15"/>
          <p:cNvPicPr preferRelativeResize="0"/>
          <p:nvPr/>
        </p:nvPicPr>
        <p:blipFill rotWithShape="1">
          <a:blip r:embed="rId4">
            <a:alphaModFix/>
          </a:blip>
          <a:srcRect b="0" l="0" r="0" t="0"/>
          <a:stretch/>
        </p:blipFill>
        <p:spPr>
          <a:xfrm>
            <a:off x="10460515" y="4410306"/>
            <a:ext cx="4129464" cy="3949445"/>
          </a:xfrm>
          <a:prstGeom prst="rect">
            <a:avLst/>
          </a:prstGeom>
          <a:noFill/>
          <a:ln>
            <a:noFill/>
          </a:ln>
        </p:spPr>
      </p:pic>
      <p:pic>
        <p:nvPicPr>
          <p:cNvPr id="159" name="Google Shape;159;p15"/>
          <p:cNvPicPr preferRelativeResize="0"/>
          <p:nvPr/>
        </p:nvPicPr>
        <p:blipFill rotWithShape="1">
          <a:blip r:embed="rId5">
            <a:alphaModFix/>
          </a:blip>
          <a:srcRect b="0" l="0" r="0" t="0"/>
          <a:stretch/>
        </p:blipFill>
        <p:spPr>
          <a:xfrm>
            <a:off x="13577455" y="4410306"/>
            <a:ext cx="4129464" cy="3949445"/>
          </a:xfrm>
          <a:prstGeom prst="rect">
            <a:avLst/>
          </a:prstGeom>
          <a:noFill/>
          <a:ln>
            <a:noFill/>
          </a:ln>
        </p:spPr>
      </p:pic>
      <p:pic>
        <p:nvPicPr>
          <p:cNvPr id="160" name="Google Shape;160;p15"/>
          <p:cNvPicPr preferRelativeResize="0"/>
          <p:nvPr/>
        </p:nvPicPr>
        <p:blipFill rotWithShape="1">
          <a:blip r:embed="rId6">
            <a:alphaModFix/>
          </a:blip>
          <a:srcRect b="0" l="0" r="0" t="0"/>
          <a:stretch/>
        </p:blipFill>
        <p:spPr>
          <a:xfrm>
            <a:off x="16657958" y="4417965"/>
            <a:ext cx="3079526" cy="2945295"/>
          </a:xfrm>
          <a:prstGeom prst="rect">
            <a:avLst/>
          </a:prstGeom>
          <a:noFill/>
          <a:ln>
            <a:noFill/>
          </a:ln>
        </p:spPr>
      </p:pic>
      <p:sp>
        <p:nvSpPr>
          <p:cNvPr id="161" name="Google Shape;161;p15"/>
          <p:cNvSpPr txBox="1"/>
          <p:nvPr/>
        </p:nvSpPr>
        <p:spPr>
          <a:xfrm>
            <a:off x="7497627" y="4471239"/>
            <a:ext cx="3080400" cy="24831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500"/>
              <a:buFont typeface="Arial"/>
              <a:buNone/>
            </a:pPr>
            <a:r>
              <a:rPr b="1" i="0" lang="en" sz="15500" u="none" cap="none" strike="noStrike">
                <a:solidFill>
                  <a:schemeClr val="lt1"/>
                </a:solidFill>
                <a:latin typeface="Poppins"/>
                <a:ea typeface="Poppins"/>
                <a:cs typeface="Poppins"/>
                <a:sym typeface="Poppins"/>
              </a:rPr>
              <a:t>h</a:t>
            </a:r>
            <a:endParaRPr b="1" i="0" sz="15500" u="none" cap="none" strike="noStrike">
              <a:solidFill>
                <a:srgbClr val="000000"/>
              </a:solidFill>
              <a:latin typeface="Poppins"/>
              <a:ea typeface="Poppins"/>
              <a:cs typeface="Poppins"/>
              <a:sym typeface="Poppins"/>
            </a:endParaRPr>
          </a:p>
        </p:txBody>
      </p:sp>
      <p:sp>
        <p:nvSpPr>
          <p:cNvPr id="162" name="Google Shape;162;p15"/>
          <p:cNvSpPr txBox="1"/>
          <p:nvPr/>
        </p:nvSpPr>
        <p:spPr>
          <a:xfrm>
            <a:off x="16842160" y="4544393"/>
            <a:ext cx="3080400" cy="24831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500"/>
              <a:buFont typeface="Arial"/>
              <a:buNone/>
            </a:pPr>
            <a:r>
              <a:rPr b="1" i="0" lang="en" sz="15500" u="none" cap="none" strike="noStrike">
                <a:solidFill>
                  <a:schemeClr val="lt1"/>
                </a:solidFill>
                <a:latin typeface="Poppins"/>
                <a:ea typeface="Poppins"/>
                <a:cs typeface="Poppins"/>
                <a:sym typeface="Poppins"/>
              </a:rPr>
              <a:t>e</a:t>
            </a:r>
            <a:endParaRPr b="1" i="0" sz="15500" u="none" cap="none" strike="noStrike">
              <a:solidFill>
                <a:srgbClr val="000000"/>
              </a:solidFill>
              <a:latin typeface="Poppins"/>
              <a:ea typeface="Poppins"/>
              <a:cs typeface="Poppins"/>
              <a:sym typeface="Poppins"/>
            </a:endParaRPr>
          </a:p>
        </p:txBody>
      </p:sp>
      <p:sp>
        <p:nvSpPr>
          <p:cNvPr id="163" name="Google Shape;163;p15"/>
          <p:cNvSpPr txBox="1"/>
          <p:nvPr/>
        </p:nvSpPr>
        <p:spPr>
          <a:xfrm>
            <a:off x="14133300" y="4536735"/>
            <a:ext cx="3080400" cy="24831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500"/>
              <a:buFont typeface="Arial"/>
              <a:buNone/>
            </a:pPr>
            <a:r>
              <a:rPr b="1" i="0" lang="en" sz="15500" u="none" cap="none" strike="noStrike">
                <a:solidFill>
                  <a:schemeClr val="lt1"/>
                </a:solidFill>
                <a:latin typeface="Poppins"/>
                <a:ea typeface="Poppins"/>
                <a:cs typeface="Poppins"/>
                <a:sym typeface="Poppins"/>
              </a:rPr>
              <a:t>p</a:t>
            </a:r>
            <a:endParaRPr b="1" i="0" sz="15500" u="none" cap="none" strike="noStrike">
              <a:solidFill>
                <a:srgbClr val="000000"/>
              </a:solidFill>
              <a:latin typeface="Poppins"/>
              <a:ea typeface="Poppins"/>
              <a:cs typeface="Poppins"/>
              <a:sym typeface="Poppins"/>
            </a:endParaRPr>
          </a:p>
        </p:txBody>
      </p:sp>
      <p:sp>
        <p:nvSpPr>
          <p:cNvPr id="164" name="Google Shape;164;p15"/>
          <p:cNvSpPr txBox="1"/>
          <p:nvPr/>
        </p:nvSpPr>
        <p:spPr>
          <a:xfrm>
            <a:off x="10871860" y="4628584"/>
            <a:ext cx="3080400" cy="24831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5500"/>
              <a:buFont typeface="Arial"/>
              <a:buNone/>
            </a:pPr>
            <a:r>
              <a:rPr b="1" i="0" lang="en" sz="15500" u="none" cap="none" strike="noStrike">
                <a:solidFill>
                  <a:schemeClr val="lt1"/>
                </a:solidFill>
                <a:latin typeface="Poppins"/>
                <a:ea typeface="Poppins"/>
                <a:cs typeface="Poppins"/>
                <a:sym typeface="Poppins"/>
              </a:rPr>
              <a:t>o</a:t>
            </a:r>
            <a:endParaRPr b="1" i="0" sz="15500" u="none" cap="none" strike="noStrike">
              <a:solidFill>
                <a:srgbClr val="000000"/>
              </a:solidFill>
              <a:latin typeface="Poppins"/>
              <a:ea typeface="Poppins"/>
              <a:cs typeface="Poppins"/>
              <a:sym typeface="Poppins"/>
            </a:endParaRPr>
          </a:p>
        </p:txBody>
      </p:sp>
      <p:sp>
        <p:nvSpPr>
          <p:cNvPr id="165" name="Google Shape;165;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66" name="Google Shape;166;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67" name="Google Shape;167;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16"/>
          <p:cNvGrpSpPr/>
          <p:nvPr/>
        </p:nvGrpSpPr>
        <p:grpSpPr>
          <a:xfrm>
            <a:off x="7232048" y="3061304"/>
            <a:ext cx="5832155" cy="3109038"/>
            <a:chOff x="5784675" y="818500"/>
            <a:chExt cx="2737800" cy="1941900"/>
          </a:xfrm>
        </p:grpSpPr>
        <p:sp>
          <p:nvSpPr>
            <p:cNvPr id="174" name="Google Shape;174;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5" name="Google Shape;175;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do</a:t>
              </a:r>
              <a:endParaRPr b="1" i="0" sz="10993" u="none" cap="none" strike="noStrike">
                <a:solidFill>
                  <a:schemeClr val="accent2"/>
                </a:solidFill>
                <a:latin typeface="Poppins"/>
                <a:ea typeface="Poppins"/>
                <a:cs typeface="Poppins"/>
                <a:sym typeface="Poppins"/>
              </a:endParaRPr>
            </a:p>
          </p:txBody>
        </p:sp>
      </p:grpSp>
      <p:grpSp>
        <p:nvGrpSpPr>
          <p:cNvPr id="176" name="Google Shape;176;p16"/>
          <p:cNvGrpSpPr/>
          <p:nvPr/>
        </p:nvGrpSpPr>
        <p:grpSpPr>
          <a:xfrm>
            <a:off x="13643692" y="3061304"/>
            <a:ext cx="5832155" cy="3109038"/>
            <a:chOff x="5784675" y="818500"/>
            <a:chExt cx="2737800" cy="1941900"/>
          </a:xfrm>
        </p:grpSpPr>
        <p:sp>
          <p:nvSpPr>
            <p:cNvPr id="177" name="Google Shape;177;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8" name="Google Shape;178;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to</a:t>
              </a:r>
              <a:endParaRPr b="1" i="0" sz="10993" u="none" cap="none" strike="noStrike">
                <a:solidFill>
                  <a:schemeClr val="accent2"/>
                </a:solidFill>
                <a:latin typeface="Poppins"/>
                <a:ea typeface="Poppins"/>
                <a:cs typeface="Poppins"/>
                <a:sym typeface="Poppins"/>
              </a:endParaRPr>
            </a:p>
          </p:txBody>
        </p:sp>
      </p:grpSp>
      <p:grpSp>
        <p:nvGrpSpPr>
          <p:cNvPr id="179" name="Google Shape;179;p16"/>
          <p:cNvGrpSpPr/>
          <p:nvPr/>
        </p:nvGrpSpPr>
        <p:grpSpPr>
          <a:xfrm>
            <a:off x="7232048" y="6492072"/>
            <a:ext cx="5832155" cy="3109038"/>
            <a:chOff x="5784675" y="818500"/>
            <a:chExt cx="2737800" cy="1941900"/>
          </a:xfrm>
        </p:grpSpPr>
        <p:sp>
          <p:nvSpPr>
            <p:cNvPr id="180" name="Google Shape;180;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1" name="Google Shape;181;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you</a:t>
              </a:r>
              <a:endParaRPr b="1" i="0" sz="10993" u="none" cap="none" strike="noStrike">
                <a:solidFill>
                  <a:schemeClr val="accent2"/>
                </a:solidFill>
                <a:latin typeface="Poppins"/>
                <a:ea typeface="Poppins"/>
                <a:cs typeface="Poppins"/>
                <a:sym typeface="Poppins"/>
              </a:endParaRPr>
            </a:p>
          </p:txBody>
        </p:sp>
      </p:grpSp>
      <p:sp>
        <p:nvSpPr>
          <p:cNvPr id="182" name="Google Shape;182;p16"/>
          <p:cNvSpPr/>
          <p:nvPr/>
        </p:nvSpPr>
        <p:spPr>
          <a:xfrm>
            <a:off x="10212548" y="4061922"/>
            <a:ext cx="931991" cy="125320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grpSp>
        <p:nvGrpSpPr>
          <p:cNvPr id="183" name="Google Shape;183;p16"/>
          <p:cNvGrpSpPr/>
          <p:nvPr/>
        </p:nvGrpSpPr>
        <p:grpSpPr>
          <a:xfrm>
            <a:off x="13643692" y="6492072"/>
            <a:ext cx="5832155" cy="3109038"/>
            <a:chOff x="5784675" y="818500"/>
            <a:chExt cx="2737800" cy="1941900"/>
          </a:xfrm>
        </p:grpSpPr>
        <p:sp>
          <p:nvSpPr>
            <p:cNvPr id="184" name="Google Shape;184;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5" name="Google Shape;185;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new</a:t>
              </a:r>
              <a:endParaRPr b="1" i="0" sz="10993" u="none" cap="none" strike="noStrike">
                <a:solidFill>
                  <a:schemeClr val="accent2"/>
                </a:solidFill>
                <a:latin typeface="Poppins"/>
                <a:ea typeface="Poppins"/>
                <a:cs typeface="Poppins"/>
                <a:sym typeface="Poppins"/>
              </a:endParaRPr>
            </a:p>
          </p:txBody>
        </p:sp>
      </p:grpSp>
      <p:sp>
        <p:nvSpPr>
          <p:cNvPr id="186" name="Google Shape;186;p16"/>
          <p:cNvSpPr/>
          <p:nvPr/>
        </p:nvSpPr>
        <p:spPr>
          <a:xfrm>
            <a:off x="16432199" y="4061922"/>
            <a:ext cx="931991" cy="125320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7" name="Google Shape;187;p16"/>
          <p:cNvSpPr/>
          <p:nvPr/>
        </p:nvSpPr>
        <p:spPr>
          <a:xfrm>
            <a:off x="9737475" y="7428528"/>
            <a:ext cx="1836904" cy="125320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8" name="Google Shape;188;p16"/>
          <p:cNvSpPr/>
          <p:nvPr/>
        </p:nvSpPr>
        <p:spPr>
          <a:xfrm>
            <a:off x="15990655" y="7428528"/>
            <a:ext cx="2225156" cy="125320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9" name="Google Shape;189;p16"/>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90" name="Google Shape;190;p16"/>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91" name="Google Shape;191;p16"/>
          <p:cNvSpPr txBox="1"/>
          <p:nvPr>
            <p:ph idx="1" type="body"/>
          </p:nvPr>
        </p:nvSpPr>
        <p:spPr>
          <a:xfrm>
            <a:off x="416448" y="561681"/>
            <a:ext cx="5832036" cy="2313818"/>
          </a:xfrm>
          <a:prstGeom prst="rect">
            <a:avLst/>
          </a:prstGeom>
          <a:noFill/>
          <a:ln>
            <a:noFill/>
          </a:ln>
        </p:spPr>
        <p:txBody>
          <a:bodyPr anchorCtr="0" anchor="t" bIns="75350" lIns="150750" spcFirstLastPara="1" rIns="150750" wrap="square" tIns="75350">
            <a:noAutofit/>
          </a:bodyPr>
          <a:lstStyle/>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High </a:t>
            </a:r>
            <a:endParaRPr sz="7600">
              <a:solidFill>
                <a:srgbClr val="0071B5"/>
              </a:solidFill>
              <a:latin typeface="Poppins Black"/>
              <a:ea typeface="Poppins Black"/>
              <a:cs typeface="Poppins Black"/>
              <a:sym typeface="Poppins Black"/>
            </a:endParaRPr>
          </a:p>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Frequency </a:t>
            </a:r>
            <a:endParaRPr sz="7600">
              <a:solidFill>
                <a:srgbClr val="0071B5"/>
              </a:solidFill>
              <a:latin typeface="Poppins Black"/>
              <a:ea typeface="Poppins Black"/>
              <a:cs typeface="Poppins Black"/>
              <a:sym typeface="Poppins Black"/>
            </a:endParaRPr>
          </a:p>
          <a:p>
            <a:pPr indent="0" lvl="0" marL="0" rtl="0" algn="l">
              <a:lnSpc>
                <a:spcPct val="90000"/>
              </a:lnSpc>
              <a:spcBef>
                <a:spcPts val="0"/>
              </a:spcBef>
              <a:spcAft>
                <a:spcPts val="0"/>
              </a:spcAft>
              <a:buSzPts val="2700"/>
              <a:buNone/>
            </a:pPr>
            <a:r>
              <a:rPr lang="en" sz="7600">
                <a:solidFill>
                  <a:srgbClr val="0071B5"/>
                </a:solidFill>
                <a:latin typeface="Poppins Black"/>
                <a:ea typeface="Poppins Black"/>
                <a:cs typeface="Poppins Black"/>
                <a:sym typeface="Poppins Black"/>
              </a:rPr>
              <a:t>Words</a:t>
            </a:r>
            <a:endParaRPr sz="7600">
              <a:solidFill>
                <a:srgbClr val="0071B5"/>
              </a:solidFill>
              <a:latin typeface="Poppins Black"/>
              <a:ea typeface="Poppins Black"/>
              <a:cs typeface="Poppins Black"/>
              <a:sym typeface="Poppins Black"/>
            </a:endParaRPr>
          </a:p>
        </p:txBody>
      </p:sp>
      <p:sp>
        <p:nvSpPr>
          <p:cNvPr id="192" name="Google Shape;192;p16"/>
          <p:cNvSpPr txBox="1"/>
          <p:nvPr>
            <p:ph idx="2" type="body"/>
          </p:nvPr>
        </p:nvSpPr>
        <p:spPr>
          <a:xfrm>
            <a:off x="578046" y="6525069"/>
            <a:ext cx="5670438" cy="2851379"/>
          </a:xfrm>
          <a:prstGeom prst="rect">
            <a:avLst/>
          </a:prstGeom>
          <a:noFill/>
          <a:ln>
            <a:noFill/>
          </a:ln>
        </p:spPr>
        <p:txBody>
          <a:bodyPr anchorCtr="0" anchor="t" bIns="75350" lIns="150750" spcFirstLastPara="1" rIns="150750" wrap="square" tIns="75350">
            <a:noAutofit/>
          </a:bodyPr>
          <a:lstStyle/>
          <a:p>
            <a:pPr indent="0" lvl="0" marL="0" rtl="0" algn="l">
              <a:lnSpc>
                <a:spcPct val="100000"/>
              </a:lnSpc>
              <a:spcBef>
                <a:spcPts val="0"/>
              </a:spcBef>
              <a:spcAft>
                <a:spcPts val="0"/>
              </a:spcAft>
              <a:buSzPts val="2100"/>
              <a:buNone/>
            </a:pPr>
            <a:r>
              <a:rPr b="1" lang="en" sz="3450">
                <a:solidFill>
                  <a:srgbClr val="0071B5"/>
                </a:solidFill>
                <a:latin typeface="Poppins"/>
                <a:ea typeface="Poppins"/>
                <a:cs typeface="Poppins"/>
                <a:sym typeface="Poppins"/>
              </a:rPr>
              <a:t>We see high frequency words all the time!</a:t>
            </a:r>
            <a:endParaRPr/>
          </a:p>
          <a:p>
            <a:pPr indent="0" lvl="0" marL="0" rtl="0" algn="l">
              <a:lnSpc>
                <a:spcPct val="100000"/>
              </a:lnSpc>
              <a:spcBef>
                <a:spcPts val="0"/>
              </a:spcBef>
              <a:spcAft>
                <a:spcPts val="0"/>
              </a:spcAft>
              <a:buSzPts val="2100"/>
              <a:buNone/>
            </a:pPr>
            <a:r>
              <a:t/>
            </a:r>
            <a:endParaRPr b="1" sz="3450">
              <a:solidFill>
                <a:srgbClr val="0071B5"/>
              </a:solidFill>
              <a:latin typeface="Poppins"/>
              <a:ea typeface="Poppins"/>
              <a:cs typeface="Poppins"/>
              <a:sym typeface="Poppins"/>
            </a:endParaRPr>
          </a:p>
          <a:p>
            <a:pPr indent="0" lvl="0" marL="0" rtl="0" algn="l">
              <a:lnSpc>
                <a:spcPct val="100000"/>
              </a:lnSpc>
              <a:spcBef>
                <a:spcPts val="0"/>
              </a:spcBef>
              <a:spcAft>
                <a:spcPts val="0"/>
              </a:spcAft>
              <a:buSzPts val="2100"/>
              <a:buNone/>
            </a:pPr>
            <a:r>
              <a:rPr b="1" lang="en" sz="3450">
                <a:solidFill>
                  <a:srgbClr val="0071B5"/>
                </a:solidFill>
                <a:latin typeface="Poppins"/>
                <a:ea typeface="Poppins"/>
                <a:cs typeface="Poppins"/>
                <a:sym typeface="Poppins"/>
              </a:rPr>
              <a:t>Let</a:t>
            </a:r>
            <a:r>
              <a:rPr b="1" lang="en" sz="3450">
                <a:solidFill>
                  <a:srgbClr val="0071B5"/>
                </a:solidFill>
              </a:rPr>
              <a:t>’</a:t>
            </a:r>
            <a:r>
              <a:rPr b="1" lang="en" sz="3450">
                <a:solidFill>
                  <a:srgbClr val="0071B5"/>
                </a:solidFill>
                <a:latin typeface="Poppins"/>
                <a:ea typeface="Poppins"/>
                <a:cs typeface="Poppins"/>
                <a:sym typeface="Poppins"/>
              </a:rPr>
              <a:t>s figure out how to read them!</a:t>
            </a:r>
            <a:endParaRPr b="1" sz="3450">
              <a:solidFill>
                <a:srgbClr val="0071B5"/>
              </a:solidFill>
              <a:latin typeface="Poppins"/>
              <a:ea typeface="Poppins"/>
              <a:cs typeface="Poppins"/>
              <a:sym typeface="Poppins"/>
            </a:endParaRPr>
          </a:p>
          <a:p>
            <a:pPr indent="0" lvl="0" marL="0" rtl="0" algn="ctr">
              <a:lnSpc>
                <a:spcPct val="90000"/>
              </a:lnSpc>
              <a:spcBef>
                <a:spcPts val="1759"/>
              </a:spcBef>
              <a:spcAft>
                <a:spcPts val="0"/>
              </a:spcAft>
              <a:buSzPts val="2700"/>
              <a:buNone/>
            </a:pPr>
            <a:r>
              <a:t/>
            </a:r>
            <a:endParaRPr b="1" sz="5497">
              <a:solidFill>
                <a:schemeClr val="accent1"/>
              </a:solidFill>
            </a:endParaRPr>
          </a:p>
        </p:txBody>
      </p:sp>
      <p:pic>
        <p:nvPicPr>
          <p:cNvPr id="193" name="Google Shape;193;p16"/>
          <p:cNvPicPr preferRelativeResize="0"/>
          <p:nvPr/>
        </p:nvPicPr>
        <p:blipFill rotWithShape="1">
          <a:blip r:embed="rId4">
            <a:alphaModFix/>
          </a:blip>
          <a:srcRect b="0" l="0" r="0" t="0"/>
          <a:stretch/>
        </p:blipFill>
        <p:spPr>
          <a:xfrm>
            <a:off x="690325" y="40299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