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0107275" cy="11310938"/>
  <p:notesSz cx="6858000" cy="9144000"/>
  <p:embeddedFontLst>
    <p:embeddedFont>
      <p:font typeface="Poppins" pitchFamily="2" charset="77"/>
      <p:regular r:id="rId14"/>
      <p:bold r:id="rId15"/>
      <p:italic r:id="rId16"/>
      <p:boldItalic r:id="rId17"/>
    </p:embeddedFont>
    <p:embeddedFont>
      <p:font typeface="Poppins Black" panose="020B0604020202020204" pitchFamily="34" charset="0"/>
      <p:bold r:id="rId18"/>
      <p:italic r:id="rId19"/>
      <p:boldItalic r:id="rId20"/>
    </p:embeddedFont>
    <p:embeddedFont>
      <p:font typeface="Short Stack" panose="02010500040000000007" pitchFamily="2" charset="77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472">
          <p15:clr>
            <a:srgbClr val="A4A3A4"/>
          </p15:clr>
        </p15:guide>
        <p15:guide id="2" pos="317">
          <p15:clr>
            <a:srgbClr val="A4A3A4"/>
          </p15:clr>
        </p15:guide>
        <p15:guide id="3" orient="horz" pos="158">
          <p15:clr>
            <a:srgbClr val="9AA0A6"/>
          </p15:clr>
        </p15:guide>
        <p15:guide id="4" orient="horz" pos="2454">
          <p15:clr>
            <a:srgbClr val="9AA0A6"/>
          </p15:clr>
        </p15:guide>
        <p15:guide id="5" pos="7488">
          <p15:clr>
            <a:srgbClr val="9AA0A6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I3Z4qJDVeJxSR7GL8Z7fB8U5l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2"/>
  </p:normalViewPr>
  <p:slideViewPr>
    <p:cSldViewPr snapToGrid="0">
      <p:cViewPr varScale="1">
        <p:scale>
          <a:sx n="67" d="100"/>
          <a:sy n="67" d="100"/>
        </p:scale>
        <p:origin x="640" y="56"/>
      </p:cViewPr>
      <p:guideLst>
        <p:guide orient="horz" pos="5472"/>
        <p:guide pos="317"/>
        <p:guide orient="horz" pos="158"/>
        <p:guide orient="horz" pos="2454"/>
        <p:guide pos="74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454" y="685800"/>
            <a:ext cx="609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36990a38e62_0_0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Deletion and Substitution,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" name="Google Shape;29;g36990a38e62_0_0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g36990a38e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426" y="139700"/>
            <a:ext cx="15576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6990a38e62_0_26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latin typeface="Poppins"/>
                <a:ea typeface="Poppins"/>
                <a:cs typeface="Poppins"/>
                <a:sym typeface="Poppins"/>
              </a:rPr>
              <a:t>Decodable Text, 15 minutes</a:t>
            </a:r>
            <a:endParaRPr sz="12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" name="Google Shape;167;g36990a38e62_0_26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36990a38e6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426" y="139700"/>
            <a:ext cx="15576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6990a38e62_0_34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latin typeface="Poppins"/>
                <a:ea typeface="Poppins"/>
                <a:cs typeface="Poppins"/>
                <a:sym typeface="Poppins"/>
              </a:rPr>
              <a:t>Response to Text, 10 minutes</a:t>
            </a:r>
            <a:endParaRPr sz="12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6" name="Google Shape;176;g36990a38e62_0_34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36990a38e62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426" y="139700"/>
            <a:ext cx="15576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54" y="685800"/>
            <a:ext cx="609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" name="Google Shape;3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Introduce the Sounds,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454" y="685800"/>
            <a:ext cx="609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Introduce the Sounds,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Blend the Sounds,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" name="Google Shape;71;p3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Read the Words,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" name="Google Shape;89;p4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Decode the Words,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" name="Google Shape;107;p5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506413" y="139700"/>
            <a:ext cx="2767013" cy="15573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Spell the Words,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" name="Google Shape;117;p6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Spell the Words,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" name="Google Shape;134;p7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97972" y="1860697"/>
            <a:ext cx="6662100" cy="69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High-Frequency Words, 5 minutes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See lesson plan for specific instructional guidance.</a:t>
            </a:r>
            <a:endParaRPr sz="1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0" name="Google Shape;150;p8:notes"/>
          <p:cNvSpPr txBox="1">
            <a:spLocks noGrp="1"/>
          </p:cNvSpPr>
          <p:nvPr>
            <p:ph type="sldNum" idx="12"/>
          </p:nvPr>
        </p:nvSpPr>
        <p:spPr>
          <a:xfrm>
            <a:off x="3886200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670" y="139700"/>
            <a:ext cx="1557300" cy="155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st">
  <p:cSld name="Tes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0"/>
          <p:cNvSpPr txBox="1">
            <a:spLocks noGrp="1"/>
          </p:cNvSpPr>
          <p:nvPr>
            <p:ph type="body" idx="1"/>
          </p:nvPr>
        </p:nvSpPr>
        <p:spPr>
          <a:xfrm>
            <a:off x="612750" y="6154125"/>
            <a:ext cx="57387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Poppins"/>
              <a:buNone/>
              <a:defRPr sz="345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  <a:defRPr sz="76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0" i="0" u="none" strike="noStrike" cap="none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875">
          <p15:clr>
            <a:srgbClr val="FBAE40"/>
          </p15:clr>
        </p15:guide>
        <p15:guide id="2" pos="1044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1">
  <p:cSld name="1_Blank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2"/>
          <p:cNvSpPr txBox="1">
            <a:spLocks noGrp="1"/>
          </p:cNvSpPr>
          <p:nvPr>
            <p:ph type="title"/>
          </p:nvPr>
        </p:nvSpPr>
        <p:spPr>
          <a:xfrm>
            <a:off x="5832872" y="0"/>
            <a:ext cx="93738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2400" tIns="75375" rIns="150800" bIns="753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body" idx="1"/>
          </p:nvPr>
        </p:nvSpPr>
        <p:spPr>
          <a:xfrm>
            <a:off x="0" y="375203"/>
            <a:ext cx="5767800" cy="9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sz="46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body" idx="2"/>
          </p:nvPr>
        </p:nvSpPr>
        <p:spPr>
          <a:xfrm>
            <a:off x="0" y="2602606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body" idx="3"/>
          </p:nvPr>
        </p:nvSpPr>
        <p:spPr>
          <a:xfrm>
            <a:off x="-65453" y="6585065"/>
            <a:ext cx="5833200" cy="37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771BA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body" idx="4"/>
          </p:nvPr>
        </p:nvSpPr>
        <p:spPr>
          <a:xfrm>
            <a:off x="6252224" y="3207438"/>
            <a:ext cx="13426200" cy="68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5207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669035" y="2165526"/>
            <a:ext cx="6264600" cy="5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6032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900"/>
              <a:buFont typeface="Arial"/>
              <a:buChar char="•"/>
              <a:defRPr sz="59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565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5207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body" idx="2"/>
          </p:nvPr>
        </p:nvSpPr>
        <p:spPr>
          <a:xfrm>
            <a:off x="634211" y="7505157"/>
            <a:ext cx="6249900" cy="29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3"/>
          </p:nvPr>
        </p:nvSpPr>
        <p:spPr>
          <a:xfrm>
            <a:off x="7009629" y="2165526"/>
            <a:ext cx="6264600" cy="5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6032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900"/>
              <a:buFont typeface="Arial"/>
              <a:buChar char="•"/>
              <a:defRPr sz="59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565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5207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4"/>
          </p:nvPr>
        </p:nvSpPr>
        <p:spPr>
          <a:xfrm>
            <a:off x="13350222" y="2165526"/>
            <a:ext cx="6264600" cy="5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>
            <a:lvl1pPr marL="457200" marR="0" lvl="0" indent="-60325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900"/>
              <a:buFont typeface="Arial"/>
              <a:buChar char="•"/>
              <a:defRPr sz="59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565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1371600" marR="0" lvl="2" indent="-5207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2286000" marR="0" lvl="4" indent="-4381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5"/>
          </p:nvPr>
        </p:nvSpPr>
        <p:spPr>
          <a:xfrm>
            <a:off x="6989172" y="7505157"/>
            <a:ext cx="6249900" cy="29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body" idx="6"/>
          </p:nvPr>
        </p:nvSpPr>
        <p:spPr>
          <a:xfrm>
            <a:off x="13322583" y="7505157"/>
            <a:ext cx="6249900" cy="29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None/>
              <a:defRPr sz="5100" b="0" i="0" u="none" strike="noStrike" cap="none">
                <a:solidFill>
                  <a:srgbClr val="006FB6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914400" marR="0" lvl="1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52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Arial"/>
              <a:buChar char="•"/>
              <a:defRPr sz="51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2545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•"/>
              <a:defRPr sz="3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5832872" y="0"/>
            <a:ext cx="9373800" cy="26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2400" tIns="75375" rIns="150800" bIns="753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0" y="6"/>
            <a:ext cx="6938009" cy="11308715"/>
          </a:xfrm>
          <a:custGeom>
            <a:avLst/>
            <a:gdLst/>
            <a:ahLst/>
            <a:cxnLst/>
            <a:rect l="l" t="t" r="r" b="b"/>
            <a:pathLst>
              <a:path w="6938009" h="11308715" extrusionOk="0">
                <a:moveTo>
                  <a:pt x="6937591" y="5174450"/>
                </a:moveTo>
                <a:lnTo>
                  <a:pt x="6937324" y="5110950"/>
                </a:lnTo>
                <a:lnTo>
                  <a:pt x="6936727" y="5060150"/>
                </a:lnTo>
                <a:lnTo>
                  <a:pt x="6935825" y="4996650"/>
                </a:lnTo>
                <a:lnTo>
                  <a:pt x="6934619" y="4933150"/>
                </a:lnTo>
                <a:lnTo>
                  <a:pt x="6933095" y="4882350"/>
                </a:lnTo>
                <a:lnTo>
                  <a:pt x="6931253" y="4818850"/>
                </a:lnTo>
                <a:lnTo>
                  <a:pt x="6929107" y="4755350"/>
                </a:lnTo>
                <a:lnTo>
                  <a:pt x="6926656" y="4704550"/>
                </a:lnTo>
                <a:lnTo>
                  <a:pt x="6923900" y="4641050"/>
                </a:lnTo>
                <a:lnTo>
                  <a:pt x="6920839" y="4577550"/>
                </a:lnTo>
                <a:lnTo>
                  <a:pt x="6917474" y="4526750"/>
                </a:lnTo>
                <a:lnTo>
                  <a:pt x="6913804" y="4463250"/>
                </a:lnTo>
                <a:lnTo>
                  <a:pt x="6909829" y="4412450"/>
                </a:lnTo>
                <a:lnTo>
                  <a:pt x="6905561" y="4348950"/>
                </a:lnTo>
                <a:lnTo>
                  <a:pt x="6900989" y="4298150"/>
                </a:lnTo>
                <a:lnTo>
                  <a:pt x="6896125" y="4234650"/>
                </a:lnTo>
                <a:lnTo>
                  <a:pt x="6890969" y="4183850"/>
                </a:lnTo>
                <a:lnTo>
                  <a:pt x="6885508" y="4120350"/>
                </a:lnTo>
                <a:lnTo>
                  <a:pt x="6879768" y="4069550"/>
                </a:lnTo>
                <a:lnTo>
                  <a:pt x="6873722" y="4006050"/>
                </a:lnTo>
                <a:lnTo>
                  <a:pt x="6867398" y="3955250"/>
                </a:lnTo>
                <a:lnTo>
                  <a:pt x="6860768" y="3891750"/>
                </a:lnTo>
                <a:lnTo>
                  <a:pt x="6853872" y="3840950"/>
                </a:lnTo>
                <a:lnTo>
                  <a:pt x="6846671" y="3777450"/>
                </a:lnTo>
                <a:lnTo>
                  <a:pt x="6839191" y="3726650"/>
                </a:lnTo>
                <a:lnTo>
                  <a:pt x="6831431" y="3663150"/>
                </a:lnTo>
                <a:lnTo>
                  <a:pt x="6823380" y="3612350"/>
                </a:lnTo>
                <a:lnTo>
                  <a:pt x="6815061" y="3561550"/>
                </a:lnTo>
                <a:lnTo>
                  <a:pt x="6806451" y="3498050"/>
                </a:lnTo>
                <a:lnTo>
                  <a:pt x="6797573" y="3447250"/>
                </a:lnTo>
                <a:lnTo>
                  <a:pt x="6788404" y="3396450"/>
                </a:lnTo>
                <a:lnTo>
                  <a:pt x="6778968" y="3332950"/>
                </a:lnTo>
                <a:lnTo>
                  <a:pt x="6769252" y="3282150"/>
                </a:lnTo>
                <a:lnTo>
                  <a:pt x="6759270" y="3231350"/>
                </a:lnTo>
                <a:lnTo>
                  <a:pt x="6749008" y="3180550"/>
                </a:lnTo>
                <a:lnTo>
                  <a:pt x="6738480" y="3117050"/>
                </a:lnTo>
                <a:lnTo>
                  <a:pt x="6727685" y="3066250"/>
                </a:lnTo>
                <a:lnTo>
                  <a:pt x="6716623" y="3015450"/>
                </a:lnTo>
                <a:lnTo>
                  <a:pt x="6705282" y="2964650"/>
                </a:lnTo>
                <a:lnTo>
                  <a:pt x="6693687" y="2913850"/>
                </a:lnTo>
                <a:lnTo>
                  <a:pt x="6681825" y="2850350"/>
                </a:lnTo>
                <a:lnTo>
                  <a:pt x="6669697" y="2799550"/>
                </a:lnTo>
                <a:lnTo>
                  <a:pt x="6657314" y="2748750"/>
                </a:lnTo>
                <a:lnTo>
                  <a:pt x="6644665" y="2697950"/>
                </a:lnTo>
                <a:lnTo>
                  <a:pt x="6631762" y="2647150"/>
                </a:lnTo>
                <a:lnTo>
                  <a:pt x="6618605" y="2596350"/>
                </a:lnTo>
                <a:lnTo>
                  <a:pt x="6605181" y="2545550"/>
                </a:lnTo>
                <a:lnTo>
                  <a:pt x="6591516" y="2494750"/>
                </a:lnTo>
                <a:lnTo>
                  <a:pt x="6577584" y="2443950"/>
                </a:lnTo>
                <a:lnTo>
                  <a:pt x="6563411" y="2393150"/>
                </a:lnTo>
                <a:lnTo>
                  <a:pt x="6548983" y="2342350"/>
                </a:lnTo>
                <a:lnTo>
                  <a:pt x="6534302" y="2291550"/>
                </a:lnTo>
                <a:lnTo>
                  <a:pt x="6519380" y="2240750"/>
                </a:lnTo>
                <a:lnTo>
                  <a:pt x="6504203" y="2189950"/>
                </a:lnTo>
                <a:lnTo>
                  <a:pt x="6488785" y="2139150"/>
                </a:lnTo>
                <a:lnTo>
                  <a:pt x="6473126" y="2088349"/>
                </a:lnTo>
                <a:lnTo>
                  <a:pt x="6457213" y="2037549"/>
                </a:lnTo>
                <a:lnTo>
                  <a:pt x="6441072" y="1999449"/>
                </a:lnTo>
                <a:lnTo>
                  <a:pt x="6424676" y="1948649"/>
                </a:lnTo>
                <a:lnTo>
                  <a:pt x="6408052" y="1897849"/>
                </a:lnTo>
                <a:lnTo>
                  <a:pt x="6391186" y="1847049"/>
                </a:lnTo>
                <a:lnTo>
                  <a:pt x="6374092" y="1796249"/>
                </a:lnTo>
                <a:lnTo>
                  <a:pt x="6356756" y="1758149"/>
                </a:lnTo>
                <a:lnTo>
                  <a:pt x="6339179" y="1707349"/>
                </a:lnTo>
                <a:lnTo>
                  <a:pt x="6321387" y="1656549"/>
                </a:lnTo>
                <a:lnTo>
                  <a:pt x="6303353" y="1618449"/>
                </a:lnTo>
                <a:lnTo>
                  <a:pt x="6285090" y="1567649"/>
                </a:lnTo>
                <a:lnTo>
                  <a:pt x="6266599" y="1516849"/>
                </a:lnTo>
                <a:lnTo>
                  <a:pt x="6247879" y="1478749"/>
                </a:lnTo>
                <a:lnTo>
                  <a:pt x="6228943" y="1427949"/>
                </a:lnTo>
                <a:lnTo>
                  <a:pt x="6209766" y="1389849"/>
                </a:lnTo>
                <a:lnTo>
                  <a:pt x="6190373" y="1339049"/>
                </a:lnTo>
                <a:lnTo>
                  <a:pt x="6170765" y="1300949"/>
                </a:lnTo>
                <a:lnTo>
                  <a:pt x="6150940" y="1250149"/>
                </a:lnTo>
                <a:lnTo>
                  <a:pt x="6130887" y="1212049"/>
                </a:lnTo>
                <a:lnTo>
                  <a:pt x="6110617" y="1161249"/>
                </a:lnTo>
                <a:lnTo>
                  <a:pt x="6090132" y="1123149"/>
                </a:lnTo>
                <a:lnTo>
                  <a:pt x="6069431" y="1072349"/>
                </a:lnTo>
                <a:lnTo>
                  <a:pt x="6048514" y="1034249"/>
                </a:lnTo>
                <a:lnTo>
                  <a:pt x="6027382" y="996149"/>
                </a:lnTo>
                <a:lnTo>
                  <a:pt x="6006046" y="945349"/>
                </a:lnTo>
                <a:lnTo>
                  <a:pt x="5984494" y="907249"/>
                </a:lnTo>
                <a:lnTo>
                  <a:pt x="5962739" y="869149"/>
                </a:lnTo>
                <a:lnTo>
                  <a:pt x="5940780" y="831049"/>
                </a:lnTo>
                <a:lnTo>
                  <a:pt x="5918606" y="780249"/>
                </a:lnTo>
                <a:lnTo>
                  <a:pt x="5896229" y="742149"/>
                </a:lnTo>
                <a:lnTo>
                  <a:pt x="5873661" y="704049"/>
                </a:lnTo>
                <a:lnTo>
                  <a:pt x="5850877" y="665949"/>
                </a:lnTo>
                <a:lnTo>
                  <a:pt x="5827903" y="627849"/>
                </a:lnTo>
                <a:lnTo>
                  <a:pt x="5804713" y="589749"/>
                </a:lnTo>
                <a:lnTo>
                  <a:pt x="5781345" y="538949"/>
                </a:lnTo>
                <a:lnTo>
                  <a:pt x="5757761" y="500849"/>
                </a:lnTo>
                <a:lnTo>
                  <a:pt x="5733999" y="462749"/>
                </a:lnTo>
                <a:lnTo>
                  <a:pt x="5710034" y="424649"/>
                </a:lnTo>
                <a:lnTo>
                  <a:pt x="5685879" y="386549"/>
                </a:lnTo>
                <a:lnTo>
                  <a:pt x="5661533" y="361149"/>
                </a:lnTo>
                <a:lnTo>
                  <a:pt x="5636996" y="323049"/>
                </a:lnTo>
                <a:lnTo>
                  <a:pt x="5612269" y="284949"/>
                </a:lnTo>
                <a:lnTo>
                  <a:pt x="5587352" y="246849"/>
                </a:lnTo>
                <a:lnTo>
                  <a:pt x="5562257" y="208749"/>
                </a:lnTo>
                <a:lnTo>
                  <a:pt x="5536971" y="170649"/>
                </a:lnTo>
                <a:lnTo>
                  <a:pt x="5511508" y="132549"/>
                </a:lnTo>
                <a:lnTo>
                  <a:pt x="5485854" y="107149"/>
                </a:lnTo>
                <a:lnTo>
                  <a:pt x="5460022" y="69049"/>
                </a:lnTo>
                <a:lnTo>
                  <a:pt x="5434012" y="30949"/>
                </a:lnTo>
                <a:lnTo>
                  <a:pt x="5412194" y="5549"/>
                </a:lnTo>
                <a:lnTo>
                  <a:pt x="3280003" y="5549"/>
                </a:lnTo>
                <a:lnTo>
                  <a:pt x="3280003" y="0"/>
                </a:lnTo>
                <a:lnTo>
                  <a:pt x="0" y="0"/>
                </a:lnTo>
                <a:lnTo>
                  <a:pt x="0" y="1072349"/>
                </a:lnTo>
                <a:lnTo>
                  <a:pt x="0" y="9530550"/>
                </a:lnTo>
                <a:lnTo>
                  <a:pt x="0" y="11308550"/>
                </a:lnTo>
                <a:lnTo>
                  <a:pt x="1414424" y="11308550"/>
                </a:lnTo>
                <a:lnTo>
                  <a:pt x="3280003" y="11308550"/>
                </a:lnTo>
                <a:lnTo>
                  <a:pt x="4532858" y="11308550"/>
                </a:lnTo>
                <a:lnTo>
                  <a:pt x="4563757" y="11283150"/>
                </a:lnTo>
                <a:lnTo>
                  <a:pt x="4594517" y="11270450"/>
                </a:lnTo>
                <a:lnTo>
                  <a:pt x="4746256" y="11143450"/>
                </a:lnTo>
                <a:lnTo>
                  <a:pt x="4865065" y="11041850"/>
                </a:lnTo>
                <a:lnTo>
                  <a:pt x="4894402" y="11016450"/>
                </a:lnTo>
                <a:lnTo>
                  <a:pt x="4923599" y="10978350"/>
                </a:lnTo>
                <a:lnTo>
                  <a:pt x="5010239" y="10902150"/>
                </a:lnTo>
                <a:lnTo>
                  <a:pt x="5038814" y="10864050"/>
                </a:lnTo>
                <a:lnTo>
                  <a:pt x="5095481" y="10813250"/>
                </a:lnTo>
                <a:lnTo>
                  <a:pt x="5123586" y="10775150"/>
                </a:lnTo>
                <a:lnTo>
                  <a:pt x="5179301" y="10724350"/>
                </a:lnTo>
                <a:lnTo>
                  <a:pt x="5206911" y="10686250"/>
                </a:lnTo>
                <a:lnTo>
                  <a:pt x="5234356" y="10660850"/>
                </a:lnTo>
                <a:lnTo>
                  <a:pt x="5288750" y="10584650"/>
                </a:lnTo>
                <a:lnTo>
                  <a:pt x="5315699" y="10559250"/>
                </a:lnTo>
                <a:lnTo>
                  <a:pt x="5342471" y="10521150"/>
                </a:lnTo>
                <a:lnTo>
                  <a:pt x="5369064" y="10495750"/>
                </a:lnTo>
                <a:lnTo>
                  <a:pt x="5421757" y="10419550"/>
                </a:lnTo>
                <a:lnTo>
                  <a:pt x="5447830" y="10381450"/>
                </a:lnTo>
                <a:lnTo>
                  <a:pt x="5473738" y="10356050"/>
                </a:lnTo>
                <a:lnTo>
                  <a:pt x="5499455" y="10317950"/>
                </a:lnTo>
                <a:lnTo>
                  <a:pt x="5524995" y="10279850"/>
                </a:lnTo>
                <a:lnTo>
                  <a:pt x="5550357" y="10241750"/>
                </a:lnTo>
                <a:lnTo>
                  <a:pt x="5575541" y="10203650"/>
                </a:lnTo>
                <a:lnTo>
                  <a:pt x="5600535" y="10165550"/>
                </a:lnTo>
                <a:lnTo>
                  <a:pt x="5625338" y="10140150"/>
                </a:lnTo>
                <a:lnTo>
                  <a:pt x="5649963" y="10102050"/>
                </a:lnTo>
                <a:lnTo>
                  <a:pt x="5674398" y="10063950"/>
                </a:lnTo>
                <a:lnTo>
                  <a:pt x="5698642" y="10025850"/>
                </a:lnTo>
                <a:lnTo>
                  <a:pt x="5722696" y="9987750"/>
                </a:lnTo>
                <a:lnTo>
                  <a:pt x="5746559" y="9936950"/>
                </a:lnTo>
                <a:lnTo>
                  <a:pt x="5770232" y="9898850"/>
                </a:lnTo>
                <a:lnTo>
                  <a:pt x="5793702" y="9860750"/>
                </a:lnTo>
                <a:lnTo>
                  <a:pt x="5816981" y="9822650"/>
                </a:lnTo>
                <a:lnTo>
                  <a:pt x="5840069" y="9784550"/>
                </a:lnTo>
                <a:lnTo>
                  <a:pt x="5862942" y="9746450"/>
                </a:lnTo>
                <a:lnTo>
                  <a:pt x="5885624" y="9695650"/>
                </a:lnTo>
                <a:lnTo>
                  <a:pt x="5908103" y="9657550"/>
                </a:lnTo>
                <a:lnTo>
                  <a:pt x="5930379" y="9619450"/>
                </a:lnTo>
                <a:lnTo>
                  <a:pt x="5952452" y="9581350"/>
                </a:lnTo>
                <a:lnTo>
                  <a:pt x="5974321" y="9530550"/>
                </a:lnTo>
                <a:lnTo>
                  <a:pt x="5995987" y="9492450"/>
                </a:lnTo>
                <a:lnTo>
                  <a:pt x="6017438" y="9454350"/>
                </a:lnTo>
                <a:lnTo>
                  <a:pt x="6038672" y="9403550"/>
                </a:lnTo>
                <a:lnTo>
                  <a:pt x="6059703" y="9365450"/>
                </a:lnTo>
                <a:lnTo>
                  <a:pt x="6080518" y="9314650"/>
                </a:lnTo>
                <a:lnTo>
                  <a:pt x="6101118" y="9276550"/>
                </a:lnTo>
                <a:lnTo>
                  <a:pt x="6121514" y="9225750"/>
                </a:lnTo>
                <a:lnTo>
                  <a:pt x="6141682" y="9187650"/>
                </a:lnTo>
                <a:lnTo>
                  <a:pt x="6161633" y="9136850"/>
                </a:lnTo>
                <a:lnTo>
                  <a:pt x="6181369" y="9098750"/>
                </a:lnTo>
                <a:lnTo>
                  <a:pt x="6200876" y="9047950"/>
                </a:lnTo>
                <a:lnTo>
                  <a:pt x="6220168" y="9009850"/>
                </a:lnTo>
                <a:lnTo>
                  <a:pt x="6239243" y="8959050"/>
                </a:lnTo>
                <a:lnTo>
                  <a:pt x="6258090" y="8908250"/>
                </a:lnTo>
                <a:lnTo>
                  <a:pt x="6276695" y="8870150"/>
                </a:lnTo>
                <a:lnTo>
                  <a:pt x="6295085" y="8819350"/>
                </a:lnTo>
                <a:lnTo>
                  <a:pt x="6313246" y="8768550"/>
                </a:lnTo>
                <a:lnTo>
                  <a:pt x="6331178" y="8730450"/>
                </a:lnTo>
                <a:lnTo>
                  <a:pt x="6348882" y="8679650"/>
                </a:lnTo>
                <a:lnTo>
                  <a:pt x="6366345" y="8628850"/>
                </a:lnTo>
                <a:lnTo>
                  <a:pt x="6383579" y="8578050"/>
                </a:lnTo>
                <a:lnTo>
                  <a:pt x="6400571" y="8539950"/>
                </a:lnTo>
                <a:lnTo>
                  <a:pt x="6417335" y="8489150"/>
                </a:lnTo>
                <a:lnTo>
                  <a:pt x="6433845" y="8438350"/>
                </a:lnTo>
                <a:lnTo>
                  <a:pt x="6450127" y="8387550"/>
                </a:lnTo>
                <a:lnTo>
                  <a:pt x="6466167" y="8336750"/>
                </a:lnTo>
                <a:lnTo>
                  <a:pt x="6481966" y="8285950"/>
                </a:lnTo>
                <a:lnTo>
                  <a:pt x="6497523" y="8235150"/>
                </a:lnTo>
                <a:lnTo>
                  <a:pt x="6512827" y="8184350"/>
                </a:lnTo>
                <a:lnTo>
                  <a:pt x="6527889" y="8133550"/>
                </a:lnTo>
                <a:lnTo>
                  <a:pt x="6542697" y="8082750"/>
                </a:lnTo>
                <a:lnTo>
                  <a:pt x="6557264" y="8031950"/>
                </a:lnTo>
                <a:lnTo>
                  <a:pt x="6571577" y="7981150"/>
                </a:lnTo>
                <a:lnTo>
                  <a:pt x="6585636" y="7930350"/>
                </a:lnTo>
                <a:lnTo>
                  <a:pt x="6599441" y="7879550"/>
                </a:lnTo>
                <a:lnTo>
                  <a:pt x="6613004" y="7828750"/>
                </a:lnTo>
                <a:lnTo>
                  <a:pt x="6626301" y="7777950"/>
                </a:lnTo>
                <a:lnTo>
                  <a:pt x="6639331" y="7727150"/>
                </a:lnTo>
                <a:lnTo>
                  <a:pt x="6652120" y="7676350"/>
                </a:lnTo>
                <a:lnTo>
                  <a:pt x="6664642" y="7625550"/>
                </a:lnTo>
                <a:lnTo>
                  <a:pt x="6676898" y="7562050"/>
                </a:lnTo>
                <a:lnTo>
                  <a:pt x="6688887" y="7511250"/>
                </a:lnTo>
                <a:lnTo>
                  <a:pt x="6700621" y="7460450"/>
                </a:lnTo>
                <a:lnTo>
                  <a:pt x="6712090" y="7409650"/>
                </a:lnTo>
                <a:lnTo>
                  <a:pt x="6723291" y="7346150"/>
                </a:lnTo>
                <a:lnTo>
                  <a:pt x="6734226" y="7295350"/>
                </a:lnTo>
                <a:lnTo>
                  <a:pt x="6744881" y="7244550"/>
                </a:lnTo>
                <a:lnTo>
                  <a:pt x="6755270" y="7193750"/>
                </a:lnTo>
                <a:lnTo>
                  <a:pt x="6765391" y="7130250"/>
                </a:lnTo>
                <a:lnTo>
                  <a:pt x="6775234" y="7079450"/>
                </a:lnTo>
                <a:lnTo>
                  <a:pt x="6784797" y="7028650"/>
                </a:lnTo>
                <a:lnTo>
                  <a:pt x="6794093" y="6965150"/>
                </a:lnTo>
                <a:lnTo>
                  <a:pt x="6803110" y="6914350"/>
                </a:lnTo>
                <a:lnTo>
                  <a:pt x="6811848" y="6863550"/>
                </a:lnTo>
                <a:lnTo>
                  <a:pt x="6820294" y="6800050"/>
                </a:lnTo>
                <a:lnTo>
                  <a:pt x="6828472" y="6749250"/>
                </a:lnTo>
                <a:lnTo>
                  <a:pt x="6836359" y="6685750"/>
                </a:lnTo>
                <a:lnTo>
                  <a:pt x="6843966" y="6634950"/>
                </a:lnTo>
                <a:lnTo>
                  <a:pt x="6851282" y="6584150"/>
                </a:lnTo>
                <a:lnTo>
                  <a:pt x="6858317" y="6520650"/>
                </a:lnTo>
                <a:lnTo>
                  <a:pt x="6865061" y="6469850"/>
                </a:lnTo>
                <a:lnTo>
                  <a:pt x="6871513" y="6406350"/>
                </a:lnTo>
                <a:lnTo>
                  <a:pt x="6877672" y="6355550"/>
                </a:lnTo>
                <a:lnTo>
                  <a:pt x="6883540" y="6292050"/>
                </a:lnTo>
                <a:lnTo>
                  <a:pt x="6889115" y="6241250"/>
                </a:lnTo>
                <a:lnTo>
                  <a:pt x="6894398" y="6177750"/>
                </a:lnTo>
                <a:lnTo>
                  <a:pt x="6899376" y="6114250"/>
                </a:lnTo>
                <a:lnTo>
                  <a:pt x="6904063" y="6063450"/>
                </a:lnTo>
                <a:lnTo>
                  <a:pt x="6908444" y="5999950"/>
                </a:lnTo>
                <a:lnTo>
                  <a:pt x="6912521" y="5949150"/>
                </a:lnTo>
                <a:lnTo>
                  <a:pt x="6916306" y="5885650"/>
                </a:lnTo>
                <a:lnTo>
                  <a:pt x="6919785" y="5822150"/>
                </a:lnTo>
                <a:lnTo>
                  <a:pt x="6922948" y="5771350"/>
                </a:lnTo>
                <a:lnTo>
                  <a:pt x="6925818" y="5707850"/>
                </a:lnTo>
                <a:lnTo>
                  <a:pt x="6928371" y="5644350"/>
                </a:lnTo>
                <a:lnTo>
                  <a:pt x="6930618" y="5593550"/>
                </a:lnTo>
                <a:lnTo>
                  <a:pt x="6932562" y="5530050"/>
                </a:lnTo>
                <a:lnTo>
                  <a:pt x="6935495" y="5415750"/>
                </a:lnTo>
                <a:lnTo>
                  <a:pt x="6936499" y="5352250"/>
                </a:lnTo>
                <a:lnTo>
                  <a:pt x="6937184" y="5288750"/>
                </a:lnTo>
                <a:lnTo>
                  <a:pt x="6937540" y="5237950"/>
                </a:lnTo>
                <a:lnTo>
                  <a:pt x="6937591" y="5174450"/>
                </a:lnTo>
                <a:close/>
              </a:path>
            </a:pathLst>
          </a:custGeom>
          <a:solidFill>
            <a:srgbClr val="FEF8E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9"/>
              <a:buFont typeface="Arial"/>
              <a:buNone/>
            </a:pPr>
            <a:endParaRPr sz="84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9" title="SBC_LogoBLUE_Stacked-2023 (1)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79284" y="9589100"/>
            <a:ext cx="3922775" cy="156911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36990a38e62_0_0"/>
          <p:cNvSpPr txBox="1"/>
          <p:nvPr/>
        </p:nvSpPr>
        <p:spPr>
          <a:xfrm>
            <a:off x="610425" y="626100"/>
            <a:ext cx="6623100" cy="2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1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Deletion and Substitution</a:t>
            </a:r>
            <a:endParaRPr sz="7600" b="1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pic>
        <p:nvPicPr>
          <p:cNvPr id="33" name="Google Shape;33;g36990a38e62_0_0" descr="&quot;'" title="Lesson Open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318601"/>
            <a:ext cx="2948700" cy="2798037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g36990a38e62_0_0"/>
          <p:cNvSpPr txBox="1"/>
          <p:nvPr/>
        </p:nvSpPr>
        <p:spPr>
          <a:xfrm>
            <a:off x="397520" y="6142186"/>
            <a:ext cx="5808300" cy="3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450" b="1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deletion and substitution time!</a:t>
            </a:r>
            <a:endParaRPr sz="3450" b="1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450" b="1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want to change the beginning, middle, and ending sounds!</a:t>
            </a:r>
            <a:endParaRPr sz="3450" b="1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3450" b="1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want to make a new word!</a:t>
            </a:r>
            <a:endParaRPr sz="3450" b="1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5" name="Google Shape;35;g36990a38e62_0_0" descr="&quot;'"/>
          <p:cNvPicPr preferRelativeResize="0"/>
          <p:nvPr/>
        </p:nvPicPr>
        <p:blipFill rotWithShape="1">
          <a:blip r:embed="rId4">
            <a:alphaModFix/>
          </a:blip>
          <a:srcRect t="9"/>
          <a:stretch/>
        </p:blipFill>
        <p:spPr>
          <a:xfrm rot="450741">
            <a:off x="10697963" y="2491213"/>
            <a:ext cx="3911225" cy="63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6990a38e62_0_26"/>
          <p:cNvSpPr txBox="1"/>
          <p:nvPr/>
        </p:nvSpPr>
        <p:spPr>
          <a:xfrm>
            <a:off x="610425" y="626109"/>
            <a:ext cx="6204000" cy="2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1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Decodable Text</a:t>
            </a:r>
            <a:endParaRPr sz="7600" b="1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71" name="Google Shape;171;g36990a38e62_0_26"/>
          <p:cNvSpPr txBox="1"/>
          <p:nvPr/>
        </p:nvSpPr>
        <p:spPr>
          <a:xfrm>
            <a:off x="7956862" y="2261729"/>
            <a:ext cx="928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2" name="Google Shape;172;g36990a38e62_0_26" descr="&quot;'" title="Decodable Tex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407654"/>
            <a:ext cx="2948700" cy="289352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36990a38e62_0_26"/>
          <p:cNvSpPr txBox="1"/>
          <p:nvPr/>
        </p:nvSpPr>
        <p:spPr>
          <a:xfrm>
            <a:off x="6960700" y="3157275"/>
            <a:ext cx="12785400" cy="52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75" tIns="201075" rIns="201075" bIns="201075" anchor="t" anchorCtr="0">
            <a:noAutofit/>
          </a:bodyPr>
          <a:lstStyle/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lang="en" sz="8500" b="1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Time to read. </a:t>
            </a:r>
            <a:endParaRPr sz="8500" b="1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lang="en" sz="8500" b="1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Let’s use our new rule!</a:t>
            </a:r>
            <a:endParaRPr sz="8500" b="1" i="0" u="none" strike="noStrike" cap="none">
              <a:solidFill>
                <a:srgbClr val="006FB6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6990a38e62_0_34"/>
          <p:cNvSpPr txBox="1"/>
          <p:nvPr/>
        </p:nvSpPr>
        <p:spPr>
          <a:xfrm>
            <a:off x="610425" y="626100"/>
            <a:ext cx="5800500" cy="23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rPr lang="en" sz="7600" b="1">
                <a:solidFill>
                  <a:srgbClr val="0071B5"/>
                </a:solidFill>
                <a:latin typeface="Poppins Black"/>
                <a:ea typeface="Poppins Black"/>
                <a:cs typeface="Poppins Black"/>
                <a:sym typeface="Poppins Black"/>
              </a:rPr>
              <a:t>Response to Text</a:t>
            </a:r>
            <a:endParaRPr sz="7600" b="1" i="0" u="none" strike="noStrike" cap="none">
              <a:solidFill>
                <a:srgbClr val="0071B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80" name="Google Shape;180;g36990a38e62_0_34"/>
          <p:cNvSpPr txBox="1"/>
          <p:nvPr/>
        </p:nvSpPr>
        <p:spPr>
          <a:xfrm>
            <a:off x="7956862" y="2261729"/>
            <a:ext cx="92832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" name="Google Shape;181;g36990a38e62_0_34"/>
          <p:cNvSpPr txBox="1"/>
          <p:nvPr/>
        </p:nvSpPr>
        <p:spPr>
          <a:xfrm>
            <a:off x="7551175" y="942599"/>
            <a:ext cx="10568700" cy="9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75" tIns="201075" rIns="201075" bIns="201075" anchor="t" anchorCtr="0">
            <a:noAutofit/>
          </a:bodyPr>
          <a:lstStyle/>
          <a:p>
            <a:pPr marL="4572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lang="en" sz="6000" b="1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What do firefighters do?</a:t>
            </a:r>
            <a:endParaRPr sz="6000" b="1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lang="en" sz="6000" b="1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Why are firefighters important to a community?</a:t>
            </a:r>
            <a:endParaRPr sz="6000" b="1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marR="0" lvl="0" indent="-609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Poppins"/>
              <a:buAutoNum type="arabicPeriod"/>
            </a:pPr>
            <a:r>
              <a:rPr lang="en" sz="6000" b="1">
                <a:solidFill>
                  <a:srgbClr val="006FB6"/>
                </a:solidFill>
                <a:latin typeface="Poppins"/>
                <a:ea typeface="Poppins"/>
                <a:cs typeface="Poppins"/>
                <a:sym typeface="Poppins"/>
              </a:rPr>
              <a:t>What are the different ideas the character has for an activity?</a:t>
            </a:r>
            <a:endParaRPr sz="6000" b="1">
              <a:solidFill>
                <a:srgbClr val="006FB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2" name="Google Shape;182;g36990a38e62_0_34" descr="&quot;'" title="Decodable Tex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3407654"/>
            <a:ext cx="2948700" cy="289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" descr="&quot;'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7262" y="541406"/>
            <a:ext cx="3751849" cy="960107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" descr="The word &quot;light&quot; is shown and then broken down into its three sounds  how those are blended together."/>
          <p:cNvSpPr txBox="1"/>
          <p:nvPr/>
        </p:nvSpPr>
        <p:spPr>
          <a:xfrm>
            <a:off x="11074707" y="4370329"/>
            <a:ext cx="3752400" cy="61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t" anchorCtr="0">
            <a:noAutofit/>
          </a:bodyPr>
          <a:lstStyle/>
          <a:p>
            <a:pPr marL="0" marR="0" lvl="1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lang="en" sz="7700" b="1" i="0" u="none" strike="noStrike" cap="non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l</a:t>
            </a:r>
            <a:r>
              <a:rPr lang="en" sz="7700" b="1" i="0" u="none" strike="noStrike" cap="none">
                <a:solidFill>
                  <a:srgbClr val="FF0000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igh</a:t>
            </a:r>
            <a:r>
              <a:rPr lang="en" sz="7700" b="1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lang="en" sz="4800" b="1" i="0" u="none" strike="noStrike" cap="none">
                <a:solidFill>
                  <a:srgbClr val="242424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endParaRPr sz="4800" b="1" i="0" u="none" strike="noStrike" cap="none">
              <a:solidFill>
                <a:srgbClr val="242424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marR="0" lvl="1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rPr lang="en" sz="55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</a:t>
            </a:r>
            <a:r>
              <a:rPr lang="en" sz="5500" b="1" i="0" u="none" strike="noStrike" cap="non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l</a:t>
            </a:r>
            <a:r>
              <a:rPr lang="en" sz="55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/</a:t>
            </a:r>
            <a:r>
              <a:rPr lang="en" sz="5500" b="1" i="0" u="none" strike="noStrike" cap="none">
                <a:solidFill>
                  <a:srgbClr val="FF0000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ī</a:t>
            </a:r>
            <a:r>
              <a:rPr lang="en" sz="55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 /</a:t>
            </a:r>
            <a:r>
              <a:rPr lang="en" sz="5500" b="1" i="0" u="none" strike="noStrike" cap="non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lang="en" sz="55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/</a:t>
            </a:r>
            <a:endParaRPr sz="5500" b="1" i="0" u="none" strike="noStrike" cap="none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marR="0" lvl="1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r>
              <a:rPr lang="en" sz="5500" b="1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5500" b="1" i="0" u="none" strike="noStrike" cap="none">
                <a:solidFill>
                  <a:srgbClr val="242424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= </a:t>
            </a:r>
            <a:r>
              <a:rPr lang="en" sz="6000" b="1" i="0" u="none" strike="noStrike" cap="none">
                <a:solidFill>
                  <a:schemeClr val="accen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l</a:t>
            </a:r>
            <a:r>
              <a:rPr lang="en" sz="6000" b="1" i="0" u="none" strike="noStrike" cap="none">
                <a:solidFill>
                  <a:srgbClr val="FF0000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igh</a:t>
            </a:r>
            <a:r>
              <a:rPr lang="en" sz="6000" b="1" i="0" u="none" strike="noStrike" cap="none">
                <a:solidFill>
                  <a:schemeClr val="accent1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t</a:t>
            </a:r>
            <a:r>
              <a:rPr lang="en" sz="5500" b="1" i="0" u="none" strike="noStrike" cap="none">
                <a:solidFill>
                  <a:srgbClr val="006FB6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endParaRPr sz="5500" b="1" i="0" u="none" strike="noStrike" cap="none">
              <a:solidFill>
                <a:srgbClr val="006FB6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1003300" marR="0" lvl="1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24242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" descr="&quot;'"/>
          <p:cNvSpPr/>
          <p:nvPr/>
        </p:nvSpPr>
        <p:spPr>
          <a:xfrm>
            <a:off x="11373013" y="4538599"/>
            <a:ext cx="3155400" cy="13815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96C93E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" name="Google Shape;43;p1" descr="the letter combination &quot;igh&quot;"/>
          <p:cNvPicPr preferRelativeResize="0"/>
          <p:nvPr/>
        </p:nvPicPr>
        <p:blipFill rotWithShape="1">
          <a:blip r:embed="rId4">
            <a:alphaModFix/>
          </a:blip>
          <a:srcRect t="1672" b="1671"/>
          <a:stretch/>
        </p:blipFill>
        <p:spPr>
          <a:xfrm>
            <a:off x="11575422" y="1284647"/>
            <a:ext cx="2750406" cy="2781728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742300" cy="23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Introduce the Sounds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endParaRPr/>
          </a:p>
        </p:txBody>
      </p:sp>
      <p:sp>
        <p:nvSpPr>
          <p:cNvPr id="45" name="Google Shape;45;p1"/>
          <p:cNvSpPr txBox="1"/>
          <p:nvPr/>
        </p:nvSpPr>
        <p:spPr>
          <a:xfrm>
            <a:off x="610317" y="6281929"/>
            <a:ext cx="6348300" cy="26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learn new sounds! 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use the sound rule to help us read!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6" name="Google Shape;46;p1" descr="&quot;'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276233" y="550401"/>
            <a:ext cx="669700" cy="12877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" name="Google Shape;47;p1"/>
          <p:cNvGrpSpPr/>
          <p:nvPr/>
        </p:nvGrpSpPr>
        <p:grpSpPr>
          <a:xfrm>
            <a:off x="599448" y="3308558"/>
            <a:ext cx="2489999" cy="2588607"/>
            <a:chOff x="599452" y="3110429"/>
            <a:chExt cx="2680589" cy="2786745"/>
          </a:xfrm>
        </p:grpSpPr>
        <p:sp>
          <p:nvSpPr>
            <p:cNvPr id="48" name="Google Shape;48;p1" descr="&quot;&quot;"/>
            <p:cNvSpPr/>
            <p:nvPr/>
          </p:nvSpPr>
          <p:spPr>
            <a:xfrm>
              <a:off x="956624" y="5326945"/>
              <a:ext cx="1962150" cy="570229"/>
            </a:xfrm>
            <a:custGeom>
              <a:avLst/>
              <a:gdLst/>
              <a:ahLst/>
              <a:cxnLst/>
              <a:rect l="l" t="t" r="r" b="b"/>
              <a:pathLst>
                <a:path w="1962150" h="570229" extrusionOk="0">
                  <a:moveTo>
                    <a:pt x="980682" y="0"/>
                  </a:moveTo>
                  <a:lnTo>
                    <a:pt x="332649" y="167220"/>
                  </a:lnTo>
                  <a:lnTo>
                    <a:pt x="140336" y="197204"/>
                  </a:lnTo>
                  <a:lnTo>
                    <a:pt x="41581" y="234525"/>
                  </a:lnTo>
                  <a:lnTo>
                    <a:pt x="5197" y="303775"/>
                  </a:lnTo>
                  <a:lnTo>
                    <a:pt x="0" y="429547"/>
                  </a:lnTo>
                  <a:lnTo>
                    <a:pt x="0" y="569919"/>
                  </a:lnTo>
                  <a:lnTo>
                    <a:pt x="1961573" y="569919"/>
                  </a:lnTo>
                  <a:lnTo>
                    <a:pt x="1961573" y="409621"/>
                  </a:lnTo>
                  <a:lnTo>
                    <a:pt x="1909597" y="277377"/>
                  </a:lnTo>
                  <a:lnTo>
                    <a:pt x="1795249" y="197342"/>
                  </a:lnTo>
                  <a:lnTo>
                    <a:pt x="1680900" y="157864"/>
                  </a:lnTo>
                  <a:lnTo>
                    <a:pt x="1628924" y="147293"/>
                  </a:lnTo>
                  <a:lnTo>
                    <a:pt x="980682" y="0"/>
                  </a:lnTo>
                  <a:close/>
                </a:path>
              </a:pathLst>
            </a:custGeom>
            <a:solidFill>
              <a:srgbClr val="B4509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9" name="Google Shape;49;p1" descr="&quot;&quot;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219191" y="3110429"/>
              <a:ext cx="1442294" cy="2697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" name="Google Shape;50;p1" descr="&quot;&quot;"/>
            <p:cNvSpPr/>
            <p:nvPr/>
          </p:nvSpPr>
          <p:spPr>
            <a:xfrm>
              <a:off x="599452" y="4141158"/>
              <a:ext cx="563244" cy="1020445"/>
            </a:xfrm>
            <a:custGeom>
              <a:avLst/>
              <a:gdLst/>
              <a:ahLst/>
              <a:cxnLst/>
              <a:rect l="l" t="t" r="r" b="b"/>
              <a:pathLst>
                <a:path w="563244" h="1020445" extrusionOk="0">
                  <a:moveTo>
                    <a:pt x="275577" y="66446"/>
                  </a:moveTo>
                  <a:lnTo>
                    <a:pt x="229222" y="8763"/>
                  </a:lnTo>
                  <a:lnTo>
                    <a:pt x="206184" y="0"/>
                  </a:lnTo>
                  <a:lnTo>
                    <a:pt x="194195" y="3187"/>
                  </a:lnTo>
                  <a:lnTo>
                    <a:pt x="153885" y="50025"/>
                  </a:lnTo>
                  <a:lnTo>
                    <a:pt x="126085" y="90639"/>
                  </a:lnTo>
                  <a:lnTo>
                    <a:pt x="100749" y="132981"/>
                  </a:lnTo>
                  <a:lnTo>
                    <a:pt x="78003" y="176961"/>
                  </a:lnTo>
                  <a:lnTo>
                    <a:pt x="57937" y="222453"/>
                  </a:lnTo>
                  <a:lnTo>
                    <a:pt x="40678" y="269367"/>
                  </a:lnTo>
                  <a:lnTo>
                    <a:pt x="26314" y="317588"/>
                  </a:lnTo>
                  <a:lnTo>
                    <a:pt x="14960" y="367017"/>
                  </a:lnTo>
                  <a:lnTo>
                    <a:pt x="6718" y="417550"/>
                  </a:lnTo>
                  <a:lnTo>
                    <a:pt x="1701" y="469087"/>
                  </a:lnTo>
                  <a:lnTo>
                    <a:pt x="0" y="521512"/>
                  </a:lnTo>
                  <a:lnTo>
                    <a:pt x="1828" y="575995"/>
                  </a:lnTo>
                  <a:lnTo>
                    <a:pt x="7264" y="629526"/>
                  </a:lnTo>
                  <a:lnTo>
                    <a:pt x="16154" y="681951"/>
                  </a:lnTo>
                  <a:lnTo>
                    <a:pt x="28409" y="733183"/>
                  </a:lnTo>
                  <a:lnTo>
                    <a:pt x="43891" y="783082"/>
                  </a:lnTo>
                  <a:lnTo>
                    <a:pt x="62496" y="831545"/>
                  </a:lnTo>
                  <a:lnTo>
                    <a:pt x="84086" y="878446"/>
                  </a:lnTo>
                  <a:lnTo>
                    <a:pt x="108559" y="923671"/>
                  </a:lnTo>
                  <a:lnTo>
                    <a:pt x="135788" y="967105"/>
                  </a:lnTo>
                  <a:lnTo>
                    <a:pt x="165658" y="1008621"/>
                  </a:lnTo>
                  <a:lnTo>
                    <a:pt x="187528" y="1020013"/>
                  </a:lnTo>
                  <a:lnTo>
                    <a:pt x="199847" y="1018108"/>
                  </a:lnTo>
                  <a:lnTo>
                    <a:pt x="248539" y="973302"/>
                  </a:lnTo>
                  <a:lnTo>
                    <a:pt x="250990" y="933411"/>
                  </a:lnTo>
                  <a:lnTo>
                    <a:pt x="223558" y="894105"/>
                  </a:lnTo>
                  <a:lnTo>
                    <a:pt x="198843" y="852881"/>
                  </a:lnTo>
                  <a:lnTo>
                    <a:pt x="176999" y="809853"/>
                  </a:lnTo>
                  <a:lnTo>
                    <a:pt x="158153" y="765187"/>
                  </a:lnTo>
                  <a:lnTo>
                    <a:pt x="142430" y="718985"/>
                  </a:lnTo>
                  <a:lnTo>
                    <a:pt x="129971" y="671372"/>
                  </a:lnTo>
                  <a:lnTo>
                    <a:pt x="120916" y="622515"/>
                  </a:lnTo>
                  <a:lnTo>
                    <a:pt x="115379" y="572516"/>
                  </a:lnTo>
                  <a:lnTo>
                    <a:pt x="113499" y="521512"/>
                  </a:lnTo>
                  <a:lnTo>
                    <a:pt x="115633" y="467182"/>
                  </a:lnTo>
                  <a:lnTo>
                    <a:pt x="121907" y="414007"/>
                  </a:lnTo>
                  <a:lnTo>
                    <a:pt x="132168" y="362153"/>
                  </a:lnTo>
                  <a:lnTo>
                    <a:pt x="146265" y="311759"/>
                  </a:lnTo>
                  <a:lnTo>
                    <a:pt x="164020" y="262991"/>
                  </a:lnTo>
                  <a:lnTo>
                    <a:pt x="185293" y="216001"/>
                  </a:lnTo>
                  <a:lnTo>
                    <a:pt x="209892" y="170967"/>
                  </a:lnTo>
                  <a:lnTo>
                    <a:pt x="237680" y="128028"/>
                  </a:lnTo>
                  <a:lnTo>
                    <a:pt x="268478" y="87337"/>
                  </a:lnTo>
                  <a:lnTo>
                    <a:pt x="274002" y="77355"/>
                  </a:lnTo>
                  <a:lnTo>
                    <a:pt x="275577" y="66446"/>
                  </a:lnTo>
                  <a:close/>
                </a:path>
                <a:path w="563244" h="1020445" extrusionOk="0">
                  <a:moveTo>
                    <a:pt x="416585" y="206984"/>
                  </a:moveTo>
                  <a:lnTo>
                    <a:pt x="370205" y="149707"/>
                  </a:lnTo>
                  <a:lnTo>
                    <a:pt x="346671" y="140957"/>
                  </a:lnTo>
                  <a:lnTo>
                    <a:pt x="334518" y="144437"/>
                  </a:lnTo>
                  <a:lnTo>
                    <a:pt x="296303" y="192354"/>
                  </a:lnTo>
                  <a:lnTo>
                    <a:pt x="271348" y="234035"/>
                  </a:lnTo>
                  <a:lnTo>
                    <a:pt x="249732" y="277787"/>
                  </a:lnTo>
                  <a:lnTo>
                    <a:pt x="231648" y="323443"/>
                  </a:lnTo>
                  <a:lnTo>
                    <a:pt x="217271" y="370814"/>
                  </a:lnTo>
                  <a:lnTo>
                    <a:pt x="206768" y="419735"/>
                  </a:lnTo>
                  <a:lnTo>
                    <a:pt x="200342" y="470027"/>
                  </a:lnTo>
                  <a:lnTo>
                    <a:pt x="198158" y="521512"/>
                  </a:lnTo>
                  <a:lnTo>
                    <a:pt x="200571" y="575589"/>
                  </a:lnTo>
                  <a:lnTo>
                    <a:pt x="207670" y="628345"/>
                  </a:lnTo>
                  <a:lnTo>
                    <a:pt x="219227" y="679564"/>
                  </a:lnTo>
                  <a:lnTo>
                    <a:pt x="235051" y="729043"/>
                  </a:lnTo>
                  <a:lnTo>
                    <a:pt x="254927" y="776579"/>
                  </a:lnTo>
                  <a:lnTo>
                    <a:pt x="278650" y="821969"/>
                  </a:lnTo>
                  <a:lnTo>
                    <a:pt x="306006" y="865022"/>
                  </a:lnTo>
                  <a:lnTo>
                    <a:pt x="328333" y="878039"/>
                  </a:lnTo>
                  <a:lnTo>
                    <a:pt x="341172" y="876477"/>
                  </a:lnTo>
                  <a:lnTo>
                    <a:pt x="390855" y="831037"/>
                  </a:lnTo>
                  <a:lnTo>
                    <a:pt x="394182" y="792264"/>
                  </a:lnTo>
                  <a:lnTo>
                    <a:pt x="370039" y="752208"/>
                  </a:lnTo>
                  <a:lnTo>
                    <a:pt x="349719" y="709828"/>
                  </a:lnTo>
                  <a:lnTo>
                    <a:pt x="333463" y="665340"/>
                  </a:lnTo>
                  <a:lnTo>
                    <a:pt x="321525" y="618972"/>
                  </a:lnTo>
                  <a:lnTo>
                    <a:pt x="314172" y="570953"/>
                  </a:lnTo>
                  <a:lnTo>
                    <a:pt x="311670" y="521512"/>
                  </a:lnTo>
                  <a:lnTo>
                    <a:pt x="314680" y="467156"/>
                  </a:lnTo>
                  <a:lnTo>
                    <a:pt x="323481" y="414540"/>
                  </a:lnTo>
                  <a:lnTo>
                    <a:pt x="337756" y="363969"/>
                  </a:lnTo>
                  <a:lnTo>
                    <a:pt x="357187" y="315747"/>
                  </a:lnTo>
                  <a:lnTo>
                    <a:pt x="381431" y="270205"/>
                  </a:lnTo>
                  <a:lnTo>
                    <a:pt x="410159" y="227647"/>
                  </a:lnTo>
                  <a:lnTo>
                    <a:pt x="415251" y="217703"/>
                  </a:lnTo>
                  <a:lnTo>
                    <a:pt x="416585" y="206984"/>
                  </a:lnTo>
                  <a:close/>
                </a:path>
                <a:path w="563244" h="1020445" extrusionOk="0">
                  <a:moveTo>
                    <a:pt x="563194" y="351637"/>
                  </a:moveTo>
                  <a:lnTo>
                    <a:pt x="516178" y="295630"/>
                  </a:lnTo>
                  <a:lnTo>
                    <a:pt x="491820" y="286816"/>
                  </a:lnTo>
                  <a:lnTo>
                    <a:pt x="479450" y="290690"/>
                  </a:lnTo>
                  <a:lnTo>
                    <a:pt x="446239" y="339432"/>
                  </a:lnTo>
                  <a:lnTo>
                    <a:pt x="427456" y="381698"/>
                  </a:lnTo>
                  <a:lnTo>
                    <a:pt x="413600" y="426364"/>
                  </a:lnTo>
                  <a:lnTo>
                    <a:pt x="405041" y="473075"/>
                  </a:lnTo>
                  <a:lnTo>
                    <a:pt x="402107" y="521512"/>
                  </a:lnTo>
                  <a:lnTo>
                    <a:pt x="405472" y="573354"/>
                  </a:lnTo>
                  <a:lnTo>
                    <a:pt x="415302" y="623189"/>
                  </a:lnTo>
                  <a:lnTo>
                    <a:pt x="431139" y="670610"/>
                  </a:lnTo>
                  <a:lnTo>
                    <a:pt x="452539" y="715213"/>
                  </a:lnTo>
                  <a:lnTo>
                    <a:pt x="474840" y="730199"/>
                  </a:lnTo>
                  <a:lnTo>
                    <a:pt x="488353" y="728954"/>
                  </a:lnTo>
                  <a:lnTo>
                    <a:pt x="539584" y="682371"/>
                  </a:lnTo>
                  <a:lnTo>
                    <a:pt x="532828" y="618617"/>
                  </a:lnTo>
                  <a:lnTo>
                    <a:pt x="523430" y="587552"/>
                  </a:lnTo>
                  <a:lnTo>
                    <a:pt x="517601" y="555117"/>
                  </a:lnTo>
                  <a:lnTo>
                    <a:pt x="515607" y="521512"/>
                  </a:lnTo>
                  <a:lnTo>
                    <a:pt x="518541" y="480771"/>
                  </a:lnTo>
                  <a:lnTo>
                    <a:pt x="527037" y="441820"/>
                  </a:lnTo>
                  <a:lnTo>
                    <a:pt x="540677" y="405041"/>
                  </a:lnTo>
                  <a:lnTo>
                    <a:pt x="559028" y="370801"/>
                  </a:lnTo>
                  <a:lnTo>
                    <a:pt x="562800" y="361467"/>
                  </a:lnTo>
                  <a:lnTo>
                    <a:pt x="563194" y="351637"/>
                  </a:lnTo>
                  <a:close/>
                </a:path>
              </a:pathLst>
            </a:custGeom>
            <a:solidFill>
              <a:srgbClr val="0071B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" descr="&quot;&quot;"/>
            <p:cNvSpPr/>
            <p:nvPr/>
          </p:nvSpPr>
          <p:spPr>
            <a:xfrm>
              <a:off x="2716796" y="4141158"/>
              <a:ext cx="563245" cy="1020445"/>
            </a:xfrm>
            <a:custGeom>
              <a:avLst/>
              <a:gdLst/>
              <a:ahLst/>
              <a:cxnLst/>
              <a:rect l="l" t="t" r="r" b="b"/>
              <a:pathLst>
                <a:path w="563245" h="1020445" extrusionOk="0">
                  <a:moveTo>
                    <a:pt x="161099" y="521512"/>
                  </a:moveTo>
                  <a:lnTo>
                    <a:pt x="158165" y="473075"/>
                  </a:lnTo>
                  <a:lnTo>
                    <a:pt x="149593" y="426364"/>
                  </a:lnTo>
                  <a:lnTo>
                    <a:pt x="135750" y="381698"/>
                  </a:lnTo>
                  <a:lnTo>
                    <a:pt x="116967" y="339432"/>
                  </a:lnTo>
                  <a:lnTo>
                    <a:pt x="93599" y="299897"/>
                  </a:lnTo>
                  <a:lnTo>
                    <a:pt x="71386" y="286816"/>
                  </a:lnTo>
                  <a:lnTo>
                    <a:pt x="58470" y="288417"/>
                  </a:lnTo>
                  <a:lnTo>
                    <a:pt x="47015" y="295630"/>
                  </a:lnTo>
                  <a:lnTo>
                    <a:pt x="8699" y="333933"/>
                  </a:lnTo>
                  <a:lnTo>
                    <a:pt x="2819" y="342176"/>
                  </a:lnTo>
                  <a:lnTo>
                    <a:pt x="0" y="351637"/>
                  </a:lnTo>
                  <a:lnTo>
                    <a:pt x="393" y="361467"/>
                  </a:lnTo>
                  <a:lnTo>
                    <a:pt x="4165" y="370801"/>
                  </a:lnTo>
                  <a:lnTo>
                    <a:pt x="22517" y="405041"/>
                  </a:lnTo>
                  <a:lnTo>
                    <a:pt x="36156" y="441820"/>
                  </a:lnTo>
                  <a:lnTo>
                    <a:pt x="44665" y="480771"/>
                  </a:lnTo>
                  <a:lnTo>
                    <a:pt x="47599" y="521512"/>
                  </a:lnTo>
                  <a:lnTo>
                    <a:pt x="45593" y="555117"/>
                  </a:lnTo>
                  <a:lnTo>
                    <a:pt x="39776" y="587552"/>
                  </a:lnTo>
                  <a:lnTo>
                    <a:pt x="30378" y="618617"/>
                  </a:lnTo>
                  <a:lnTo>
                    <a:pt x="17653" y="648119"/>
                  </a:lnTo>
                  <a:lnTo>
                    <a:pt x="14909" y="657021"/>
                  </a:lnTo>
                  <a:lnTo>
                    <a:pt x="62776" y="721525"/>
                  </a:lnTo>
                  <a:lnTo>
                    <a:pt x="88366" y="730199"/>
                  </a:lnTo>
                  <a:lnTo>
                    <a:pt x="101053" y="725538"/>
                  </a:lnTo>
                  <a:lnTo>
                    <a:pt x="110655" y="715213"/>
                  </a:lnTo>
                  <a:lnTo>
                    <a:pt x="132067" y="670610"/>
                  </a:lnTo>
                  <a:lnTo>
                    <a:pt x="147904" y="623189"/>
                  </a:lnTo>
                  <a:lnTo>
                    <a:pt x="157721" y="573354"/>
                  </a:lnTo>
                  <a:lnTo>
                    <a:pt x="161099" y="521512"/>
                  </a:lnTo>
                  <a:close/>
                </a:path>
                <a:path w="563245" h="1020445" extrusionOk="0">
                  <a:moveTo>
                    <a:pt x="365036" y="521512"/>
                  </a:moveTo>
                  <a:lnTo>
                    <a:pt x="362851" y="470027"/>
                  </a:lnTo>
                  <a:lnTo>
                    <a:pt x="356425" y="419735"/>
                  </a:lnTo>
                  <a:lnTo>
                    <a:pt x="345935" y="370814"/>
                  </a:lnTo>
                  <a:lnTo>
                    <a:pt x="331558" y="323443"/>
                  </a:lnTo>
                  <a:lnTo>
                    <a:pt x="313461" y="277787"/>
                  </a:lnTo>
                  <a:lnTo>
                    <a:pt x="291858" y="234035"/>
                  </a:lnTo>
                  <a:lnTo>
                    <a:pt x="266890" y="192354"/>
                  </a:lnTo>
                  <a:lnTo>
                    <a:pt x="238772" y="152920"/>
                  </a:lnTo>
                  <a:lnTo>
                    <a:pt x="216535" y="140957"/>
                  </a:lnTo>
                  <a:lnTo>
                    <a:pt x="204063" y="142659"/>
                  </a:lnTo>
                  <a:lnTo>
                    <a:pt x="192989" y="149707"/>
                  </a:lnTo>
                  <a:lnTo>
                    <a:pt x="155308" y="187375"/>
                  </a:lnTo>
                  <a:lnTo>
                    <a:pt x="149059" y="196532"/>
                  </a:lnTo>
                  <a:lnTo>
                    <a:pt x="146608" y="206984"/>
                  </a:lnTo>
                  <a:lnTo>
                    <a:pt x="147955" y="217703"/>
                  </a:lnTo>
                  <a:lnTo>
                    <a:pt x="153047" y="227647"/>
                  </a:lnTo>
                  <a:lnTo>
                    <a:pt x="181775" y="270205"/>
                  </a:lnTo>
                  <a:lnTo>
                    <a:pt x="206019" y="315747"/>
                  </a:lnTo>
                  <a:lnTo>
                    <a:pt x="225437" y="363969"/>
                  </a:lnTo>
                  <a:lnTo>
                    <a:pt x="239712" y="414540"/>
                  </a:lnTo>
                  <a:lnTo>
                    <a:pt x="248526" y="467156"/>
                  </a:lnTo>
                  <a:lnTo>
                    <a:pt x="251536" y="521512"/>
                  </a:lnTo>
                  <a:lnTo>
                    <a:pt x="249021" y="570953"/>
                  </a:lnTo>
                  <a:lnTo>
                    <a:pt x="241668" y="618972"/>
                  </a:lnTo>
                  <a:lnTo>
                    <a:pt x="229743" y="665340"/>
                  </a:lnTo>
                  <a:lnTo>
                    <a:pt x="213474" y="709828"/>
                  </a:lnTo>
                  <a:lnTo>
                    <a:pt x="193154" y="752208"/>
                  </a:lnTo>
                  <a:lnTo>
                    <a:pt x="169024" y="792264"/>
                  </a:lnTo>
                  <a:lnTo>
                    <a:pt x="164630" y="802017"/>
                  </a:lnTo>
                  <a:lnTo>
                    <a:pt x="210616" y="869289"/>
                  </a:lnTo>
                  <a:lnTo>
                    <a:pt x="234861" y="878039"/>
                  </a:lnTo>
                  <a:lnTo>
                    <a:pt x="247218" y="874153"/>
                  </a:lnTo>
                  <a:lnTo>
                    <a:pt x="284543" y="821969"/>
                  </a:lnTo>
                  <a:lnTo>
                    <a:pt x="308267" y="776579"/>
                  </a:lnTo>
                  <a:lnTo>
                    <a:pt x="328142" y="729043"/>
                  </a:lnTo>
                  <a:lnTo>
                    <a:pt x="343979" y="679564"/>
                  </a:lnTo>
                  <a:lnTo>
                    <a:pt x="355536" y="628345"/>
                  </a:lnTo>
                  <a:lnTo>
                    <a:pt x="362623" y="575589"/>
                  </a:lnTo>
                  <a:lnTo>
                    <a:pt x="365036" y="521512"/>
                  </a:lnTo>
                  <a:close/>
                </a:path>
                <a:path w="563245" h="1020445" extrusionOk="0">
                  <a:moveTo>
                    <a:pt x="563206" y="521512"/>
                  </a:moveTo>
                  <a:lnTo>
                    <a:pt x="561505" y="469087"/>
                  </a:lnTo>
                  <a:lnTo>
                    <a:pt x="556488" y="417550"/>
                  </a:lnTo>
                  <a:lnTo>
                    <a:pt x="548246" y="367017"/>
                  </a:lnTo>
                  <a:lnTo>
                    <a:pt x="536892" y="317588"/>
                  </a:lnTo>
                  <a:lnTo>
                    <a:pt x="522528" y="269367"/>
                  </a:lnTo>
                  <a:lnTo>
                    <a:pt x="505269" y="222453"/>
                  </a:lnTo>
                  <a:lnTo>
                    <a:pt x="485203" y="176961"/>
                  </a:lnTo>
                  <a:lnTo>
                    <a:pt x="462457" y="132981"/>
                  </a:lnTo>
                  <a:lnTo>
                    <a:pt x="437121" y="90639"/>
                  </a:lnTo>
                  <a:lnTo>
                    <a:pt x="409308" y="50025"/>
                  </a:lnTo>
                  <a:lnTo>
                    <a:pt x="379120" y="11239"/>
                  </a:lnTo>
                  <a:lnTo>
                    <a:pt x="357022" y="0"/>
                  </a:lnTo>
                  <a:lnTo>
                    <a:pt x="344805" y="1803"/>
                  </a:lnTo>
                  <a:lnTo>
                    <a:pt x="333984" y="8763"/>
                  </a:lnTo>
                  <a:lnTo>
                    <a:pt x="296379" y="46355"/>
                  </a:lnTo>
                  <a:lnTo>
                    <a:pt x="290004" y="55753"/>
                  </a:lnTo>
                  <a:lnTo>
                    <a:pt x="287629" y="66446"/>
                  </a:lnTo>
                  <a:lnTo>
                    <a:pt x="289204" y="77355"/>
                  </a:lnTo>
                  <a:lnTo>
                    <a:pt x="294716" y="87337"/>
                  </a:lnTo>
                  <a:lnTo>
                    <a:pt x="325526" y="128028"/>
                  </a:lnTo>
                  <a:lnTo>
                    <a:pt x="353301" y="170967"/>
                  </a:lnTo>
                  <a:lnTo>
                    <a:pt x="377913" y="216001"/>
                  </a:lnTo>
                  <a:lnTo>
                    <a:pt x="399173" y="262991"/>
                  </a:lnTo>
                  <a:lnTo>
                    <a:pt x="416928" y="311759"/>
                  </a:lnTo>
                  <a:lnTo>
                    <a:pt x="431025" y="362153"/>
                  </a:lnTo>
                  <a:lnTo>
                    <a:pt x="441286" y="414007"/>
                  </a:lnTo>
                  <a:lnTo>
                    <a:pt x="447573" y="467182"/>
                  </a:lnTo>
                  <a:lnTo>
                    <a:pt x="449694" y="521512"/>
                  </a:lnTo>
                  <a:lnTo>
                    <a:pt x="447827" y="572516"/>
                  </a:lnTo>
                  <a:lnTo>
                    <a:pt x="442290" y="622515"/>
                  </a:lnTo>
                  <a:lnTo>
                    <a:pt x="433222" y="671372"/>
                  </a:lnTo>
                  <a:lnTo>
                    <a:pt x="420763" y="718985"/>
                  </a:lnTo>
                  <a:lnTo>
                    <a:pt x="405041" y="765187"/>
                  </a:lnTo>
                  <a:lnTo>
                    <a:pt x="386194" y="809853"/>
                  </a:lnTo>
                  <a:lnTo>
                    <a:pt x="364350" y="852881"/>
                  </a:lnTo>
                  <a:lnTo>
                    <a:pt x="339648" y="894105"/>
                  </a:lnTo>
                  <a:lnTo>
                    <a:pt x="312216" y="933411"/>
                  </a:lnTo>
                  <a:lnTo>
                    <a:pt x="307213" y="943279"/>
                  </a:lnTo>
                  <a:lnTo>
                    <a:pt x="352463" y="1011097"/>
                  </a:lnTo>
                  <a:lnTo>
                    <a:pt x="375666" y="1020013"/>
                  </a:lnTo>
                  <a:lnTo>
                    <a:pt x="387654" y="1016838"/>
                  </a:lnTo>
                  <a:lnTo>
                    <a:pt x="427405" y="967105"/>
                  </a:lnTo>
                  <a:lnTo>
                    <a:pt x="454634" y="923671"/>
                  </a:lnTo>
                  <a:lnTo>
                    <a:pt x="479107" y="878446"/>
                  </a:lnTo>
                  <a:lnTo>
                    <a:pt x="500710" y="831545"/>
                  </a:lnTo>
                  <a:lnTo>
                    <a:pt x="519303" y="783082"/>
                  </a:lnTo>
                  <a:lnTo>
                    <a:pt x="534797" y="733183"/>
                  </a:lnTo>
                  <a:lnTo>
                    <a:pt x="547039" y="681951"/>
                  </a:lnTo>
                  <a:lnTo>
                    <a:pt x="555942" y="629526"/>
                  </a:lnTo>
                  <a:lnTo>
                    <a:pt x="561365" y="575995"/>
                  </a:lnTo>
                  <a:lnTo>
                    <a:pt x="563206" y="521512"/>
                  </a:lnTo>
                  <a:close/>
                </a:path>
              </a:pathLst>
            </a:custGeom>
            <a:solidFill>
              <a:srgbClr val="026F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2" descr="The level A sound letter mat includes: : a, e, i, o, u, wh, sh, ch, ng, ck, ph, and q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7743" y="1984084"/>
            <a:ext cx="11207967" cy="864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2" descr="the letter pair &quot;ay&quot;"/>
          <p:cNvPicPr preferRelativeResize="0"/>
          <p:nvPr/>
        </p:nvPicPr>
        <p:blipFill rotWithShape="1">
          <a:blip r:embed="rId4">
            <a:alphaModFix/>
          </a:blip>
          <a:srcRect t="1038" b="1027"/>
          <a:stretch/>
        </p:blipFill>
        <p:spPr>
          <a:xfrm>
            <a:off x="7974044" y="5"/>
            <a:ext cx="8204878" cy="8262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" descr="the letter pair &quot;ai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74055" y="-79220"/>
            <a:ext cx="8283949" cy="8341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2" descr="the letter pair &quot;ee&quot;"/>
          <p:cNvPicPr preferRelativeResize="0"/>
          <p:nvPr/>
        </p:nvPicPr>
        <p:blipFill rotWithShape="1">
          <a:blip r:embed="rId6">
            <a:alphaModFix/>
          </a:blip>
          <a:srcRect t="1247" b="1257"/>
          <a:stretch/>
        </p:blipFill>
        <p:spPr>
          <a:xfrm>
            <a:off x="8173672" y="-79445"/>
            <a:ext cx="8283950" cy="8342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2" descr="the letter pair &quot;ea&quot;"/>
          <p:cNvPicPr preferRelativeResize="0"/>
          <p:nvPr/>
        </p:nvPicPr>
        <p:blipFill rotWithShape="1">
          <a:blip r:embed="rId7">
            <a:alphaModFix/>
          </a:blip>
          <a:srcRect t="1247" b="1257"/>
          <a:stretch/>
        </p:blipFill>
        <p:spPr>
          <a:xfrm>
            <a:off x="7934507" y="-79420"/>
            <a:ext cx="8283950" cy="8342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" descr="the letter combination &quot;igh&quot;"/>
          <p:cNvPicPr preferRelativeResize="0"/>
          <p:nvPr/>
        </p:nvPicPr>
        <p:blipFill rotWithShape="1">
          <a:blip r:embed="rId8">
            <a:alphaModFix/>
          </a:blip>
          <a:srcRect t="1672" b="1671"/>
          <a:stretch/>
        </p:blipFill>
        <p:spPr>
          <a:xfrm>
            <a:off x="7974057" y="-39807"/>
            <a:ext cx="8283951" cy="8342218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742300" cy="30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Introduce the Sounds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endParaRPr/>
          </a:p>
        </p:txBody>
      </p:sp>
      <p:pic>
        <p:nvPicPr>
          <p:cNvPr id="63" name="Google Shape;63;p2" descr="&quot;'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276233" y="550401"/>
            <a:ext cx="669700" cy="12877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2"/>
          <p:cNvGrpSpPr/>
          <p:nvPr/>
        </p:nvGrpSpPr>
        <p:grpSpPr>
          <a:xfrm>
            <a:off x="599448" y="3308558"/>
            <a:ext cx="2489999" cy="2588607"/>
            <a:chOff x="599452" y="3110429"/>
            <a:chExt cx="2680589" cy="2786745"/>
          </a:xfrm>
        </p:grpSpPr>
        <p:sp>
          <p:nvSpPr>
            <p:cNvPr id="65" name="Google Shape;65;p2" descr="&quot;&quot;"/>
            <p:cNvSpPr/>
            <p:nvPr/>
          </p:nvSpPr>
          <p:spPr>
            <a:xfrm>
              <a:off x="956624" y="5326945"/>
              <a:ext cx="1962150" cy="570229"/>
            </a:xfrm>
            <a:custGeom>
              <a:avLst/>
              <a:gdLst/>
              <a:ahLst/>
              <a:cxnLst/>
              <a:rect l="l" t="t" r="r" b="b"/>
              <a:pathLst>
                <a:path w="1962150" h="570229" extrusionOk="0">
                  <a:moveTo>
                    <a:pt x="980682" y="0"/>
                  </a:moveTo>
                  <a:lnTo>
                    <a:pt x="332649" y="167220"/>
                  </a:lnTo>
                  <a:lnTo>
                    <a:pt x="140336" y="197204"/>
                  </a:lnTo>
                  <a:lnTo>
                    <a:pt x="41581" y="234525"/>
                  </a:lnTo>
                  <a:lnTo>
                    <a:pt x="5197" y="303775"/>
                  </a:lnTo>
                  <a:lnTo>
                    <a:pt x="0" y="429547"/>
                  </a:lnTo>
                  <a:lnTo>
                    <a:pt x="0" y="569919"/>
                  </a:lnTo>
                  <a:lnTo>
                    <a:pt x="1961573" y="569919"/>
                  </a:lnTo>
                  <a:lnTo>
                    <a:pt x="1961573" y="409621"/>
                  </a:lnTo>
                  <a:lnTo>
                    <a:pt x="1909597" y="277377"/>
                  </a:lnTo>
                  <a:lnTo>
                    <a:pt x="1795249" y="197342"/>
                  </a:lnTo>
                  <a:lnTo>
                    <a:pt x="1680900" y="157864"/>
                  </a:lnTo>
                  <a:lnTo>
                    <a:pt x="1628924" y="147293"/>
                  </a:lnTo>
                  <a:lnTo>
                    <a:pt x="980682" y="0"/>
                  </a:lnTo>
                  <a:close/>
                </a:path>
              </a:pathLst>
            </a:custGeom>
            <a:solidFill>
              <a:srgbClr val="B4509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6" name="Google Shape;66;p2" descr="&quot;&quot;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219191" y="3110429"/>
              <a:ext cx="1442294" cy="26971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p2" descr="&quot;&quot;"/>
            <p:cNvSpPr/>
            <p:nvPr/>
          </p:nvSpPr>
          <p:spPr>
            <a:xfrm>
              <a:off x="599452" y="4141158"/>
              <a:ext cx="563244" cy="1020445"/>
            </a:xfrm>
            <a:custGeom>
              <a:avLst/>
              <a:gdLst/>
              <a:ahLst/>
              <a:cxnLst/>
              <a:rect l="l" t="t" r="r" b="b"/>
              <a:pathLst>
                <a:path w="563244" h="1020445" extrusionOk="0">
                  <a:moveTo>
                    <a:pt x="275577" y="66446"/>
                  </a:moveTo>
                  <a:lnTo>
                    <a:pt x="229222" y="8763"/>
                  </a:lnTo>
                  <a:lnTo>
                    <a:pt x="206184" y="0"/>
                  </a:lnTo>
                  <a:lnTo>
                    <a:pt x="194195" y="3187"/>
                  </a:lnTo>
                  <a:lnTo>
                    <a:pt x="153885" y="50025"/>
                  </a:lnTo>
                  <a:lnTo>
                    <a:pt x="126085" y="90639"/>
                  </a:lnTo>
                  <a:lnTo>
                    <a:pt x="100749" y="132981"/>
                  </a:lnTo>
                  <a:lnTo>
                    <a:pt x="78003" y="176961"/>
                  </a:lnTo>
                  <a:lnTo>
                    <a:pt x="57937" y="222453"/>
                  </a:lnTo>
                  <a:lnTo>
                    <a:pt x="40678" y="269367"/>
                  </a:lnTo>
                  <a:lnTo>
                    <a:pt x="26314" y="317588"/>
                  </a:lnTo>
                  <a:lnTo>
                    <a:pt x="14960" y="367017"/>
                  </a:lnTo>
                  <a:lnTo>
                    <a:pt x="6718" y="417550"/>
                  </a:lnTo>
                  <a:lnTo>
                    <a:pt x="1701" y="469087"/>
                  </a:lnTo>
                  <a:lnTo>
                    <a:pt x="0" y="521512"/>
                  </a:lnTo>
                  <a:lnTo>
                    <a:pt x="1828" y="575995"/>
                  </a:lnTo>
                  <a:lnTo>
                    <a:pt x="7264" y="629526"/>
                  </a:lnTo>
                  <a:lnTo>
                    <a:pt x="16154" y="681951"/>
                  </a:lnTo>
                  <a:lnTo>
                    <a:pt x="28409" y="733183"/>
                  </a:lnTo>
                  <a:lnTo>
                    <a:pt x="43891" y="783082"/>
                  </a:lnTo>
                  <a:lnTo>
                    <a:pt x="62496" y="831545"/>
                  </a:lnTo>
                  <a:lnTo>
                    <a:pt x="84086" y="878446"/>
                  </a:lnTo>
                  <a:lnTo>
                    <a:pt x="108559" y="923671"/>
                  </a:lnTo>
                  <a:lnTo>
                    <a:pt x="135788" y="967105"/>
                  </a:lnTo>
                  <a:lnTo>
                    <a:pt x="165658" y="1008621"/>
                  </a:lnTo>
                  <a:lnTo>
                    <a:pt x="187528" y="1020013"/>
                  </a:lnTo>
                  <a:lnTo>
                    <a:pt x="199847" y="1018108"/>
                  </a:lnTo>
                  <a:lnTo>
                    <a:pt x="248539" y="973302"/>
                  </a:lnTo>
                  <a:lnTo>
                    <a:pt x="250990" y="933411"/>
                  </a:lnTo>
                  <a:lnTo>
                    <a:pt x="223558" y="894105"/>
                  </a:lnTo>
                  <a:lnTo>
                    <a:pt x="198843" y="852881"/>
                  </a:lnTo>
                  <a:lnTo>
                    <a:pt x="176999" y="809853"/>
                  </a:lnTo>
                  <a:lnTo>
                    <a:pt x="158153" y="765187"/>
                  </a:lnTo>
                  <a:lnTo>
                    <a:pt x="142430" y="718985"/>
                  </a:lnTo>
                  <a:lnTo>
                    <a:pt x="129971" y="671372"/>
                  </a:lnTo>
                  <a:lnTo>
                    <a:pt x="120916" y="622515"/>
                  </a:lnTo>
                  <a:lnTo>
                    <a:pt x="115379" y="572516"/>
                  </a:lnTo>
                  <a:lnTo>
                    <a:pt x="113499" y="521512"/>
                  </a:lnTo>
                  <a:lnTo>
                    <a:pt x="115633" y="467182"/>
                  </a:lnTo>
                  <a:lnTo>
                    <a:pt x="121907" y="414007"/>
                  </a:lnTo>
                  <a:lnTo>
                    <a:pt x="132168" y="362153"/>
                  </a:lnTo>
                  <a:lnTo>
                    <a:pt x="146265" y="311759"/>
                  </a:lnTo>
                  <a:lnTo>
                    <a:pt x="164020" y="262991"/>
                  </a:lnTo>
                  <a:lnTo>
                    <a:pt x="185293" y="216001"/>
                  </a:lnTo>
                  <a:lnTo>
                    <a:pt x="209892" y="170967"/>
                  </a:lnTo>
                  <a:lnTo>
                    <a:pt x="237680" y="128028"/>
                  </a:lnTo>
                  <a:lnTo>
                    <a:pt x="268478" y="87337"/>
                  </a:lnTo>
                  <a:lnTo>
                    <a:pt x="274002" y="77355"/>
                  </a:lnTo>
                  <a:lnTo>
                    <a:pt x="275577" y="66446"/>
                  </a:lnTo>
                  <a:close/>
                </a:path>
                <a:path w="563244" h="1020445" extrusionOk="0">
                  <a:moveTo>
                    <a:pt x="416585" y="206984"/>
                  </a:moveTo>
                  <a:lnTo>
                    <a:pt x="370205" y="149707"/>
                  </a:lnTo>
                  <a:lnTo>
                    <a:pt x="346671" y="140957"/>
                  </a:lnTo>
                  <a:lnTo>
                    <a:pt x="334518" y="144437"/>
                  </a:lnTo>
                  <a:lnTo>
                    <a:pt x="296303" y="192354"/>
                  </a:lnTo>
                  <a:lnTo>
                    <a:pt x="271348" y="234035"/>
                  </a:lnTo>
                  <a:lnTo>
                    <a:pt x="249732" y="277787"/>
                  </a:lnTo>
                  <a:lnTo>
                    <a:pt x="231648" y="323443"/>
                  </a:lnTo>
                  <a:lnTo>
                    <a:pt x="217271" y="370814"/>
                  </a:lnTo>
                  <a:lnTo>
                    <a:pt x="206768" y="419735"/>
                  </a:lnTo>
                  <a:lnTo>
                    <a:pt x="200342" y="470027"/>
                  </a:lnTo>
                  <a:lnTo>
                    <a:pt x="198158" y="521512"/>
                  </a:lnTo>
                  <a:lnTo>
                    <a:pt x="200571" y="575589"/>
                  </a:lnTo>
                  <a:lnTo>
                    <a:pt x="207670" y="628345"/>
                  </a:lnTo>
                  <a:lnTo>
                    <a:pt x="219227" y="679564"/>
                  </a:lnTo>
                  <a:lnTo>
                    <a:pt x="235051" y="729043"/>
                  </a:lnTo>
                  <a:lnTo>
                    <a:pt x="254927" y="776579"/>
                  </a:lnTo>
                  <a:lnTo>
                    <a:pt x="278650" y="821969"/>
                  </a:lnTo>
                  <a:lnTo>
                    <a:pt x="306006" y="865022"/>
                  </a:lnTo>
                  <a:lnTo>
                    <a:pt x="328333" y="878039"/>
                  </a:lnTo>
                  <a:lnTo>
                    <a:pt x="341172" y="876477"/>
                  </a:lnTo>
                  <a:lnTo>
                    <a:pt x="390855" y="831037"/>
                  </a:lnTo>
                  <a:lnTo>
                    <a:pt x="394182" y="792264"/>
                  </a:lnTo>
                  <a:lnTo>
                    <a:pt x="370039" y="752208"/>
                  </a:lnTo>
                  <a:lnTo>
                    <a:pt x="349719" y="709828"/>
                  </a:lnTo>
                  <a:lnTo>
                    <a:pt x="333463" y="665340"/>
                  </a:lnTo>
                  <a:lnTo>
                    <a:pt x="321525" y="618972"/>
                  </a:lnTo>
                  <a:lnTo>
                    <a:pt x="314172" y="570953"/>
                  </a:lnTo>
                  <a:lnTo>
                    <a:pt x="311670" y="521512"/>
                  </a:lnTo>
                  <a:lnTo>
                    <a:pt x="314680" y="467156"/>
                  </a:lnTo>
                  <a:lnTo>
                    <a:pt x="323481" y="414540"/>
                  </a:lnTo>
                  <a:lnTo>
                    <a:pt x="337756" y="363969"/>
                  </a:lnTo>
                  <a:lnTo>
                    <a:pt x="357187" y="315747"/>
                  </a:lnTo>
                  <a:lnTo>
                    <a:pt x="381431" y="270205"/>
                  </a:lnTo>
                  <a:lnTo>
                    <a:pt x="410159" y="227647"/>
                  </a:lnTo>
                  <a:lnTo>
                    <a:pt x="415251" y="217703"/>
                  </a:lnTo>
                  <a:lnTo>
                    <a:pt x="416585" y="206984"/>
                  </a:lnTo>
                  <a:close/>
                </a:path>
                <a:path w="563244" h="1020445" extrusionOk="0">
                  <a:moveTo>
                    <a:pt x="563194" y="351637"/>
                  </a:moveTo>
                  <a:lnTo>
                    <a:pt x="516178" y="295630"/>
                  </a:lnTo>
                  <a:lnTo>
                    <a:pt x="491820" y="286816"/>
                  </a:lnTo>
                  <a:lnTo>
                    <a:pt x="479450" y="290690"/>
                  </a:lnTo>
                  <a:lnTo>
                    <a:pt x="446239" y="339432"/>
                  </a:lnTo>
                  <a:lnTo>
                    <a:pt x="427456" y="381698"/>
                  </a:lnTo>
                  <a:lnTo>
                    <a:pt x="413600" y="426364"/>
                  </a:lnTo>
                  <a:lnTo>
                    <a:pt x="405041" y="473075"/>
                  </a:lnTo>
                  <a:lnTo>
                    <a:pt x="402107" y="521512"/>
                  </a:lnTo>
                  <a:lnTo>
                    <a:pt x="405472" y="573354"/>
                  </a:lnTo>
                  <a:lnTo>
                    <a:pt x="415302" y="623189"/>
                  </a:lnTo>
                  <a:lnTo>
                    <a:pt x="431139" y="670610"/>
                  </a:lnTo>
                  <a:lnTo>
                    <a:pt x="452539" y="715213"/>
                  </a:lnTo>
                  <a:lnTo>
                    <a:pt x="474840" y="730199"/>
                  </a:lnTo>
                  <a:lnTo>
                    <a:pt x="488353" y="728954"/>
                  </a:lnTo>
                  <a:lnTo>
                    <a:pt x="539584" y="682371"/>
                  </a:lnTo>
                  <a:lnTo>
                    <a:pt x="532828" y="618617"/>
                  </a:lnTo>
                  <a:lnTo>
                    <a:pt x="523430" y="587552"/>
                  </a:lnTo>
                  <a:lnTo>
                    <a:pt x="517601" y="555117"/>
                  </a:lnTo>
                  <a:lnTo>
                    <a:pt x="515607" y="521512"/>
                  </a:lnTo>
                  <a:lnTo>
                    <a:pt x="518541" y="480771"/>
                  </a:lnTo>
                  <a:lnTo>
                    <a:pt x="527037" y="441820"/>
                  </a:lnTo>
                  <a:lnTo>
                    <a:pt x="540677" y="405041"/>
                  </a:lnTo>
                  <a:lnTo>
                    <a:pt x="559028" y="370801"/>
                  </a:lnTo>
                  <a:lnTo>
                    <a:pt x="562800" y="361467"/>
                  </a:lnTo>
                  <a:lnTo>
                    <a:pt x="563194" y="351637"/>
                  </a:lnTo>
                  <a:close/>
                </a:path>
              </a:pathLst>
            </a:custGeom>
            <a:solidFill>
              <a:srgbClr val="0071B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 descr="&quot;&quot;"/>
            <p:cNvSpPr/>
            <p:nvPr/>
          </p:nvSpPr>
          <p:spPr>
            <a:xfrm>
              <a:off x="2716796" y="4141158"/>
              <a:ext cx="563245" cy="1020445"/>
            </a:xfrm>
            <a:custGeom>
              <a:avLst/>
              <a:gdLst/>
              <a:ahLst/>
              <a:cxnLst/>
              <a:rect l="l" t="t" r="r" b="b"/>
              <a:pathLst>
                <a:path w="563245" h="1020445" extrusionOk="0">
                  <a:moveTo>
                    <a:pt x="161099" y="521512"/>
                  </a:moveTo>
                  <a:lnTo>
                    <a:pt x="158165" y="473075"/>
                  </a:lnTo>
                  <a:lnTo>
                    <a:pt x="149593" y="426364"/>
                  </a:lnTo>
                  <a:lnTo>
                    <a:pt x="135750" y="381698"/>
                  </a:lnTo>
                  <a:lnTo>
                    <a:pt x="116967" y="339432"/>
                  </a:lnTo>
                  <a:lnTo>
                    <a:pt x="93599" y="299897"/>
                  </a:lnTo>
                  <a:lnTo>
                    <a:pt x="71386" y="286816"/>
                  </a:lnTo>
                  <a:lnTo>
                    <a:pt x="58470" y="288417"/>
                  </a:lnTo>
                  <a:lnTo>
                    <a:pt x="47015" y="295630"/>
                  </a:lnTo>
                  <a:lnTo>
                    <a:pt x="8699" y="333933"/>
                  </a:lnTo>
                  <a:lnTo>
                    <a:pt x="2819" y="342176"/>
                  </a:lnTo>
                  <a:lnTo>
                    <a:pt x="0" y="351637"/>
                  </a:lnTo>
                  <a:lnTo>
                    <a:pt x="393" y="361467"/>
                  </a:lnTo>
                  <a:lnTo>
                    <a:pt x="4165" y="370801"/>
                  </a:lnTo>
                  <a:lnTo>
                    <a:pt x="22517" y="405041"/>
                  </a:lnTo>
                  <a:lnTo>
                    <a:pt x="36156" y="441820"/>
                  </a:lnTo>
                  <a:lnTo>
                    <a:pt x="44665" y="480771"/>
                  </a:lnTo>
                  <a:lnTo>
                    <a:pt x="47599" y="521512"/>
                  </a:lnTo>
                  <a:lnTo>
                    <a:pt x="45593" y="555117"/>
                  </a:lnTo>
                  <a:lnTo>
                    <a:pt x="39776" y="587552"/>
                  </a:lnTo>
                  <a:lnTo>
                    <a:pt x="30378" y="618617"/>
                  </a:lnTo>
                  <a:lnTo>
                    <a:pt x="17653" y="648119"/>
                  </a:lnTo>
                  <a:lnTo>
                    <a:pt x="14909" y="657021"/>
                  </a:lnTo>
                  <a:lnTo>
                    <a:pt x="62776" y="721525"/>
                  </a:lnTo>
                  <a:lnTo>
                    <a:pt x="88366" y="730199"/>
                  </a:lnTo>
                  <a:lnTo>
                    <a:pt x="101053" y="725538"/>
                  </a:lnTo>
                  <a:lnTo>
                    <a:pt x="110655" y="715213"/>
                  </a:lnTo>
                  <a:lnTo>
                    <a:pt x="132067" y="670610"/>
                  </a:lnTo>
                  <a:lnTo>
                    <a:pt x="147904" y="623189"/>
                  </a:lnTo>
                  <a:lnTo>
                    <a:pt x="157721" y="573354"/>
                  </a:lnTo>
                  <a:lnTo>
                    <a:pt x="161099" y="521512"/>
                  </a:lnTo>
                  <a:close/>
                </a:path>
                <a:path w="563245" h="1020445" extrusionOk="0">
                  <a:moveTo>
                    <a:pt x="365036" y="521512"/>
                  </a:moveTo>
                  <a:lnTo>
                    <a:pt x="362851" y="470027"/>
                  </a:lnTo>
                  <a:lnTo>
                    <a:pt x="356425" y="419735"/>
                  </a:lnTo>
                  <a:lnTo>
                    <a:pt x="345935" y="370814"/>
                  </a:lnTo>
                  <a:lnTo>
                    <a:pt x="331558" y="323443"/>
                  </a:lnTo>
                  <a:lnTo>
                    <a:pt x="313461" y="277787"/>
                  </a:lnTo>
                  <a:lnTo>
                    <a:pt x="291858" y="234035"/>
                  </a:lnTo>
                  <a:lnTo>
                    <a:pt x="266890" y="192354"/>
                  </a:lnTo>
                  <a:lnTo>
                    <a:pt x="238772" y="152920"/>
                  </a:lnTo>
                  <a:lnTo>
                    <a:pt x="216535" y="140957"/>
                  </a:lnTo>
                  <a:lnTo>
                    <a:pt x="204063" y="142659"/>
                  </a:lnTo>
                  <a:lnTo>
                    <a:pt x="192989" y="149707"/>
                  </a:lnTo>
                  <a:lnTo>
                    <a:pt x="155308" y="187375"/>
                  </a:lnTo>
                  <a:lnTo>
                    <a:pt x="149059" y="196532"/>
                  </a:lnTo>
                  <a:lnTo>
                    <a:pt x="146608" y="206984"/>
                  </a:lnTo>
                  <a:lnTo>
                    <a:pt x="147955" y="217703"/>
                  </a:lnTo>
                  <a:lnTo>
                    <a:pt x="153047" y="227647"/>
                  </a:lnTo>
                  <a:lnTo>
                    <a:pt x="181775" y="270205"/>
                  </a:lnTo>
                  <a:lnTo>
                    <a:pt x="206019" y="315747"/>
                  </a:lnTo>
                  <a:lnTo>
                    <a:pt x="225437" y="363969"/>
                  </a:lnTo>
                  <a:lnTo>
                    <a:pt x="239712" y="414540"/>
                  </a:lnTo>
                  <a:lnTo>
                    <a:pt x="248526" y="467156"/>
                  </a:lnTo>
                  <a:lnTo>
                    <a:pt x="251536" y="521512"/>
                  </a:lnTo>
                  <a:lnTo>
                    <a:pt x="249021" y="570953"/>
                  </a:lnTo>
                  <a:lnTo>
                    <a:pt x="241668" y="618972"/>
                  </a:lnTo>
                  <a:lnTo>
                    <a:pt x="229743" y="665340"/>
                  </a:lnTo>
                  <a:lnTo>
                    <a:pt x="213474" y="709828"/>
                  </a:lnTo>
                  <a:lnTo>
                    <a:pt x="193154" y="752208"/>
                  </a:lnTo>
                  <a:lnTo>
                    <a:pt x="169024" y="792264"/>
                  </a:lnTo>
                  <a:lnTo>
                    <a:pt x="164630" y="802017"/>
                  </a:lnTo>
                  <a:lnTo>
                    <a:pt x="210616" y="869289"/>
                  </a:lnTo>
                  <a:lnTo>
                    <a:pt x="234861" y="878039"/>
                  </a:lnTo>
                  <a:lnTo>
                    <a:pt x="247218" y="874153"/>
                  </a:lnTo>
                  <a:lnTo>
                    <a:pt x="284543" y="821969"/>
                  </a:lnTo>
                  <a:lnTo>
                    <a:pt x="308267" y="776579"/>
                  </a:lnTo>
                  <a:lnTo>
                    <a:pt x="328142" y="729043"/>
                  </a:lnTo>
                  <a:lnTo>
                    <a:pt x="343979" y="679564"/>
                  </a:lnTo>
                  <a:lnTo>
                    <a:pt x="355536" y="628345"/>
                  </a:lnTo>
                  <a:lnTo>
                    <a:pt x="362623" y="575589"/>
                  </a:lnTo>
                  <a:lnTo>
                    <a:pt x="365036" y="521512"/>
                  </a:lnTo>
                  <a:close/>
                </a:path>
                <a:path w="563245" h="1020445" extrusionOk="0">
                  <a:moveTo>
                    <a:pt x="563206" y="521512"/>
                  </a:moveTo>
                  <a:lnTo>
                    <a:pt x="561505" y="469087"/>
                  </a:lnTo>
                  <a:lnTo>
                    <a:pt x="556488" y="417550"/>
                  </a:lnTo>
                  <a:lnTo>
                    <a:pt x="548246" y="367017"/>
                  </a:lnTo>
                  <a:lnTo>
                    <a:pt x="536892" y="317588"/>
                  </a:lnTo>
                  <a:lnTo>
                    <a:pt x="522528" y="269367"/>
                  </a:lnTo>
                  <a:lnTo>
                    <a:pt x="505269" y="222453"/>
                  </a:lnTo>
                  <a:lnTo>
                    <a:pt x="485203" y="176961"/>
                  </a:lnTo>
                  <a:lnTo>
                    <a:pt x="462457" y="132981"/>
                  </a:lnTo>
                  <a:lnTo>
                    <a:pt x="437121" y="90639"/>
                  </a:lnTo>
                  <a:lnTo>
                    <a:pt x="409308" y="50025"/>
                  </a:lnTo>
                  <a:lnTo>
                    <a:pt x="379120" y="11239"/>
                  </a:lnTo>
                  <a:lnTo>
                    <a:pt x="357022" y="0"/>
                  </a:lnTo>
                  <a:lnTo>
                    <a:pt x="344805" y="1803"/>
                  </a:lnTo>
                  <a:lnTo>
                    <a:pt x="333984" y="8763"/>
                  </a:lnTo>
                  <a:lnTo>
                    <a:pt x="296379" y="46355"/>
                  </a:lnTo>
                  <a:lnTo>
                    <a:pt x="290004" y="55753"/>
                  </a:lnTo>
                  <a:lnTo>
                    <a:pt x="287629" y="66446"/>
                  </a:lnTo>
                  <a:lnTo>
                    <a:pt x="289204" y="77355"/>
                  </a:lnTo>
                  <a:lnTo>
                    <a:pt x="294716" y="87337"/>
                  </a:lnTo>
                  <a:lnTo>
                    <a:pt x="325526" y="128028"/>
                  </a:lnTo>
                  <a:lnTo>
                    <a:pt x="353301" y="170967"/>
                  </a:lnTo>
                  <a:lnTo>
                    <a:pt x="377913" y="216001"/>
                  </a:lnTo>
                  <a:lnTo>
                    <a:pt x="399173" y="262991"/>
                  </a:lnTo>
                  <a:lnTo>
                    <a:pt x="416928" y="311759"/>
                  </a:lnTo>
                  <a:lnTo>
                    <a:pt x="431025" y="362153"/>
                  </a:lnTo>
                  <a:lnTo>
                    <a:pt x="441286" y="414007"/>
                  </a:lnTo>
                  <a:lnTo>
                    <a:pt x="447573" y="467182"/>
                  </a:lnTo>
                  <a:lnTo>
                    <a:pt x="449694" y="521512"/>
                  </a:lnTo>
                  <a:lnTo>
                    <a:pt x="447827" y="572516"/>
                  </a:lnTo>
                  <a:lnTo>
                    <a:pt x="442290" y="622515"/>
                  </a:lnTo>
                  <a:lnTo>
                    <a:pt x="433222" y="671372"/>
                  </a:lnTo>
                  <a:lnTo>
                    <a:pt x="420763" y="718985"/>
                  </a:lnTo>
                  <a:lnTo>
                    <a:pt x="405041" y="765187"/>
                  </a:lnTo>
                  <a:lnTo>
                    <a:pt x="386194" y="809853"/>
                  </a:lnTo>
                  <a:lnTo>
                    <a:pt x="364350" y="852881"/>
                  </a:lnTo>
                  <a:lnTo>
                    <a:pt x="339648" y="894105"/>
                  </a:lnTo>
                  <a:lnTo>
                    <a:pt x="312216" y="933411"/>
                  </a:lnTo>
                  <a:lnTo>
                    <a:pt x="307213" y="943279"/>
                  </a:lnTo>
                  <a:lnTo>
                    <a:pt x="352463" y="1011097"/>
                  </a:lnTo>
                  <a:lnTo>
                    <a:pt x="375666" y="1020013"/>
                  </a:lnTo>
                  <a:lnTo>
                    <a:pt x="387654" y="1016838"/>
                  </a:lnTo>
                  <a:lnTo>
                    <a:pt x="427405" y="967105"/>
                  </a:lnTo>
                  <a:lnTo>
                    <a:pt x="454634" y="923671"/>
                  </a:lnTo>
                  <a:lnTo>
                    <a:pt x="479107" y="878446"/>
                  </a:lnTo>
                  <a:lnTo>
                    <a:pt x="500710" y="831545"/>
                  </a:lnTo>
                  <a:lnTo>
                    <a:pt x="519303" y="783082"/>
                  </a:lnTo>
                  <a:lnTo>
                    <a:pt x="534797" y="733183"/>
                  </a:lnTo>
                  <a:lnTo>
                    <a:pt x="547039" y="681951"/>
                  </a:lnTo>
                  <a:lnTo>
                    <a:pt x="555942" y="629526"/>
                  </a:lnTo>
                  <a:lnTo>
                    <a:pt x="561365" y="575995"/>
                  </a:lnTo>
                  <a:lnTo>
                    <a:pt x="563206" y="521512"/>
                  </a:lnTo>
                  <a:close/>
                </a:path>
              </a:pathLst>
            </a:custGeom>
            <a:solidFill>
              <a:srgbClr val="026F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3" descr="&quot;'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7647146" y="2260201"/>
            <a:ext cx="9633356" cy="633049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3" descr="The word &quot;high&quot;"/>
          <p:cNvSpPr txBox="1"/>
          <p:nvPr/>
        </p:nvSpPr>
        <p:spPr>
          <a:xfrm>
            <a:off x="9647484" y="1762751"/>
            <a:ext cx="5610000" cy="22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0"/>
              <a:buFont typeface="Arial"/>
              <a:buNone/>
            </a:pPr>
            <a:r>
              <a:rPr lang="en" sz="115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high</a:t>
            </a:r>
            <a:endParaRPr sz="115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" name="Google Shape;76;p3" descr="The word &quot;sight&quot;"/>
          <p:cNvSpPr txBox="1"/>
          <p:nvPr/>
        </p:nvSpPr>
        <p:spPr>
          <a:xfrm>
            <a:off x="9658444" y="5322680"/>
            <a:ext cx="5610000" cy="23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lang="en" sz="110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sight</a:t>
            </a:r>
            <a:endParaRPr sz="110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" name="Google Shape;77;p3" descr="&quot;'"/>
          <p:cNvSpPr/>
          <p:nvPr/>
        </p:nvSpPr>
        <p:spPr>
          <a:xfrm>
            <a:off x="11861632" y="4073235"/>
            <a:ext cx="2292000" cy="34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/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" descr="&quot;'"/>
          <p:cNvSpPr/>
          <p:nvPr/>
        </p:nvSpPr>
        <p:spPr>
          <a:xfrm>
            <a:off x="10818643" y="7611524"/>
            <a:ext cx="495000" cy="34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/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" descr="&quot;'"/>
          <p:cNvSpPr/>
          <p:nvPr/>
        </p:nvSpPr>
        <p:spPr>
          <a:xfrm>
            <a:off x="10460351" y="4418093"/>
            <a:ext cx="4152000" cy="34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/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" descr="&quot;'"/>
          <p:cNvSpPr/>
          <p:nvPr/>
        </p:nvSpPr>
        <p:spPr>
          <a:xfrm>
            <a:off x="10598690" y="8259617"/>
            <a:ext cx="4152000" cy="34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/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" descr="&quot;'"/>
          <p:cNvSpPr/>
          <p:nvPr/>
        </p:nvSpPr>
        <p:spPr>
          <a:xfrm>
            <a:off x="10818643" y="4073211"/>
            <a:ext cx="495000" cy="34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/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 descr="&quot;'"/>
          <p:cNvSpPr/>
          <p:nvPr/>
        </p:nvSpPr>
        <p:spPr>
          <a:xfrm>
            <a:off x="11539181" y="7611548"/>
            <a:ext cx="2028000" cy="34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/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" descr="&quot;'"/>
          <p:cNvSpPr/>
          <p:nvPr/>
        </p:nvSpPr>
        <p:spPr>
          <a:xfrm>
            <a:off x="13785812" y="7611524"/>
            <a:ext cx="495000" cy="34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/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807400" cy="23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Blend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the Sounds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endParaRPr/>
          </a:p>
        </p:txBody>
      </p:sp>
      <p:pic>
        <p:nvPicPr>
          <p:cNvPr id="85" name="Google Shape;85;p3" descr="&quot;'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315" y="3236871"/>
            <a:ext cx="2781813" cy="235671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3"/>
          <p:cNvSpPr txBox="1"/>
          <p:nvPr/>
        </p:nvSpPr>
        <p:spPr>
          <a:xfrm>
            <a:off x="612000" y="5966810"/>
            <a:ext cx="5807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blend the sounds!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blend the sounds to help us read the words smoothly!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4"/>
          <p:cNvGrpSpPr/>
          <p:nvPr/>
        </p:nvGrpSpPr>
        <p:grpSpPr>
          <a:xfrm>
            <a:off x="7585491" y="2459466"/>
            <a:ext cx="4212653" cy="2782743"/>
            <a:chOff x="5784675" y="818500"/>
            <a:chExt cx="2737800" cy="1941900"/>
          </a:xfrm>
        </p:grpSpPr>
        <p:sp>
          <p:nvSpPr>
            <p:cNvPr id="93" name="Google Shape;93;p4" descr="&quot;'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4" descr="The word &quot;right&quot;"/>
            <p:cNvSpPr/>
            <p:nvPr/>
          </p:nvSpPr>
          <p:spPr>
            <a:xfrm>
              <a:off x="5976525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0"/>
                <a:buFont typeface="Arial"/>
                <a:buNone/>
              </a:pPr>
              <a:r>
                <a:rPr lang="en" sz="6600" b="1" i="0" u="none" strike="noStrike" cap="non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right</a:t>
              </a:r>
              <a:endParaRPr sz="66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5" name="Google Shape;95;p4"/>
          <p:cNvGrpSpPr/>
          <p:nvPr/>
        </p:nvGrpSpPr>
        <p:grpSpPr>
          <a:xfrm>
            <a:off x="13541292" y="2459480"/>
            <a:ext cx="4634000" cy="2782743"/>
            <a:chOff x="5784675" y="907452"/>
            <a:chExt cx="2737800" cy="1941900"/>
          </a:xfrm>
        </p:grpSpPr>
        <p:sp>
          <p:nvSpPr>
            <p:cNvPr id="96" name="Google Shape;96;p4" descr="&quot;'"/>
            <p:cNvSpPr/>
            <p:nvPr/>
          </p:nvSpPr>
          <p:spPr>
            <a:xfrm>
              <a:off x="5784675" y="907452"/>
              <a:ext cx="2737800" cy="19419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4" descr="The word &quot;bright&quot;"/>
            <p:cNvSpPr/>
            <p:nvPr/>
          </p:nvSpPr>
          <p:spPr>
            <a:xfrm>
              <a:off x="5976525" y="1089852"/>
              <a:ext cx="23541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0"/>
                <a:buFont typeface="Arial"/>
                <a:buNone/>
              </a:pPr>
              <a:r>
                <a:rPr lang="en" sz="6600" b="1" i="0" u="none" strike="noStrike" cap="non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bright</a:t>
              </a:r>
              <a:endParaRPr sz="66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98" name="Google Shape;98;p4"/>
          <p:cNvGrpSpPr/>
          <p:nvPr/>
        </p:nvGrpSpPr>
        <p:grpSpPr>
          <a:xfrm>
            <a:off x="7584342" y="5541475"/>
            <a:ext cx="10587620" cy="3357739"/>
            <a:chOff x="5784675" y="818500"/>
            <a:chExt cx="2737800" cy="1941900"/>
          </a:xfrm>
        </p:grpSpPr>
        <p:sp>
          <p:nvSpPr>
            <p:cNvPr id="99" name="Google Shape;99;p4" descr="&quot;'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4" descr="The example sentence &quot;The knight might give me a fright!&quot;"/>
            <p:cNvSpPr/>
            <p:nvPr/>
          </p:nvSpPr>
          <p:spPr>
            <a:xfrm>
              <a:off x="5859780" y="1000907"/>
              <a:ext cx="25749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100"/>
                <a:buFont typeface="Arial"/>
                <a:buNone/>
              </a:pPr>
              <a:r>
                <a:rPr lang="en" sz="6600" b="1" i="0" u="none" strike="noStrike" cap="none">
                  <a:solidFill>
                    <a:schemeClr val="accent1"/>
                  </a:solidFill>
                  <a:latin typeface="Poppins"/>
                  <a:ea typeface="Poppins"/>
                  <a:cs typeface="Poppins"/>
                  <a:sym typeface="Poppins"/>
                </a:rPr>
                <a:t>The knight might give me a fright! </a:t>
              </a:r>
              <a:endParaRPr sz="66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01" name="Google Shape;101;p4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229600" cy="23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Read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the Words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endParaRPr/>
          </a:p>
        </p:txBody>
      </p:sp>
      <p:sp>
        <p:nvSpPr>
          <p:cNvPr id="102" name="Google Shape;102;p4"/>
          <p:cNvSpPr txBox="1"/>
          <p:nvPr/>
        </p:nvSpPr>
        <p:spPr>
          <a:xfrm>
            <a:off x="610316" y="6093125"/>
            <a:ext cx="6034200" cy="26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read the words! 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read the words, so we can read smoothly, like we are speaking!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3" name="Google Shape;103;p4" descr="&quot;'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650" y="3237450"/>
            <a:ext cx="2781801" cy="236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 descr="&quot;'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44275" y="9053200"/>
            <a:ext cx="2484574" cy="179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 descr="The words &quot;high,&quot; &quot;light,&quot; &quot;bright,&quot; &quot;thigh,&quot; &quot;sight,&quot; &quot;right,&quot; &quot;night,&quot; &quot;flight,&quot; and &quot;might&quot;"/>
          <p:cNvSpPr txBox="1"/>
          <p:nvPr/>
        </p:nvSpPr>
        <p:spPr>
          <a:xfrm>
            <a:off x="7025425" y="2183725"/>
            <a:ext cx="12854700" cy="9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01050" tIns="201050" rIns="201050" bIns="201050" anchor="t" anchorCtr="0">
            <a:noAutofit/>
          </a:bodyPr>
          <a:lstStyle/>
          <a:p>
            <a:pPr marL="0" marR="0" lvl="1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lang="en" sz="90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 high	</a:t>
            </a:r>
            <a:r>
              <a:rPr lang="en" sz="90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r>
              <a:rPr lang="en" sz="90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    </a:t>
            </a:r>
            <a:r>
              <a:rPr lang="en" sz="9000" b="1" i="0" u="none" strike="noStrike" cap="none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sight 	</a:t>
            </a:r>
            <a:r>
              <a:rPr lang="en" sz="90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	</a:t>
            </a:r>
            <a:r>
              <a:rPr lang="en" sz="9000" b="1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90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light</a:t>
            </a:r>
            <a:r>
              <a:rPr lang="en" sz="9000" b="1" i="0" u="none" strike="noStrike" cap="none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			    right</a:t>
            </a:r>
            <a:r>
              <a:rPr lang="en" sz="9000" b="1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	bright</a:t>
            </a:r>
            <a:r>
              <a:rPr lang="en" sz="9000" b="1" i="0" u="none" strike="noStrike" cap="none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	    night		</a:t>
            </a:r>
            <a:endParaRPr sz="9000" b="1" i="0" u="none" strike="noStrike" cap="none" dirty="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1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100"/>
              <a:buFont typeface="Arial"/>
              <a:buNone/>
            </a:pPr>
            <a:r>
              <a:rPr lang="en" sz="9000" b="1" i="0" u="none" strike="noStrike" cap="none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thigh	</a:t>
            </a:r>
            <a:r>
              <a:rPr lang="en" sz="9000" b="1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9000" b="1" i="0" u="none" strike="noStrike" cap="none" dirty="0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flight    might</a:t>
            </a:r>
            <a:endParaRPr sz="9000" b="1" i="0" u="none" strike="noStrike" cap="none" dirty="0">
              <a:solidFill>
                <a:schemeClr val="accen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3009900" marR="0" lvl="1" indent="1016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Arial"/>
              <a:buNone/>
            </a:pPr>
            <a:endParaRPr sz="5300" b="1" i="0" u="none" strike="noStrike" cap="none" dirty="0">
              <a:solidFill>
                <a:schemeClr val="accent1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" name="Google Shape;111;p5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742300" cy="22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Decode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the Words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endParaRPr/>
          </a:p>
        </p:txBody>
      </p:sp>
      <p:sp>
        <p:nvSpPr>
          <p:cNvPr id="112" name="Google Shape;112;p5"/>
          <p:cNvSpPr txBox="1"/>
          <p:nvPr/>
        </p:nvSpPr>
        <p:spPr>
          <a:xfrm>
            <a:off x="610316" y="5882279"/>
            <a:ext cx="58818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decode the sounds in the words!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decode the sounds in the words so 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can read the words!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3" name="Google Shape;113;p5" descr="&quot;'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5" descr="&quot;'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374" y="3236875"/>
            <a:ext cx="3224603" cy="233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 descr="&quot;'"/>
          <p:cNvSpPr/>
          <p:nvPr/>
        </p:nvSpPr>
        <p:spPr>
          <a:xfrm>
            <a:off x="10071135" y="3758740"/>
            <a:ext cx="5085487" cy="3228598"/>
          </a:xfrm>
          <a:custGeom>
            <a:avLst/>
            <a:gdLst/>
            <a:ahLst/>
            <a:cxnLst/>
            <a:rect l="l" t="t" r="r" b="b"/>
            <a:pathLst>
              <a:path w="4395" h="2786" extrusionOk="0">
                <a:moveTo>
                  <a:pt x="4315" y="1153"/>
                </a:moveTo>
                <a:lnTo>
                  <a:pt x="4315" y="1153"/>
                </a:lnTo>
                <a:cubicBezTo>
                  <a:pt x="4261" y="1087"/>
                  <a:pt x="4183" y="1052"/>
                  <a:pt x="4090" y="1052"/>
                </a:cubicBezTo>
                <a:lnTo>
                  <a:pt x="4090" y="1052"/>
                </a:lnTo>
                <a:cubicBezTo>
                  <a:pt x="4010" y="1052"/>
                  <a:pt x="3894" y="1085"/>
                  <a:pt x="3781" y="1141"/>
                </a:cubicBezTo>
                <a:lnTo>
                  <a:pt x="3781" y="1141"/>
                </a:lnTo>
                <a:cubicBezTo>
                  <a:pt x="3735" y="1163"/>
                  <a:pt x="3684" y="1160"/>
                  <a:pt x="3642" y="1134"/>
                </a:cubicBezTo>
                <a:lnTo>
                  <a:pt x="3642" y="1134"/>
                </a:lnTo>
                <a:cubicBezTo>
                  <a:pt x="3632" y="1127"/>
                  <a:pt x="3622" y="1120"/>
                  <a:pt x="3614" y="1111"/>
                </a:cubicBezTo>
                <a:lnTo>
                  <a:pt x="3614" y="1111"/>
                </a:lnTo>
                <a:cubicBezTo>
                  <a:pt x="3590" y="1085"/>
                  <a:pt x="3576" y="1051"/>
                  <a:pt x="3576" y="1014"/>
                </a:cubicBezTo>
                <a:lnTo>
                  <a:pt x="3576" y="1014"/>
                </a:lnTo>
                <a:lnTo>
                  <a:pt x="3576" y="128"/>
                </a:lnTo>
                <a:lnTo>
                  <a:pt x="3576" y="0"/>
                </a:lnTo>
                <a:lnTo>
                  <a:pt x="817" y="0"/>
                </a:lnTo>
                <a:lnTo>
                  <a:pt x="817" y="23"/>
                </a:lnTo>
                <a:lnTo>
                  <a:pt x="817" y="1035"/>
                </a:lnTo>
                <a:lnTo>
                  <a:pt x="817" y="1035"/>
                </a:lnTo>
                <a:cubicBezTo>
                  <a:pt x="817" y="1035"/>
                  <a:pt x="817" y="1035"/>
                  <a:pt x="817" y="1036"/>
                </a:cubicBezTo>
                <a:lnTo>
                  <a:pt x="817" y="1036"/>
                </a:lnTo>
                <a:cubicBezTo>
                  <a:pt x="812" y="1078"/>
                  <a:pt x="787" y="1116"/>
                  <a:pt x="750" y="1139"/>
                </a:cubicBezTo>
                <a:lnTo>
                  <a:pt x="750" y="1139"/>
                </a:lnTo>
                <a:cubicBezTo>
                  <a:pt x="713" y="1161"/>
                  <a:pt x="669" y="1166"/>
                  <a:pt x="629" y="1152"/>
                </a:cubicBezTo>
                <a:lnTo>
                  <a:pt x="629" y="1152"/>
                </a:lnTo>
                <a:cubicBezTo>
                  <a:pt x="624" y="1150"/>
                  <a:pt x="618" y="1147"/>
                  <a:pt x="613" y="1145"/>
                </a:cubicBezTo>
                <a:lnTo>
                  <a:pt x="613" y="1145"/>
                </a:lnTo>
                <a:cubicBezTo>
                  <a:pt x="598" y="1137"/>
                  <a:pt x="583" y="1131"/>
                  <a:pt x="569" y="1124"/>
                </a:cubicBezTo>
                <a:lnTo>
                  <a:pt x="569" y="1124"/>
                </a:lnTo>
                <a:cubicBezTo>
                  <a:pt x="469" y="1078"/>
                  <a:pt x="372" y="1051"/>
                  <a:pt x="304" y="1051"/>
                </a:cubicBezTo>
                <a:lnTo>
                  <a:pt x="304" y="1051"/>
                </a:lnTo>
                <a:cubicBezTo>
                  <a:pt x="210" y="1051"/>
                  <a:pt x="133" y="1086"/>
                  <a:pt x="79" y="1153"/>
                </a:cubicBezTo>
                <a:lnTo>
                  <a:pt x="79" y="1153"/>
                </a:lnTo>
                <a:cubicBezTo>
                  <a:pt x="28" y="1215"/>
                  <a:pt x="0" y="1304"/>
                  <a:pt x="0" y="1404"/>
                </a:cubicBezTo>
                <a:lnTo>
                  <a:pt x="0" y="1404"/>
                </a:lnTo>
                <a:cubicBezTo>
                  <a:pt x="0" y="1504"/>
                  <a:pt x="28" y="1593"/>
                  <a:pt x="79" y="1654"/>
                </a:cubicBezTo>
                <a:lnTo>
                  <a:pt x="79" y="1654"/>
                </a:lnTo>
                <a:cubicBezTo>
                  <a:pt x="133" y="1721"/>
                  <a:pt x="210" y="1755"/>
                  <a:pt x="304" y="1755"/>
                </a:cubicBezTo>
                <a:lnTo>
                  <a:pt x="304" y="1755"/>
                </a:lnTo>
                <a:cubicBezTo>
                  <a:pt x="384" y="1755"/>
                  <a:pt x="499" y="1722"/>
                  <a:pt x="613" y="1667"/>
                </a:cubicBezTo>
                <a:lnTo>
                  <a:pt x="613" y="1667"/>
                </a:lnTo>
                <a:cubicBezTo>
                  <a:pt x="658" y="1645"/>
                  <a:pt x="710" y="1648"/>
                  <a:pt x="751" y="1674"/>
                </a:cubicBezTo>
                <a:lnTo>
                  <a:pt x="751" y="1674"/>
                </a:lnTo>
                <a:cubicBezTo>
                  <a:pt x="762" y="1681"/>
                  <a:pt x="771" y="1689"/>
                  <a:pt x="780" y="1697"/>
                </a:cubicBezTo>
                <a:lnTo>
                  <a:pt x="780" y="1697"/>
                </a:lnTo>
                <a:cubicBezTo>
                  <a:pt x="800" y="1719"/>
                  <a:pt x="813" y="1747"/>
                  <a:pt x="817" y="1777"/>
                </a:cubicBezTo>
                <a:lnTo>
                  <a:pt x="817" y="2781"/>
                </a:lnTo>
                <a:lnTo>
                  <a:pt x="818" y="2781"/>
                </a:lnTo>
                <a:lnTo>
                  <a:pt x="818" y="2785"/>
                </a:lnTo>
                <a:lnTo>
                  <a:pt x="1252" y="2785"/>
                </a:lnTo>
                <a:lnTo>
                  <a:pt x="1252" y="2781"/>
                </a:lnTo>
                <a:lnTo>
                  <a:pt x="1808" y="2781"/>
                </a:lnTo>
                <a:lnTo>
                  <a:pt x="1808" y="2781"/>
                </a:lnTo>
                <a:cubicBezTo>
                  <a:pt x="1838" y="2781"/>
                  <a:pt x="1865" y="2767"/>
                  <a:pt x="1882" y="2741"/>
                </a:cubicBezTo>
                <a:lnTo>
                  <a:pt x="1882" y="2741"/>
                </a:lnTo>
                <a:cubicBezTo>
                  <a:pt x="1898" y="2715"/>
                  <a:pt x="1899" y="2682"/>
                  <a:pt x="1886" y="2655"/>
                </a:cubicBezTo>
                <a:lnTo>
                  <a:pt x="1886" y="2655"/>
                </a:lnTo>
                <a:cubicBezTo>
                  <a:pt x="1831" y="2543"/>
                  <a:pt x="1799" y="2432"/>
                  <a:pt x="1793" y="2346"/>
                </a:cubicBezTo>
                <a:lnTo>
                  <a:pt x="1793" y="2346"/>
                </a:lnTo>
                <a:cubicBezTo>
                  <a:pt x="1792" y="2338"/>
                  <a:pt x="1792" y="2330"/>
                  <a:pt x="1792" y="2322"/>
                </a:cubicBezTo>
                <a:lnTo>
                  <a:pt x="1792" y="2322"/>
                </a:lnTo>
                <a:cubicBezTo>
                  <a:pt x="1792" y="2211"/>
                  <a:pt x="1834" y="2119"/>
                  <a:pt x="1914" y="2055"/>
                </a:cubicBezTo>
                <a:lnTo>
                  <a:pt x="1914" y="2055"/>
                </a:lnTo>
                <a:cubicBezTo>
                  <a:pt x="1915" y="2054"/>
                  <a:pt x="1916" y="2053"/>
                  <a:pt x="1917" y="2052"/>
                </a:cubicBezTo>
                <a:lnTo>
                  <a:pt x="1917" y="2052"/>
                </a:lnTo>
                <a:cubicBezTo>
                  <a:pt x="1918" y="2051"/>
                  <a:pt x="1919" y="2050"/>
                  <a:pt x="1920" y="2049"/>
                </a:cubicBezTo>
                <a:lnTo>
                  <a:pt x="1920" y="2049"/>
                </a:lnTo>
                <a:cubicBezTo>
                  <a:pt x="1923" y="2047"/>
                  <a:pt x="1926" y="2044"/>
                  <a:pt x="1929" y="2042"/>
                </a:cubicBezTo>
                <a:lnTo>
                  <a:pt x="1929" y="2042"/>
                </a:lnTo>
                <a:cubicBezTo>
                  <a:pt x="1933" y="2040"/>
                  <a:pt x="1937" y="2037"/>
                  <a:pt x="1940" y="2035"/>
                </a:cubicBezTo>
                <a:lnTo>
                  <a:pt x="1940" y="2035"/>
                </a:lnTo>
                <a:cubicBezTo>
                  <a:pt x="1941" y="2035"/>
                  <a:pt x="1942" y="2034"/>
                  <a:pt x="1942" y="2033"/>
                </a:cubicBezTo>
                <a:lnTo>
                  <a:pt x="1942" y="2033"/>
                </a:lnTo>
                <a:cubicBezTo>
                  <a:pt x="2005" y="1992"/>
                  <a:pt x="2085" y="1968"/>
                  <a:pt x="2178" y="1964"/>
                </a:cubicBezTo>
                <a:lnTo>
                  <a:pt x="2178" y="1964"/>
                </a:lnTo>
                <a:cubicBezTo>
                  <a:pt x="2184" y="1964"/>
                  <a:pt x="2192" y="1964"/>
                  <a:pt x="2199" y="1964"/>
                </a:cubicBezTo>
                <a:lnTo>
                  <a:pt x="2199" y="1964"/>
                </a:lnTo>
                <a:cubicBezTo>
                  <a:pt x="2427" y="1964"/>
                  <a:pt x="2585" y="2090"/>
                  <a:pt x="2604" y="2283"/>
                </a:cubicBezTo>
                <a:lnTo>
                  <a:pt x="2604" y="2283"/>
                </a:lnTo>
                <a:cubicBezTo>
                  <a:pt x="2605" y="2295"/>
                  <a:pt x="2606" y="2309"/>
                  <a:pt x="2606" y="2322"/>
                </a:cubicBezTo>
                <a:lnTo>
                  <a:pt x="2606" y="2322"/>
                </a:lnTo>
                <a:cubicBezTo>
                  <a:pt x="2606" y="2409"/>
                  <a:pt x="2570" y="2531"/>
                  <a:pt x="2507" y="2655"/>
                </a:cubicBezTo>
                <a:lnTo>
                  <a:pt x="2507" y="2655"/>
                </a:lnTo>
                <a:cubicBezTo>
                  <a:pt x="2493" y="2682"/>
                  <a:pt x="2495" y="2714"/>
                  <a:pt x="2510" y="2739"/>
                </a:cubicBezTo>
                <a:lnTo>
                  <a:pt x="2510" y="2739"/>
                </a:lnTo>
                <a:cubicBezTo>
                  <a:pt x="2526" y="2766"/>
                  <a:pt x="2554" y="2781"/>
                  <a:pt x="2586" y="2781"/>
                </a:cubicBezTo>
                <a:lnTo>
                  <a:pt x="3576" y="2781"/>
                </a:lnTo>
                <a:lnTo>
                  <a:pt x="3576" y="1791"/>
                </a:lnTo>
                <a:lnTo>
                  <a:pt x="3576" y="1791"/>
                </a:lnTo>
                <a:cubicBezTo>
                  <a:pt x="3577" y="1785"/>
                  <a:pt x="3577" y="1779"/>
                  <a:pt x="3578" y="1773"/>
                </a:cubicBezTo>
                <a:lnTo>
                  <a:pt x="3578" y="1773"/>
                </a:lnTo>
                <a:cubicBezTo>
                  <a:pt x="3583" y="1730"/>
                  <a:pt x="3607" y="1692"/>
                  <a:pt x="3644" y="1669"/>
                </a:cubicBezTo>
                <a:lnTo>
                  <a:pt x="3644" y="1669"/>
                </a:lnTo>
                <a:cubicBezTo>
                  <a:pt x="3681" y="1647"/>
                  <a:pt x="3724" y="1642"/>
                  <a:pt x="3764" y="1656"/>
                </a:cubicBezTo>
                <a:lnTo>
                  <a:pt x="3764" y="1656"/>
                </a:lnTo>
                <a:cubicBezTo>
                  <a:pt x="3770" y="1658"/>
                  <a:pt x="3776" y="1660"/>
                  <a:pt x="3781" y="1663"/>
                </a:cubicBezTo>
                <a:lnTo>
                  <a:pt x="3781" y="1663"/>
                </a:lnTo>
                <a:cubicBezTo>
                  <a:pt x="3796" y="1670"/>
                  <a:pt x="3810" y="1678"/>
                  <a:pt x="3824" y="1684"/>
                </a:cubicBezTo>
                <a:lnTo>
                  <a:pt x="3824" y="1684"/>
                </a:lnTo>
                <a:cubicBezTo>
                  <a:pt x="3924" y="1730"/>
                  <a:pt x="4021" y="1757"/>
                  <a:pt x="4090" y="1757"/>
                </a:cubicBezTo>
                <a:lnTo>
                  <a:pt x="4090" y="1757"/>
                </a:lnTo>
                <a:cubicBezTo>
                  <a:pt x="4183" y="1757"/>
                  <a:pt x="4261" y="1722"/>
                  <a:pt x="4315" y="1656"/>
                </a:cubicBezTo>
                <a:lnTo>
                  <a:pt x="4315" y="1656"/>
                </a:lnTo>
                <a:cubicBezTo>
                  <a:pt x="4365" y="1593"/>
                  <a:pt x="4394" y="1505"/>
                  <a:pt x="4394" y="1405"/>
                </a:cubicBezTo>
                <a:lnTo>
                  <a:pt x="4394" y="1405"/>
                </a:lnTo>
                <a:cubicBezTo>
                  <a:pt x="4394" y="1306"/>
                  <a:pt x="4365" y="1216"/>
                  <a:pt x="4315" y="115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50800" tIns="75375" rIns="150800" bIns="7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0"/>
              <a:buFont typeface="Arial"/>
              <a:buNone/>
            </a:pPr>
            <a:endParaRPr sz="10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1" name="Google Shape;121;p6"/>
          <p:cNvGrpSpPr/>
          <p:nvPr/>
        </p:nvGrpSpPr>
        <p:grpSpPr>
          <a:xfrm>
            <a:off x="7348901" y="2824784"/>
            <a:ext cx="3757717" cy="5094823"/>
            <a:chOff x="3237987" y="1285175"/>
            <a:chExt cx="1898700" cy="2570676"/>
          </a:xfrm>
        </p:grpSpPr>
        <p:sp>
          <p:nvSpPr>
            <p:cNvPr id="122" name="Google Shape;122;p6" descr="&quot;'"/>
            <p:cNvSpPr/>
            <p:nvPr/>
          </p:nvSpPr>
          <p:spPr>
            <a:xfrm flipH="1">
              <a:off x="3434323" y="1285175"/>
              <a:ext cx="1631002" cy="2570676"/>
            </a:xfrm>
            <a:custGeom>
              <a:avLst/>
              <a:gdLst/>
              <a:ahLst/>
              <a:cxnLst/>
              <a:rect l="l" t="t" r="r" b="b"/>
              <a:pathLst>
                <a:path w="2762" h="4419" extrusionOk="0">
                  <a:moveTo>
                    <a:pt x="2757" y="841"/>
                  </a:moveTo>
                  <a:lnTo>
                    <a:pt x="2757" y="818"/>
                  </a:lnTo>
                  <a:lnTo>
                    <a:pt x="1766" y="818"/>
                  </a:lnTo>
                  <a:lnTo>
                    <a:pt x="1766" y="818"/>
                  </a:lnTo>
                  <a:cubicBezTo>
                    <a:pt x="1759" y="818"/>
                    <a:pt x="1753" y="817"/>
                    <a:pt x="1747" y="817"/>
                  </a:cubicBezTo>
                  <a:lnTo>
                    <a:pt x="1747" y="817"/>
                  </a:lnTo>
                  <a:cubicBezTo>
                    <a:pt x="1704" y="811"/>
                    <a:pt x="1667" y="787"/>
                    <a:pt x="1644" y="749"/>
                  </a:cubicBezTo>
                  <a:lnTo>
                    <a:pt x="1644" y="749"/>
                  </a:lnTo>
                  <a:cubicBezTo>
                    <a:pt x="1621" y="713"/>
                    <a:pt x="1617" y="669"/>
                    <a:pt x="1631" y="629"/>
                  </a:cubicBezTo>
                  <a:lnTo>
                    <a:pt x="1631" y="629"/>
                  </a:lnTo>
                  <a:cubicBezTo>
                    <a:pt x="1633" y="623"/>
                    <a:pt x="1635" y="618"/>
                    <a:pt x="1638" y="612"/>
                  </a:cubicBezTo>
                  <a:lnTo>
                    <a:pt x="1638" y="612"/>
                  </a:lnTo>
                  <a:cubicBezTo>
                    <a:pt x="1646" y="598"/>
                    <a:pt x="1652" y="584"/>
                    <a:pt x="1659" y="569"/>
                  </a:cubicBezTo>
                  <a:lnTo>
                    <a:pt x="1659" y="569"/>
                  </a:lnTo>
                  <a:cubicBezTo>
                    <a:pt x="1705" y="469"/>
                    <a:pt x="1732" y="372"/>
                    <a:pt x="1732" y="304"/>
                  </a:cubicBezTo>
                  <a:lnTo>
                    <a:pt x="1732" y="304"/>
                  </a:lnTo>
                  <a:cubicBezTo>
                    <a:pt x="1732" y="211"/>
                    <a:pt x="1696" y="132"/>
                    <a:pt x="1630" y="79"/>
                  </a:cubicBezTo>
                  <a:lnTo>
                    <a:pt x="1630" y="79"/>
                  </a:lnTo>
                  <a:cubicBezTo>
                    <a:pt x="1568" y="28"/>
                    <a:pt x="1479" y="0"/>
                    <a:pt x="1379" y="0"/>
                  </a:cubicBezTo>
                  <a:lnTo>
                    <a:pt x="1379" y="0"/>
                  </a:lnTo>
                  <a:cubicBezTo>
                    <a:pt x="1279" y="0"/>
                    <a:pt x="1190" y="28"/>
                    <a:pt x="1128" y="79"/>
                  </a:cubicBezTo>
                  <a:lnTo>
                    <a:pt x="1128" y="79"/>
                  </a:lnTo>
                  <a:cubicBezTo>
                    <a:pt x="1061" y="132"/>
                    <a:pt x="1026" y="211"/>
                    <a:pt x="1026" y="304"/>
                  </a:cubicBezTo>
                  <a:lnTo>
                    <a:pt x="1026" y="304"/>
                  </a:lnTo>
                  <a:cubicBezTo>
                    <a:pt x="1026" y="384"/>
                    <a:pt x="1059" y="499"/>
                    <a:pt x="1115" y="613"/>
                  </a:cubicBezTo>
                  <a:lnTo>
                    <a:pt x="1115" y="613"/>
                  </a:lnTo>
                  <a:cubicBezTo>
                    <a:pt x="1136" y="658"/>
                    <a:pt x="1134" y="710"/>
                    <a:pt x="1107" y="751"/>
                  </a:cubicBezTo>
                  <a:lnTo>
                    <a:pt x="1107" y="751"/>
                  </a:lnTo>
                  <a:cubicBezTo>
                    <a:pt x="1101" y="762"/>
                    <a:pt x="1093" y="771"/>
                    <a:pt x="1085" y="779"/>
                  </a:cubicBezTo>
                  <a:lnTo>
                    <a:pt x="1085" y="779"/>
                  </a:lnTo>
                  <a:cubicBezTo>
                    <a:pt x="1059" y="804"/>
                    <a:pt x="1025" y="818"/>
                    <a:pt x="987" y="818"/>
                  </a:cubicBezTo>
                  <a:lnTo>
                    <a:pt x="987" y="818"/>
                  </a:lnTo>
                  <a:lnTo>
                    <a:pt x="0" y="818"/>
                  </a:lnTo>
                  <a:lnTo>
                    <a:pt x="0" y="1252"/>
                  </a:lnTo>
                  <a:lnTo>
                    <a:pt x="0" y="1252"/>
                  </a:lnTo>
                  <a:lnTo>
                    <a:pt x="0" y="1832"/>
                  </a:lnTo>
                  <a:lnTo>
                    <a:pt x="0" y="1832"/>
                  </a:lnTo>
                  <a:cubicBezTo>
                    <a:pt x="0" y="1862"/>
                    <a:pt x="16" y="1889"/>
                    <a:pt x="41" y="1906"/>
                  </a:cubicBezTo>
                  <a:lnTo>
                    <a:pt x="41" y="1906"/>
                  </a:lnTo>
                  <a:cubicBezTo>
                    <a:pt x="68" y="1922"/>
                    <a:pt x="99" y="1924"/>
                    <a:pt x="128" y="1910"/>
                  </a:cubicBezTo>
                  <a:lnTo>
                    <a:pt x="128" y="1910"/>
                  </a:lnTo>
                  <a:cubicBezTo>
                    <a:pt x="240" y="1856"/>
                    <a:pt x="350" y="1822"/>
                    <a:pt x="436" y="1817"/>
                  </a:cubicBezTo>
                  <a:lnTo>
                    <a:pt x="436" y="1817"/>
                  </a:lnTo>
                  <a:cubicBezTo>
                    <a:pt x="444" y="1817"/>
                    <a:pt x="453" y="1816"/>
                    <a:pt x="460" y="1816"/>
                  </a:cubicBezTo>
                  <a:lnTo>
                    <a:pt x="460" y="1816"/>
                  </a:lnTo>
                  <a:cubicBezTo>
                    <a:pt x="571" y="1816"/>
                    <a:pt x="663" y="1858"/>
                    <a:pt x="728" y="1938"/>
                  </a:cubicBezTo>
                  <a:lnTo>
                    <a:pt x="728" y="1938"/>
                  </a:lnTo>
                  <a:cubicBezTo>
                    <a:pt x="729" y="1939"/>
                    <a:pt x="729" y="1940"/>
                    <a:pt x="731" y="1941"/>
                  </a:cubicBezTo>
                  <a:lnTo>
                    <a:pt x="731" y="1941"/>
                  </a:lnTo>
                  <a:cubicBezTo>
                    <a:pt x="731" y="1943"/>
                    <a:pt x="733" y="1943"/>
                    <a:pt x="733" y="1944"/>
                  </a:cubicBezTo>
                  <a:lnTo>
                    <a:pt x="733" y="1944"/>
                  </a:lnTo>
                  <a:cubicBezTo>
                    <a:pt x="735" y="1948"/>
                    <a:pt x="738" y="1950"/>
                    <a:pt x="740" y="1954"/>
                  </a:cubicBezTo>
                  <a:lnTo>
                    <a:pt x="740" y="1954"/>
                  </a:lnTo>
                  <a:cubicBezTo>
                    <a:pt x="743" y="1957"/>
                    <a:pt x="745" y="1961"/>
                    <a:pt x="747" y="1964"/>
                  </a:cubicBezTo>
                  <a:lnTo>
                    <a:pt x="747" y="1964"/>
                  </a:lnTo>
                  <a:cubicBezTo>
                    <a:pt x="748" y="1965"/>
                    <a:pt x="748" y="1966"/>
                    <a:pt x="749" y="1966"/>
                  </a:cubicBezTo>
                  <a:lnTo>
                    <a:pt x="749" y="1966"/>
                  </a:lnTo>
                  <a:cubicBezTo>
                    <a:pt x="791" y="2029"/>
                    <a:pt x="815" y="2110"/>
                    <a:pt x="818" y="2202"/>
                  </a:cubicBezTo>
                  <a:lnTo>
                    <a:pt x="818" y="2202"/>
                  </a:lnTo>
                  <a:cubicBezTo>
                    <a:pt x="819" y="2209"/>
                    <a:pt x="819" y="2216"/>
                    <a:pt x="819" y="2223"/>
                  </a:cubicBezTo>
                  <a:lnTo>
                    <a:pt x="819" y="2223"/>
                  </a:lnTo>
                  <a:cubicBezTo>
                    <a:pt x="819" y="2450"/>
                    <a:pt x="692" y="2608"/>
                    <a:pt x="500" y="2627"/>
                  </a:cubicBezTo>
                  <a:lnTo>
                    <a:pt x="500" y="2627"/>
                  </a:lnTo>
                  <a:cubicBezTo>
                    <a:pt x="487" y="2628"/>
                    <a:pt x="474" y="2629"/>
                    <a:pt x="460" y="2629"/>
                  </a:cubicBezTo>
                  <a:lnTo>
                    <a:pt x="460" y="2629"/>
                  </a:lnTo>
                  <a:cubicBezTo>
                    <a:pt x="373" y="2629"/>
                    <a:pt x="252" y="2593"/>
                    <a:pt x="128" y="2530"/>
                  </a:cubicBezTo>
                  <a:lnTo>
                    <a:pt x="128" y="2530"/>
                  </a:lnTo>
                  <a:cubicBezTo>
                    <a:pt x="101" y="2516"/>
                    <a:pt x="69" y="2517"/>
                    <a:pt x="43" y="2533"/>
                  </a:cubicBezTo>
                  <a:lnTo>
                    <a:pt x="43" y="2533"/>
                  </a:lnTo>
                  <a:cubicBezTo>
                    <a:pt x="16" y="2550"/>
                    <a:pt x="0" y="2578"/>
                    <a:pt x="0" y="2609"/>
                  </a:cubicBezTo>
                  <a:lnTo>
                    <a:pt x="0" y="3599"/>
                  </a:lnTo>
                  <a:lnTo>
                    <a:pt x="992" y="3599"/>
                  </a:lnTo>
                  <a:lnTo>
                    <a:pt x="992" y="3599"/>
                  </a:lnTo>
                  <a:cubicBezTo>
                    <a:pt x="998" y="3599"/>
                    <a:pt x="1004" y="3600"/>
                    <a:pt x="1010" y="3601"/>
                  </a:cubicBezTo>
                  <a:lnTo>
                    <a:pt x="1010" y="3601"/>
                  </a:lnTo>
                  <a:cubicBezTo>
                    <a:pt x="1053" y="3606"/>
                    <a:pt x="1091" y="3631"/>
                    <a:pt x="1113" y="3668"/>
                  </a:cubicBezTo>
                  <a:lnTo>
                    <a:pt x="1113" y="3668"/>
                  </a:lnTo>
                  <a:cubicBezTo>
                    <a:pt x="1136" y="3705"/>
                    <a:pt x="1141" y="3749"/>
                    <a:pt x="1126" y="3788"/>
                  </a:cubicBezTo>
                  <a:lnTo>
                    <a:pt x="1126" y="3788"/>
                  </a:lnTo>
                  <a:cubicBezTo>
                    <a:pt x="1125" y="3794"/>
                    <a:pt x="1122" y="3800"/>
                    <a:pt x="1119" y="3805"/>
                  </a:cubicBezTo>
                  <a:lnTo>
                    <a:pt x="1119" y="3805"/>
                  </a:lnTo>
                  <a:cubicBezTo>
                    <a:pt x="1112" y="3820"/>
                    <a:pt x="1105" y="3834"/>
                    <a:pt x="1098" y="3849"/>
                  </a:cubicBezTo>
                  <a:lnTo>
                    <a:pt x="1098" y="3849"/>
                  </a:lnTo>
                  <a:cubicBezTo>
                    <a:pt x="1052" y="3949"/>
                    <a:pt x="1026" y="4045"/>
                    <a:pt x="1026" y="4114"/>
                  </a:cubicBezTo>
                  <a:lnTo>
                    <a:pt x="1026" y="4114"/>
                  </a:lnTo>
                  <a:cubicBezTo>
                    <a:pt x="1026" y="4207"/>
                    <a:pt x="1061" y="4285"/>
                    <a:pt x="1127" y="4339"/>
                  </a:cubicBezTo>
                  <a:lnTo>
                    <a:pt x="1127" y="4339"/>
                  </a:lnTo>
                  <a:cubicBezTo>
                    <a:pt x="1189" y="4390"/>
                    <a:pt x="1279" y="4418"/>
                    <a:pt x="1378" y="4418"/>
                  </a:cubicBezTo>
                  <a:lnTo>
                    <a:pt x="1378" y="4418"/>
                  </a:lnTo>
                  <a:cubicBezTo>
                    <a:pt x="1478" y="4418"/>
                    <a:pt x="1567" y="4390"/>
                    <a:pt x="1630" y="4339"/>
                  </a:cubicBezTo>
                  <a:lnTo>
                    <a:pt x="1630" y="4339"/>
                  </a:lnTo>
                  <a:cubicBezTo>
                    <a:pt x="1696" y="4285"/>
                    <a:pt x="1731" y="4207"/>
                    <a:pt x="1731" y="4114"/>
                  </a:cubicBezTo>
                  <a:lnTo>
                    <a:pt x="1731" y="4114"/>
                  </a:lnTo>
                  <a:cubicBezTo>
                    <a:pt x="1731" y="4034"/>
                    <a:pt x="1698" y="3918"/>
                    <a:pt x="1642" y="3805"/>
                  </a:cubicBezTo>
                  <a:lnTo>
                    <a:pt x="1642" y="3805"/>
                  </a:lnTo>
                  <a:cubicBezTo>
                    <a:pt x="1621" y="3760"/>
                    <a:pt x="1624" y="3708"/>
                    <a:pt x="1650" y="3666"/>
                  </a:cubicBezTo>
                  <a:lnTo>
                    <a:pt x="1650" y="3666"/>
                  </a:lnTo>
                  <a:cubicBezTo>
                    <a:pt x="1657" y="3656"/>
                    <a:pt x="1664" y="3647"/>
                    <a:pt x="1672" y="3638"/>
                  </a:cubicBezTo>
                  <a:lnTo>
                    <a:pt x="1672" y="3638"/>
                  </a:lnTo>
                  <a:cubicBezTo>
                    <a:pt x="1698" y="3614"/>
                    <a:pt x="1733" y="3599"/>
                    <a:pt x="1770" y="3599"/>
                  </a:cubicBezTo>
                  <a:lnTo>
                    <a:pt x="1770" y="3599"/>
                  </a:lnTo>
                  <a:lnTo>
                    <a:pt x="2761" y="3599"/>
                  </a:lnTo>
                  <a:lnTo>
                    <a:pt x="2761" y="841"/>
                  </a:lnTo>
                  <a:lnTo>
                    <a:pt x="2757" y="84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50800" tIns="75375" rIns="150800" bIns="7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800"/>
                <a:buFont typeface="Arial"/>
                <a:buNone/>
              </a:pPr>
              <a:endParaRPr sz="10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6" descr="The letter T"/>
            <p:cNvSpPr txBox="1"/>
            <p:nvPr/>
          </p:nvSpPr>
          <p:spPr>
            <a:xfrm>
              <a:off x="3237987" y="1679925"/>
              <a:ext cx="1898700" cy="14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0800" tIns="75375" rIns="150800" bIns="753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800"/>
                <a:buFont typeface="Arial"/>
                <a:buNone/>
              </a:pPr>
              <a:r>
                <a:rPr lang="en" sz="14800" b="1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t</a:t>
              </a:r>
              <a:endParaRPr sz="148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24" name="Google Shape;124;p6" descr="The letter combination &quot;igh&quot; to make the long I sound"/>
          <p:cNvSpPr txBox="1"/>
          <p:nvPr/>
        </p:nvSpPr>
        <p:spPr>
          <a:xfrm>
            <a:off x="10903535" y="3607679"/>
            <a:ext cx="3420300" cy="29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lang="en" sz="148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igh</a:t>
            </a:r>
            <a:endParaRPr sz="148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25" name="Google Shape;125;p6"/>
          <p:cNvGrpSpPr/>
          <p:nvPr/>
        </p:nvGrpSpPr>
        <p:grpSpPr>
          <a:xfrm>
            <a:off x="14273501" y="2812050"/>
            <a:ext cx="3290551" cy="5097048"/>
            <a:chOff x="6736850" y="1278750"/>
            <a:chExt cx="1662650" cy="2571799"/>
          </a:xfrm>
        </p:grpSpPr>
        <p:pic>
          <p:nvPicPr>
            <p:cNvPr id="126" name="Google Shape;126;p6" descr="&quot;'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736850" y="1278750"/>
              <a:ext cx="1603375" cy="25717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Google Shape;127;p6" descr="The letter T"/>
            <p:cNvSpPr txBox="1"/>
            <p:nvPr/>
          </p:nvSpPr>
          <p:spPr>
            <a:xfrm>
              <a:off x="6805000" y="1679913"/>
              <a:ext cx="1594500" cy="134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0800" tIns="75375" rIns="150800" bIns="753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800"/>
                <a:buFont typeface="Arial"/>
                <a:buNone/>
              </a:pPr>
              <a:r>
                <a:rPr lang="en" sz="14800" b="1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t</a:t>
              </a:r>
              <a:endParaRPr sz="148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28" name="Google Shape;128;p6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742300" cy="23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Spell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the Words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endParaRPr/>
          </a:p>
        </p:txBody>
      </p:sp>
      <p:sp>
        <p:nvSpPr>
          <p:cNvPr id="129" name="Google Shape;129;p6"/>
          <p:cNvSpPr txBox="1"/>
          <p:nvPr/>
        </p:nvSpPr>
        <p:spPr>
          <a:xfrm>
            <a:off x="610316" y="6152789"/>
            <a:ext cx="56532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spell the words! 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It’s time to spell the words to show we understand the rule!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0" name="Google Shape;13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6" descr="&quot;'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975" y="3283650"/>
            <a:ext cx="3734709" cy="249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 descr="&quot;'"/>
          <p:cNvSpPr/>
          <p:nvPr/>
        </p:nvSpPr>
        <p:spPr>
          <a:xfrm>
            <a:off x="10223535" y="3758740"/>
            <a:ext cx="5085487" cy="3228598"/>
          </a:xfrm>
          <a:custGeom>
            <a:avLst/>
            <a:gdLst/>
            <a:ahLst/>
            <a:cxnLst/>
            <a:rect l="l" t="t" r="r" b="b"/>
            <a:pathLst>
              <a:path w="4395" h="2786" extrusionOk="0">
                <a:moveTo>
                  <a:pt x="4315" y="1153"/>
                </a:moveTo>
                <a:lnTo>
                  <a:pt x="4315" y="1153"/>
                </a:lnTo>
                <a:cubicBezTo>
                  <a:pt x="4261" y="1087"/>
                  <a:pt x="4183" y="1052"/>
                  <a:pt x="4090" y="1052"/>
                </a:cubicBezTo>
                <a:lnTo>
                  <a:pt x="4090" y="1052"/>
                </a:lnTo>
                <a:cubicBezTo>
                  <a:pt x="4010" y="1052"/>
                  <a:pt x="3894" y="1085"/>
                  <a:pt x="3781" y="1141"/>
                </a:cubicBezTo>
                <a:lnTo>
                  <a:pt x="3781" y="1141"/>
                </a:lnTo>
                <a:cubicBezTo>
                  <a:pt x="3735" y="1163"/>
                  <a:pt x="3684" y="1160"/>
                  <a:pt x="3642" y="1134"/>
                </a:cubicBezTo>
                <a:lnTo>
                  <a:pt x="3642" y="1134"/>
                </a:lnTo>
                <a:cubicBezTo>
                  <a:pt x="3632" y="1127"/>
                  <a:pt x="3622" y="1120"/>
                  <a:pt x="3614" y="1111"/>
                </a:cubicBezTo>
                <a:lnTo>
                  <a:pt x="3614" y="1111"/>
                </a:lnTo>
                <a:cubicBezTo>
                  <a:pt x="3590" y="1085"/>
                  <a:pt x="3576" y="1051"/>
                  <a:pt x="3576" y="1014"/>
                </a:cubicBezTo>
                <a:lnTo>
                  <a:pt x="3576" y="1014"/>
                </a:lnTo>
                <a:lnTo>
                  <a:pt x="3576" y="128"/>
                </a:lnTo>
                <a:lnTo>
                  <a:pt x="3576" y="0"/>
                </a:lnTo>
                <a:lnTo>
                  <a:pt x="817" y="0"/>
                </a:lnTo>
                <a:lnTo>
                  <a:pt x="817" y="23"/>
                </a:lnTo>
                <a:lnTo>
                  <a:pt x="817" y="1035"/>
                </a:lnTo>
                <a:lnTo>
                  <a:pt x="817" y="1035"/>
                </a:lnTo>
                <a:cubicBezTo>
                  <a:pt x="817" y="1035"/>
                  <a:pt x="817" y="1035"/>
                  <a:pt x="817" y="1036"/>
                </a:cubicBezTo>
                <a:lnTo>
                  <a:pt x="817" y="1036"/>
                </a:lnTo>
                <a:cubicBezTo>
                  <a:pt x="812" y="1078"/>
                  <a:pt x="787" y="1116"/>
                  <a:pt x="750" y="1139"/>
                </a:cubicBezTo>
                <a:lnTo>
                  <a:pt x="750" y="1139"/>
                </a:lnTo>
                <a:cubicBezTo>
                  <a:pt x="713" y="1161"/>
                  <a:pt x="669" y="1166"/>
                  <a:pt x="629" y="1152"/>
                </a:cubicBezTo>
                <a:lnTo>
                  <a:pt x="629" y="1152"/>
                </a:lnTo>
                <a:cubicBezTo>
                  <a:pt x="624" y="1150"/>
                  <a:pt x="618" y="1147"/>
                  <a:pt x="613" y="1145"/>
                </a:cubicBezTo>
                <a:lnTo>
                  <a:pt x="613" y="1145"/>
                </a:lnTo>
                <a:cubicBezTo>
                  <a:pt x="598" y="1137"/>
                  <a:pt x="583" y="1131"/>
                  <a:pt x="569" y="1124"/>
                </a:cubicBezTo>
                <a:lnTo>
                  <a:pt x="569" y="1124"/>
                </a:lnTo>
                <a:cubicBezTo>
                  <a:pt x="469" y="1078"/>
                  <a:pt x="372" y="1051"/>
                  <a:pt x="304" y="1051"/>
                </a:cubicBezTo>
                <a:lnTo>
                  <a:pt x="304" y="1051"/>
                </a:lnTo>
                <a:cubicBezTo>
                  <a:pt x="210" y="1051"/>
                  <a:pt x="133" y="1086"/>
                  <a:pt x="79" y="1153"/>
                </a:cubicBezTo>
                <a:lnTo>
                  <a:pt x="79" y="1153"/>
                </a:lnTo>
                <a:cubicBezTo>
                  <a:pt x="28" y="1215"/>
                  <a:pt x="0" y="1304"/>
                  <a:pt x="0" y="1404"/>
                </a:cubicBezTo>
                <a:lnTo>
                  <a:pt x="0" y="1404"/>
                </a:lnTo>
                <a:cubicBezTo>
                  <a:pt x="0" y="1504"/>
                  <a:pt x="28" y="1593"/>
                  <a:pt x="79" y="1654"/>
                </a:cubicBezTo>
                <a:lnTo>
                  <a:pt x="79" y="1654"/>
                </a:lnTo>
                <a:cubicBezTo>
                  <a:pt x="133" y="1721"/>
                  <a:pt x="210" y="1755"/>
                  <a:pt x="304" y="1755"/>
                </a:cubicBezTo>
                <a:lnTo>
                  <a:pt x="304" y="1755"/>
                </a:lnTo>
                <a:cubicBezTo>
                  <a:pt x="384" y="1755"/>
                  <a:pt x="499" y="1722"/>
                  <a:pt x="613" y="1667"/>
                </a:cubicBezTo>
                <a:lnTo>
                  <a:pt x="613" y="1667"/>
                </a:lnTo>
                <a:cubicBezTo>
                  <a:pt x="658" y="1645"/>
                  <a:pt x="710" y="1648"/>
                  <a:pt x="751" y="1674"/>
                </a:cubicBezTo>
                <a:lnTo>
                  <a:pt x="751" y="1674"/>
                </a:lnTo>
                <a:cubicBezTo>
                  <a:pt x="762" y="1681"/>
                  <a:pt x="771" y="1689"/>
                  <a:pt x="780" y="1697"/>
                </a:cubicBezTo>
                <a:lnTo>
                  <a:pt x="780" y="1697"/>
                </a:lnTo>
                <a:cubicBezTo>
                  <a:pt x="800" y="1719"/>
                  <a:pt x="813" y="1747"/>
                  <a:pt x="817" y="1777"/>
                </a:cubicBezTo>
                <a:lnTo>
                  <a:pt x="817" y="2781"/>
                </a:lnTo>
                <a:lnTo>
                  <a:pt x="818" y="2781"/>
                </a:lnTo>
                <a:lnTo>
                  <a:pt x="818" y="2785"/>
                </a:lnTo>
                <a:lnTo>
                  <a:pt x="1252" y="2785"/>
                </a:lnTo>
                <a:lnTo>
                  <a:pt x="1252" y="2781"/>
                </a:lnTo>
                <a:lnTo>
                  <a:pt x="1808" y="2781"/>
                </a:lnTo>
                <a:lnTo>
                  <a:pt x="1808" y="2781"/>
                </a:lnTo>
                <a:cubicBezTo>
                  <a:pt x="1838" y="2781"/>
                  <a:pt x="1865" y="2767"/>
                  <a:pt x="1882" y="2741"/>
                </a:cubicBezTo>
                <a:lnTo>
                  <a:pt x="1882" y="2741"/>
                </a:lnTo>
                <a:cubicBezTo>
                  <a:pt x="1898" y="2715"/>
                  <a:pt x="1899" y="2682"/>
                  <a:pt x="1886" y="2655"/>
                </a:cubicBezTo>
                <a:lnTo>
                  <a:pt x="1886" y="2655"/>
                </a:lnTo>
                <a:cubicBezTo>
                  <a:pt x="1831" y="2543"/>
                  <a:pt x="1799" y="2432"/>
                  <a:pt x="1793" y="2346"/>
                </a:cubicBezTo>
                <a:lnTo>
                  <a:pt x="1793" y="2346"/>
                </a:lnTo>
                <a:cubicBezTo>
                  <a:pt x="1792" y="2338"/>
                  <a:pt x="1792" y="2330"/>
                  <a:pt x="1792" y="2322"/>
                </a:cubicBezTo>
                <a:lnTo>
                  <a:pt x="1792" y="2322"/>
                </a:lnTo>
                <a:cubicBezTo>
                  <a:pt x="1792" y="2211"/>
                  <a:pt x="1834" y="2119"/>
                  <a:pt x="1914" y="2055"/>
                </a:cubicBezTo>
                <a:lnTo>
                  <a:pt x="1914" y="2055"/>
                </a:lnTo>
                <a:cubicBezTo>
                  <a:pt x="1915" y="2054"/>
                  <a:pt x="1916" y="2053"/>
                  <a:pt x="1917" y="2052"/>
                </a:cubicBezTo>
                <a:lnTo>
                  <a:pt x="1917" y="2052"/>
                </a:lnTo>
                <a:cubicBezTo>
                  <a:pt x="1918" y="2051"/>
                  <a:pt x="1919" y="2050"/>
                  <a:pt x="1920" y="2049"/>
                </a:cubicBezTo>
                <a:lnTo>
                  <a:pt x="1920" y="2049"/>
                </a:lnTo>
                <a:cubicBezTo>
                  <a:pt x="1923" y="2047"/>
                  <a:pt x="1926" y="2044"/>
                  <a:pt x="1929" y="2042"/>
                </a:cubicBezTo>
                <a:lnTo>
                  <a:pt x="1929" y="2042"/>
                </a:lnTo>
                <a:cubicBezTo>
                  <a:pt x="1933" y="2040"/>
                  <a:pt x="1937" y="2037"/>
                  <a:pt x="1940" y="2035"/>
                </a:cubicBezTo>
                <a:lnTo>
                  <a:pt x="1940" y="2035"/>
                </a:lnTo>
                <a:cubicBezTo>
                  <a:pt x="1941" y="2035"/>
                  <a:pt x="1942" y="2034"/>
                  <a:pt x="1942" y="2033"/>
                </a:cubicBezTo>
                <a:lnTo>
                  <a:pt x="1942" y="2033"/>
                </a:lnTo>
                <a:cubicBezTo>
                  <a:pt x="2005" y="1992"/>
                  <a:pt x="2085" y="1968"/>
                  <a:pt x="2178" y="1964"/>
                </a:cubicBezTo>
                <a:lnTo>
                  <a:pt x="2178" y="1964"/>
                </a:lnTo>
                <a:cubicBezTo>
                  <a:pt x="2184" y="1964"/>
                  <a:pt x="2192" y="1964"/>
                  <a:pt x="2199" y="1964"/>
                </a:cubicBezTo>
                <a:lnTo>
                  <a:pt x="2199" y="1964"/>
                </a:lnTo>
                <a:cubicBezTo>
                  <a:pt x="2427" y="1964"/>
                  <a:pt x="2585" y="2090"/>
                  <a:pt x="2604" y="2283"/>
                </a:cubicBezTo>
                <a:lnTo>
                  <a:pt x="2604" y="2283"/>
                </a:lnTo>
                <a:cubicBezTo>
                  <a:pt x="2605" y="2295"/>
                  <a:pt x="2606" y="2309"/>
                  <a:pt x="2606" y="2322"/>
                </a:cubicBezTo>
                <a:lnTo>
                  <a:pt x="2606" y="2322"/>
                </a:lnTo>
                <a:cubicBezTo>
                  <a:pt x="2606" y="2409"/>
                  <a:pt x="2570" y="2531"/>
                  <a:pt x="2507" y="2655"/>
                </a:cubicBezTo>
                <a:lnTo>
                  <a:pt x="2507" y="2655"/>
                </a:lnTo>
                <a:cubicBezTo>
                  <a:pt x="2493" y="2682"/>
                  <a:pt x="2495" y="2714"/>
                  <a:pt x="2510" y="2739"/>
                </a:cubicBezTo>
                <a:lnTo>
                  <a:pt x="2510" y="2739"/>
                </a:lnTo>
                <a:cubicBezTo>
                  <a:pt x="2526" y="2766"/>
                  <a:pt x="2554" y="2781"/>
                  <a:pt x="2586" y="2781"/>
                </a:cubicBezTo>
                <a:lnTo>
                  <a:pt x="3576" y="2781"/>
                </a:lnTo>
                <a:lnTo>
                  <a:pt x="3576" y="1791"/>
                </a:lnTo>
                <a:lnTo>
                  <a:pt x="3576" y="1791"/>
                </a:lnTo>
                <a:cubicBezTo>
                  <a:pt x="3577" y="1785"/>
                  <a:pt x="3577" y="1779"/>
                  <a:pt x="3578" y="1773"/>
                </a:cubicBezTo>
                <a:lnTo>
                  <a:pt x="3578" y="1773"/>
                </a:lnTo>
                <a:cubicBezTo>
                  <a:pt x="3583" y="1730"/>
                  <a:pt x="3607" y="1692"/>
                  <a:pt x="3644" y="1669"/>
                </a:cubicBezTo>
                <a:lnTo>
                  <a:pt x="3644" y="1669"/>
                </a:lnTo>
                <a:cubicBezTo>
                  <a:pt x="3681" y="1647"/>
                  <a:pt x="3724" y="1642"/>
                  <a:pt x="3764" y="1656"/>
                </a:cubicBezTo>
                <a:lnTo>
                  <a:pt x="3764" y="1656"/>
                </a:lnTo>
                <a:cubicBezTo>
                  <a:pt x="3770" y="1658"/>
                  <a:pt x="3776" y="1660"/>
                  <a:pt x="3781" y="1663"/>
                </a:cubicBezTo>
                <a:lnTo>
                  <a:pt x="3781" y="1663"/>
                </a:lnTo>
                <a:cubicBezTo>
                  <a:pt x="3796" y="1670"/>
                  <a:pt x="3810" y="1678"/>
                  <a:pt x="3824" y="1684"/>
                </a:cubicBezTo>
                <a:lnTo>
                  <a:pt x="3824" y="1684"/>
                </a:lnTo>
                <a:cubicBezTo>
                  <a:pt x="3924" y="1730"/>
                  <a:pt x="4021" y="1757"/>
                  <a:pt x="4090" y="1757"/>
                </a:cubicBezTo>
                <a:lnTo>
                  <a:pt x="4090" y="1757"/>
                </a:lnTo>
                <a:cubicBezTo>
                  <a:pt x="4183" y="1757"/>
                  <a:pt x="4261" y="1722"/>
                  <a:pt x="4315" y="1656"/>
                </a:cubicBezTo>
                <a:lnTo>
                  <a:pt x="4315" y="1656"/>
                </a:lnTo>
                <a:cubicBezTo>
                  <a:pt x="4365" y="1593"/>
                  <a:pt x="4394" y="1505"/>
                  <a:pt x="4394" y="1405"/>
                </a:cubicBezTo>
                <a:lnTo>
                  <a:pt x="4394" y="1405"/>
                </a:lnTo>
                <a:cubicBezTo>
                  <a:pt x="4394" y="1306"/>
                  <a:pt x="4365" y="1216"/>
                  <a:pt x="4315" y="115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50800" tIns="75375" rIns="150800" bIns="753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0"/>
              <a:buFont typeface="Arial"/>
              <a:buNone/>
            </a:pPr>
            <a:endParaRPr sz="10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" name="Google Shape;138;p7"/>
          <p:cNvGrpSpPr/>
          <p:nvPr/>
        </p:nvGrpSpPr>
        <p:grpSpPr>
          <a:xfrm>
            <a:off x="7501301" y="2824784"/>
            <a:ext cx="3757717" cy="5094823"/>
            <a:chOff x="3237987" y="1285175"/>
            <a:chExt cx="1898700" cy="2570676"/>
          </a:xfrm>
        </p:grpSpPr>
        <p:sp>
          <p:nvSpPr>
            <p:cNvPr id="139" name="Google Shape;139;p7" descr="&quot;'"/>
            <p:cNvSpPr/>
            <p:nvPr/>
          </p:nvSpPr>
          <p:spPr>
            <a:xfrm flipH="1">
              <a:off x="3434323" y="1285175"/>
              <a:ext cx="1631002" cy="2570676"/>
            </a:xfrm>
            <a:custGeom>
              <a:avLst/>
              <a:gdLst/>
              <a:ahLst/>
              <a:cxnLst/>
              <a:rect l="l" t="t" r="r" b="b"/>
              <a:pathLst>
                <a:path w="2762" h="4419" extrusionOk="0">
                  <a:moveTo>
                    <a:pt x="2757" y="841"/>
                  </a:moveTo>
                  <a:lnTo>
                    <a:pt x="2757" y="818"/>
                  </a:lnTo>
                  <a:lnTo>
                    <a:pt x="1766" y="818"/>
                  </a:lnTo>
                  <a:lnTo>
                    <a:pt x="1766" y="818"/>
                  </a:lnTo>
                  <a:cubicBezTo>
                    <a:pt x="1759" y="818"/>
                    <a:pt x="1753" y="817"/>
                    <a:pt x="1747" y="817"/>
                  </a:cubicBezTo>
                  <a:lnTo>
                    <a:pt x="1747" y="817"/>
                  </a:lnTo>
                  <a:cubicBezTo>
                    <a:pt x="1704" y="811"/>
                    <a:pt x="1667" y="787"/>
                    <a:pt x="1644" y="749"/>
                  </a:cubicBezTo>
                  <a:lnTo>
                    <a:pt x="1644" y="749"/>
                  </a:lnTo>
                  <a:cubicBezTo>
                    <a:pt x="1621" y="713"/>
                    <a:pt x="1617" y="669"/>
                    <a:pt x="1631" y="629"/>
                  </a:cubicBezTo>
                  <a:lnTo>
                    <a:pt x="1631" y="629"/>
                  </a:lnTo>
                  <a:cubicBezTo>
                    <a:pt x="1633" y="623"/>
                    <a:pt x="1635" y="618"/>
                    <a:pt x="1638" y="612"/>
                  </a:cubicBezTo>
                  <a:lnTo>
                    <a:pt x="1638" y="612"/>
                  </a:lnTo>
                  <a:cubicBezTo>
                    <a:pt x="1646" y="598"/>
                    <a:pt x="1652" y="584"/>
                    <a:pt x="1659" y="569"/>
                  </a:cubicBezTo>
                  <a:lnTo>
                    <a:pt x="1659" y="569"/>
                  </a:lnTo>
                  <a:cubicBezTo>
                    <a:pt x="1705" y="469"/>
                    <a:pt x="1732" y="372"/>
                    <a:pt x="1732" y="304"/>
                  </a:cubicBezTo>
                  <a:lnTo>
                    <a:pt x="1732" y="304"/>
                  </a:lnTo>
                  <a:cubicBezTo>
                    <a:pt x="1732" y="211"/>
                    <a:pt x="1696" y="132"/>
                    <a:pt x="1630" y="79"/>
                  </a:cubicBezTo>
                  <a:lnTo>
                    <a:pt x="1630" y="79"/>
                  </a:lnTo>
                  <a:cubicBezTo>
                    <a:pt x="1568" y="28"/>
                    <a:pt x="1479" y="0"/>
                    <a:pt x="1379" y="0"/>
                  </a:cubicBezTo>
                  <a:lnTo>
                    <a:pt x="1379" y="0"/>
                  </a:lnTo>
                  <a:cubicBezTo>
                    <a:pt x="1279" y="0"/>
                    <a:pt x="1190" y="28"/>
                    <a:pt x="1128" y="79"/>
                  </a:cubicBezTo>
                  <a:lnTo>
                    <a:pt x="1128" y="79"/>
                  </a:lnTo>
                  <a:cubicBezTo>
                    <a:pt x="1061" y="132"/>
                    <a:pt x="1026" y="211"/>
                    <a:pt x="1026" y="304"/>
                  </a:cubicBezTo>
                  <a:lnTo>
                    <a:pt x="1026" y="304"/>
                  </a:lnTo>
                  <a:cubicBezTo>
                    <a:pt x="1026" y="384"/>
                    <a:pt x="1059" y="499"/>
                    <a:pt x="1115" y="613"/>
                  </a:cubicBezTo>
                  <a:lnTo>
                    <a:pt x="1115" y="613"/>
                  </a:lnTo>
                  <a:cubicBezTo>
                    <a:pt x="1136" y="658"/>
                    <a:pt x="1134" y="710"/>
                    <a:pt x="1107" y="751"/>
                  </a:cubicBezTo>
                  <a:lnTo>
                    <a:pt x="1107" y="751"/>
                  </a:lnTo>
                  <a:cubicBezTo>
                    <a:pt x="1101" y="762"/>
                    <a:pt x="1093" y="771"/>
                    <a:pt x="1085" y="779"/>
                  </a:cubicBezTo>
                  <a:lnTo>
                    <a:pt x="1085" y="779"/>
                  </a:lnTo>
                  <a:cubicBezTo>
                    <a:pt x="1059" y="804"/>
                    <a:pt x="1025" y="818"/>
                    <a:pt x="987" y="818"/>
                  </a:cubicBezTo>
                  <a:lnTo>
                    <a:pt x="987" y="818"/>
                  </a:lnTo>
                  <a:lnTo>
                    <a:pt x="0" y="818"/>
                  </a:lnTo>
                  <a:lnTo>
                    <a:pt x="0" y="1252"/>
                  </a:lnTo>
                  <a:lnTo>
                    <a:pt x="0" y="1252"/>
                  </a:lnTo>
                  <a:lnTo>
                    <a:pt x="0" y="1832"/>
                  </a:lnTo>
                  <a:lnTo>
                    <a:pt x="0" y="1832"/>
                  </a:lnTo>
                  <a:cubicBezTo>
                    <a:pt x="0" y="1862"/>
                    <a:pt x="16" y="1889"/>
                    <a:pt x="41" y="1906"/>
                  </a:cubicBezTo>
                  <a:lnTo>
                    <a:pt x="41" y="1906"/>
                  </a:lnTo>
                  <a:cubicBezTo>
                    <a:pt x="68" y="1922"/>
                    <a:pt x="99" y="1924"/>
                    <a:pt x="128" y="1910"/>
                  </a:cubicBezTo>
                  <a:lnTo>
                    <a:pt x="128" y="1910"/>
                  </a:lnTo>
                  <a:cubicBezTo>
                    <a:pt x="240" y="1856"/>
                    <a:pt x="350" y="1822"/>
                    <a:pt x="436" y="1817"/>
                  </a:cubicBezTo>
                  <a:lnTo>
                    <a:pt x="436" y="1817"/>
                  </a:lnTo>
                  <a:cubicBezTo>
                    <a:pt x="444" y="1817"/>
                    <a:pt x="453" y="1816"/>
                    <a:pt x="460" y="1816"/>
                  </a:cubicBezTo>
                  <a:lnTo>
                    <a:pt x="460" y="1816"/>
                  </a:lnTo>
                  <a:cubicBezTo>
                    <a:pt x="571" y="1816"/>
                    <a:pt x="663" y="1858"/>
                    <a:pt x="728" y="1938"/>
                  </a:cubicBezTo>
                  <a:lnTo>
                    <a:pt x="728" y="1938"/>
                  </a:lnTo>
                  <a:cubicBezTo>
                    <a:pt x="729" y="1939"/>
                    <a:pt x="729" y="1940"/>
                    <a:pt x="731" y="1941"/>
                  </a:cubicBezTo>
                  <a:lnTo>
                    <a:pt x="731" y="1941"/>
                  </a:lnTo>
                  <a:cubicBezTo>
                    <a:pt x="731" y="1943"/>
                    <a:pt x="733" y="1943"/>
                    <a:pt x="733" y="1944"/>
                  </a:cubicBezTo>
                  <a:lnTo>
                    <a:pt x="733" y="1944"/>
                  </a:lnTo>
                  <a:cubicBezTo>
                    <a:pt x="735" y="1948"/>
                    <a:pt x="738" y="1950"/>
                    <a:pt x="740" y="1954"/>
                  </a:cubicBezTo>
                  <a:lnTo>
                    <a:pt x="740" y="1954"/>
                  </a:lnTo>
                  <a:cubicBezTo>
                    <a:pt x="743" y="1957"/>
                    <a:pt x="745" y="1961"/>
                    <a:pt x="747" y="1964"/>
                  </a:cubicBezTo>
                  <a:lnTo>
                    <a:pt x="747" y="1964"/>
                  </a:lnTo>
                  <a:cubicBezTo>
                    <a:pt x="748" y="1965"/>
                    <a:pt x="748" y="1966"/>
                    <a:pt x="749" y="1966"/>
                  </a:cubicBezTo>
                  <a:lnTo>
                    <a:pt x="749" y="1966"/>
                  </a:lnTo>
                  <a:cubicBezTo>
                    <a:pt x="791" y="2029"/>
                    <a:pt x="815" y="2110"/>
                    <a:pt x="818" y="2202"/>
                  </a:cubicBezTo>
                  <a:lnTo>
                    <a:pt x="818" y="2202"/>
                  </a:lnTo>
                  <a:cubicBezTo>
                    <a:pt x="819" y="2209"/>
                    <a:pt x="819" y="2216"/>
                    <a:pt x="819" y="2223"/>
                  </a:cubicBezTo>
                  <a:lnTo>
                    <a:pt x="819" y="2223"/>
                  </a:lnTo>
                  <a:cubicBezTo>
                    <a:pt x="819" y="2450"/>
                    <a:pt x="692" y="2608"/>
                    <a:pt x="500" y="2627"/>
                  </a:cubicBezTo>
                  <a:lnTo>
                    <a:pt x="500" y="2627"/>
                  </a:lnTo>
                  <a:cubicBezTo>
                    <a:pt x="487" y="2628"/>
                    <a:pt x="474" y="2629"/>
                    <a:pt x="460" y="2629"/>
                  </a:cubicBezTo>
                  <a:lnTo>
                    <a:pt x="460" y="2629"/>
                  </a:lnTo>
                  <a:cubicBezTo>
                    <a:pt x="373" y="2629"/>
                    <a:pt x="252" y="2593"/>
                    <a:pt x="128" y="2530"/>
                  </a:cubicBezTo>
                  <a:lnTo>
                    <a:pt x="128" y="2530"/>
                  </a:lnTo>
                  <a:cubicBezTo>
                    <a:pt x="101" y="2516"/>
                    <a:pt x="69" y="2517"/>
                    <a:pt x="43" y="2533"/>
                  </a:cubicBezTo>
                  <a:lnTo>
                    <a:pt x="43" y="2533"/>
                  </a:lnTo>
                  <a:cubicBezTo>
                    <a:pt x="16" y="2550"/>
                    <a:pt x="0" y="2578"/>
                    <a:pt x="0" y="2609"/>
                  </a:cubicBezTo>
                  <a:lnTo>
                    <a:pt x="0" y="3599"/>
                  </a:lnTo>
                  <a:lnTo>
                    <a:pt x="992" y="3599"/>
                  </a:lnTo>
                  <a:lnTo>
                    <a:pt x="992" y="3599"/>
                  </a:lnTo>
                  <a:cubicBezTo>
                    <a:pt x="998" y="3599"/>
                    <a:pt x="1004" y="3600"/>
                    <a:pt x="1010" y="3601"/>
                  </a:cubicBezTo>
                  <a:lnTo>
                    <a:pt x="1010" y="3601"/>
                  </a:lnTo>
                  <a:cubicBezTo>
                    <a:pt x="1053" y="3606"/>
                    <a:pt x="1091" y="3631"/>
                    <a:pt x="1113" y="3668"/>
                  </a:cubicBezTo>
                  <a:lnTo>
                    <a:pt x="1113" y="3668"/>
                  </a:lnTo>
                  <a:cubicBezTo>
                    <a:pt x="1136" y="3705"/>
                    <a:pt x="1141" y="3749"/>
                    <a:pt x="1126" y="3788"/>
                  </a:cubicBezTo>
                  <a:lnTo>
                    <a:pt x="1126" y="3788"/>
                  </a:lnTo>
                  <a:cubicBezTo>
                    <a:pt x="1125" y="3794"/>
                    <a:pt x="1122" y="3800"/>
                    <a:pt x="1119" y="3805"/>
                  </a:cubicBezTo>
                  <a:lnTo>
                    <a:pt x="1119" y="3805"/>
                  </a:lnTo>
                  <a:cubicBezTo>
                    <a:pt x="1112" y="3820"/>
                    <a:pt x="1105" y="3834"/>
                    <a:pt x="1098" y="3849"/>
                  </a:cubicBezTo>
                  <a:lnTo>
                    <a:pt x="1098" y="3849"/>
                  </a:lnTo>
                  <a:cubicBezTo>
                    <a:pt x="1052" y="3949"/>
                    <a:pt x="1026" y="4045"/>
                    <a:pt x="1026" y="4114"/>
                  </a:cubicBezTo>
                  <a:lnTo>
                    <a:pt x="1026" y="4114"/>
                  </a:lnTo>
                  <a:cubicBezTo>
                    <a:pt x="1026" y="4207"/>
                    <a:pt x="1061" y="4285"/>
                    <a:pt x="1127" y="4339"/>
                  </a:cubicBezTo>
                  <a:lnTo>
                    <a:pt x="1127" y="4339"/>
                  </a:lnTo>
                  <a:cubicBezTo>
                    <a:pt x="1189" y="4390"/>
                    <a:pt x="1279" y="4418"/>
                    <a:pt x="1378" y="4418"/>
                  </a:cubicBezTo>
                  <a:lnTo>
                    <a:pt x="1378" y="4418"/>
                  </a:lnTo>
                  <a:cubicBezTo>
                    <a:pt x="1478" y="4418"/>
                    <a:pt x="1567" y="4390"/>
                    <a:pt x="1630" y="4339"/>
                  </a:cubicBezTo>
                  <a:lnTo>
                    <a:pt x="1630" y="4339"/>
                  </a:lnTo>
                  <a:cubicBezTo>
                    <a:pt x="1696" y="4285"/>
                    <a:pt x="1731" y="4207"/>
                    <a:pt x="1731" y="4114"/>
                  </a:cubicBezTo>
                  <a:lnTo>
                    <a:pt x="1731" y="4114"/>
                  </a:lnTo>
                  <a:cubicBezTo>
                    <a:pt x="1731" y="4034"/>
                    <a:pt x="1698" y="3918"/>
                    <a:pt x="1642" y="3805"/>
                  </a:cubicBezTo>
                  <a:lnTo>
                    <a:pt x="1642" y="3805"/>
                  </a:lnTo>
                  <a:cubicBezTo>
                    <a:pt x="1621" y="3760"/>
                    <a:pt x="1624" y="3708"/>
                    <a:pt x="1650" y="3666"/>
                  </a:cubicBezTo>
                  <a:lnTo>
                    <a:pt x="1650" y="3666"/>
                  </a:lnTo>
                  <a:cubicBezTo>
                    <a:pt x="1657" y="3656"/>
                    <a:pt x="1664" y="3647"/>
                    <a:pt x="1672" y="3638"/>
                  </a:cubicBezTo>
                  <a:lnTo>
                    <a:pt x="1672" y="3638"/>
                  </a:lnTo>
                  <a:cubicBezTo>
                    <a:pt x="1698" y="3614"/>
                    <a:pt x="1733" y="3599"/>
                    <a:pt x="1770" y="3599"/>
                  </a:cubicBezTo>
                  <a:lnTo>
                    <a:pt x="1770" y="3599"/>
                  </a:lnTo>
                  <a:lnTo>
                    <a:pt x="2761" y="3599"/>
                  </a:lnTo>
                  <a:lnTo>
                    <a:pt x="2761" y="841"/>
                  </a:lnTo>
                  <a:lnTo>
                    <a:pt x="2757" y="84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50800" tIns="75375" rIns="150800" bIns="753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800"/>
                <a:buFont typeface="Arial"/>
                <a:buNone/>
              </a:pPr>
              <a:endParaRPr sz="10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7" descr="The letter N"/>
            <p:cNvSpPr txBox="1"/>
            <p:nvPr/>
          </p:nvSpPr>
          <p:spPr>
            <a:xfrm>
              <a:off x="3237987" y="1679925"/>
              <a:ext cx="1898700" cy="14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0800" tIns="75375" rIns="150800" bIns="753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800"/>
                <a:buFont typeface="Arial"/>
                <a:buNone/>
              </a:pPr>
              <a:r>
                <a:rPr lang="en" sz="14800" b="1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n</a:t>
              </a:r>
              <a:endParaRPr sz="148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41" name="Google Shape;141;p7" descr="The letter combination &quot;igh&quot; to make the long I sound"/>
          <p:cNvSpPr txBox="1"/>
          <p:nvPr/>
        </p:nvSpPr>
        <p:spPr>
          <a:xfrm>
            <a:off x="11055935" y="3607679"/>
            <a:ext cx="3420300" cy="29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800" tIns="75375" rIns="150800" bIns="753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0"/>
              <a:buFont typeface="Arial"/>
              <a:buNone/>
            </a:pPr>
            <a:r>
              <a:rPr lang="en" sz="148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igh</a:t>
            </a:r>
            <a:endParaRPr sz="14800" b="1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42" name="Google Shape;142;p7"/>
          <p:cNvGrpSpPr/>
          <p:nvPr/>
        </p:nvGrpSpPr>
        <p:grpSpPr>
          <a:xfrm>
            <a:off x="14425901" y="2812050"/>
            <a:ext cx="3290551" cy="5097048"/>
            <a:chOff x="6736850" y="1278750"/>
            <a:chExt cx="1662650" cy="2571799"/>
          </a:xfrm>
        </p:grpSpPr>
        <p:pic>
          <p:nvPicPr>
            <p:cNvPr id="143" name="Google Shape;143;p7" descr="&quot;'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736850" y="1278750"/>
              <a:ext cx="1603375" cy="25717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4" name="Google Shape;144;p7" descr="The letter T"/>
            <p:cNvSpPr txBox="1"/>
            <p:nvPr/>
          </p:nvSpPr>
          <p:spPr>
            <a:xfrm>
              <a:off x="6805000" y="1679913"/>
              <a:ext cx="1594500" cy="134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0800" tIns="75375" rIns="150800" bIns="753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800"/>
                <a:buFont typeface="Arial"/>
                <a:buNone/>
              </a:pPr>
              <a:r>
                <a:rPr lang="en" sz="14800" b="1" i="0" u="none" strike="noStrike" cap="none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t</a:t>
              </a:r>
              <a:endParaRPr sz="14800" b="1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45" name="Google Shape;145;p7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7423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Spell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r>
              <a:rPr lang="en"/>
              <a:t>the Words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endParaRPr/>
          </a:p>
        </p:txBody>
      </p:sp>
      <p:pic>
        <p:nvPicPr>
          <p:cNvPr id="146" name="Google Shape;146;p7" descr="&quot;'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81858" y="549800"/>
            <a:ext cx="669700" cy="128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7" descr="&quot;'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975" y="3283650"/>
            <a:ext cx="3734709" cy="249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8"/>
          <p:cNvGrpSpPr/>
          <p:nvPr/>
        </p:nvGrpSpPr>
        <p:grpSpPr>
          <a:xfrm>
            <a:off x="9679951" y="6265245"/>
            <a:ext cx="5249732" cy="2816726"/>
            <a:chOff x="5784675" y="818500"/>
            <a:chExt cx="2737800" cy="1941900"/>
          </a:xfrm>
        </p:grpSpPr>
        <p:sp>
          <p:nvSpPr>
            <p:cNvPr id="154" name="Google Shape;154;p8" descr="&quot;'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8" descr="The high-frequency word &quot;little&quot;"/>
            <p:cNvSpPr/>
            <p:nvPr/>
          </p:nvSpPr>
          <p:spPr>
            <a:xfrm>
              <a:off x="5992352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0"/>
                <a:buFont typeface="Arial"/>
                <a:buNone/>
              </a:pPr>
              <a:r>
                <a:rPr lang="en" sz="9100" b="1" i="0" u="none" strike="noStrike" cap="none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little</a:t>
              </a:r>
              <a:endParaRPr sz="91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56" name="Google Shape;156;p8"/>
          <p:cNvGrpSpPr/>
          <p:nvPr/>
        </p:nvGrpSpPr>
        <p:grpSpPr>
          <a:xfrm>
            <a:off x="9679951" y="2542612"/>
            <a:ext cx="5249732" cy="2816726"/>
            <a:chOff x="5784675" y="818500"/>
            <a:chExt cx="2737800" cy="1941900"/>
          </a:xfrm>
        </p:grpSpPr>
        <p:sp>
          <p:nvSpPr>
            <p:cNvPr id="157" name="Google Shape;157;p8" descr="&quot;'"/>
            <p:cNvSpPr/>
            <p:nvPr/>
          </p:nvSpPr>
          <p:spPr>
            <a:xfrm>
              <a:off x="5784675" y="818500"/>
              <a:ext cx="2737800" cy="19419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endParaRPr sz="3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8" descr="The high-frequency word &quot;great&quot;"/>
            <p:cNvSpPr/>
            <p:nvPr/>
          </p:nvSpPr>
          <p:spPr>
            <a:xfrm>
              <a:off x="5992352" y="1000900"/>
              <a:ext cx="2354100" cy="15771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01050" tIns="201050" rIns="201050" bIns="201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0"/>
                <a:buFont typeface="Arial"/>
                <a:buNone/>
              </a:pPr>
              <a:r>
                <a:rPr lang="en" sz="9200" b="1" i="0" u="none" strike="noStrike" cap="none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great</a:t>
              </a:r>
              <a:endParaRPr sz="9200" b="1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59" name="Google Shape;159;p8" descr="&quot;'"/>
          <p:cNvSpPr/>
          <p:nvPr/>
        </p:nvSpPr>
        <p:spPr>
          <a:xfrm>
            <a:off x="11998569" y="3567980"/>
            <a:ext cx="1436700" cy="11346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96C93E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8" descr="&quot;'"/>
          <p:cNvSpPr/>
          <p:nvPr/>
        </p:nvSpPr>
        <p:spPr>
          <a:xfrm>
            <a:off x="10689956" y="7105459"/>
            <a:ext cx="1436700" cy="11346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96C93E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8" descr="&quot;'"/>
          <p:cNvSpPr/>
          <p:nvPr/>
        </p:nvSpPr>
        <p:spPr>
          <a:xfrm>
            <a:off x="12199775" y="7105459"/>
            <a:ext cx="1436700" cy="11346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96C93E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19050" dir="5400000" algn="bl" rotWithShape="0">
              <a:srgbClr val="000000">
                <a:alpha val="48627"/>
              </a:srgbClr>
            </a:outerShdw>
          </a:effectLst>
        </p:spPr>
        <p:txBody>
          <a:bodyPr spcFirstLastPara="1" wrap="square" lIns="201050" tIns="201050" rIns="201050" bIns="2010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8"/>
          <p:cNvSpPr txBox="1">
            <a:spLocks noGrp="1"/>
          </p:cNvSpPr>
          <p:nvPr>
            <p:ph type="body" idx="2"/>
          </p:nvPr>
        </p:nvSpPr>
        <p:spPr>
          <a:xfrm>
            <a:off x="612750" y="631025"/>
            <a:ext cx="5742300" cy="33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48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/>
              <a:t>High- </a:t>
            </a:r>
            <a:br>
              <a:rPr lang="en" b="1"/>
            </a:br>
            <a:r>
              <a:rPr lang="en" b="1"/>
              <a:t>Frequency </a:t>
            </a:r>
            <a:br>
              <a:rPr lang="en" b="1"/>
            </a:br>
            <a:r>
              <a:rPr lang="en" b="1"/>
              <a:t>Words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600"/>
              <a:buNone/>
            </a:pPr>
            <a:endParaRPr/>
          </a:p>
        </p:txBody>
      </p:sp>
      <p:sp>
        <p:nvSpPr>
          <p:cNvPr id="163" name="Google Shape;163;p8"/>
          <p:cNvSpPr txBox="1"/>
          <p:nvPr/>
        </p:nvSpPr>
        <p:spPr>
          <a:xfrm>
            <a:off x="610325" y="6725450"/>
            <a:ext cx="5445600" cy="26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9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We see high</a:t>
            </a:r>
            <a:r>
              <a:rPr lang="en" sz="3450" b="1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frequency words all the time! 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50"/>
              <a:buFont typeface="Arial"/>
              <a:buNone/>
            </a:pPr>
            <a:r>
              <a:rPr lang="en" sz="3450" b="1" i="0" u="none" strike="noStrike" cap="none">
                <a:solidFill>
                  <a:srgbClr val="0071B5"/>
                </a:solidFill>
                <a:latin typeface="Poppins"/>
                <a:ea typeface="Poppins"/>
                <a:cs typeface="Poppins"/>
                <a:sym typeface="Poppins"/>
              </a:rPr>
              <a:t>Let’s figure out how to read them!</a:t>
            </a:r>
            <a:endParaRPr sz="3450" b="1" i="0" u="none" strike="noStrike" cap="none">
              <a:solidFill>
                <a:srgbClr val="0071B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4" name="Google Shape;164;p8" descr="&quot;'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325" y="4334725"/>
            <a:ext cx="2263725" cy="2130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ft Sidebar Slides">
  <a:themeElements>
    <a:clrScheme name="Springboard">
      <a:dk1>
        <a:srgbClr val="242424"/>
      </a:dk1>
      <a:lt1>
        <a:srgbClr val="FFFFFF"/>
      </a:lt1>
      <a:dk2>
        <a:srgbClr val="666666"/>
      </a:dk2>
      <a:lt2>
        <a:srgbClr val="E7E6E6"/>
      </a:lt2>
      <a:accent1>
        <a:srgbClr val="006FB6"/>
      </a:accent1>
      <a:accent2>
        <a:srgbClr val="EB692E"/>
      </a:accent2>
      <a:accent3>
        <a:srgbClr val="96C93E"/>
      </a:accent3>
      <a:accent4>
        <a:srgbClr val="EDC31B"/>
      </a:accent4>
      <a:accent5>
        <a:srgbClr val="A2DEF9"/>
      </a:accent5>
      <a:accent6>
        <a:srgbClr val="D7E8AF"/>
      </a:accent6>
      <a:hlink>
        <a:srgbClr val="006FB6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Microsoft Macintosh PowerPoint</Application>
  <PresentationFormat>Custom</PresentationFormat>
  <Paragraphs>92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Poppins Black</vt:lpstr>
      <vt:lpstr>Short Stack</vt:lpstr>
      <vt:lpstr>Arial</vt:lpstr>
      <vt:lpstr>Poppins</vt:lpstr>
      <vt:lpstr>Left Sidebar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Kara Martinez</cp:lastModifiedBy>
  <cp:revision>1</cp:revision>
  <dcterms:modified xsi:type="dcterms:W3CDTF">2025-07-22T11:29:53Z</dcterms:modified>
</cp:coreProperties>
</file>