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1311125" cx="20107650"/>
  <p:notesSz cx="6858000" cy="9144000"/>
  <p:embeddedFontLst>
    <p:embeddedFont>
      <p:font typeface="Poppins"/>
      <p:regular r:id="rId14"/>
      <p:bold r:id="rId15"/>
      <p:italic r:id="rId16"/>
      <p:boldItalic r:id="rId17"/>
    </p:embeddedFont>
    <p:embeddedFont>
      <p:font typeface="Short Stack"/>
      <p:regular r:id="rId18"/>
    </p:embeddedFont>
    <p:embeddedFont>
      <p:font typeface="Poppins Black"/>
      <p:bold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760">
          <p15:clr>
            <a:srgbClr val="A4A3A4"/>
          </p15:clr>
        </p15:guide>
        <p15:guide id="2" pos="317">
          <p15:clr>
            <a:srgbClr val="A4A3A4"/>
          </p15:clr>
        </p15:guide>
        <p15:guide id="3" orient="horz" pos="158">
          <p15:clr>
            <a:srgbClr val="9AA0A6"/>
          </p15:clr>
        </p15:guide>
        <p15:guide id="4" orient="horz" pos="2454">
          <p15:clr>
            <a:srgbClr val="9AA0A6"/>
          </p15:clr>
        </p15:guide>
        <p15:guide id="5" pos="6393">
          <p15:clr>
            <a:srgbClr val="9AA0A6"/>
          </p15:clr>
        </p15:guide>
        <p15:guide id="6" pos="386">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760" orient="horz"/>
        <p:guide pos="317"/>
        <p:guide pos="158" orient="horz"/>
        <p:guide pos="2454" orient="horz"/>
        <p:guide pos="6393"/>
        <p:guide pos="386"/>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5" Type="http://schemas.openxmlformats.org/officeDocument/2006/relationships/notesMaster" Target="notesMasters/notesMaster1.xml"/><Relationship Id="rId19" Type="http://schemas.openxmlformats.org/officeDocument/2006/relationships/font" Target="fonts/PoppinsBlack-bold.fntdata"/><Relationship Id="rId6" Type="http://schemas.openxmlformats.org/officeDocument/2006/relationships/slide" Target="slides/slide1.xml"/><Relationship Id="rId18" Type="http://schemas.openxmlformats.org/officeDocument/2006/relationships/font" Target="fonts/ShortStack-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5: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 name="Google Shape;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in this unit, we're learning all about the long vowel sounds and what spelling patterns we use to make the long vowel sound. Remember that when a word ends with a final bossy e, the e makes the vowel say its name, the long vowel sound. In our last lesson, we explored a new spelling for the long /i/ sound. Today we are going to take about another special sound the letter "c" can make.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Sound Letter card for c</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Did you know that some consonants can make two sounds just like the short and long vowel sounds? When we see the letter "c" we know that "c" makes the /k/ sound or a hard sound. Did you know that the "c" letter has superpowers and can also make the /s/ sound too, a soft sound? When "c" is followed by e, i, or y letters, it makes the /s/ or soft sound. When "c" is followed by a, o, or u it makes the /k/ sound or hard sound. For example, when we see the word </a:t>
            </a:r>
            <a:r>
              <a:rPr i="1" lang="en" sz="1200">
                <a:solidFill>
                  <a:schemeClr val="dk1"/>
                </a:solidFill>
                <a:latin typeface="Poppins"/>
                <a:ea typeface="Poppins"/>
                <a:cs typeface="Poppins"/>
                <a:sym typeface="Poppins"/>
              </a:rPr>
              <a:t>cent</a:t>
            </a:r>
            <a:r>
              <a:rPr lang="en" sz="1200">
                <a:solidFill>
                  <a:schemeClr val="dk1"/>
                </a:solidFill>
                <a:latin typeface="Poppins"/>
                <a:ea typeface="Poppins"/>
                <a:cs typeface="Poppins"/>
                <a:sym typeface="Poppins"/>
              </a:rPr>
              <a:t> we say /s/ /e/ /n/ /t/ = cent. When we see this card, we'll say /k/ because that the most common sound of c, and then /s/ for the second sound of c.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6:notes"/>
          <p:cNvSpPr/>
          <p:nvPr>
            <p:ph idx="2" type="sldImg"/>
          </p:nvPr>
        </p:nvSpPr>
        <p:spPr>
          <a:xfrm>
            <a:off x="381454" y="685800"/>
            <a:ext cx="6095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Practice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Show the </a:t>
            </a:r>
            <a:r>
              <a:rPr b="1" lang="en" sz="1200">
                <a:solidFill>
                  <a:schemeClr val="dk1"/>
                </a:solidFill>
                <a:latin typeface="Poppins"/>
                <a:ea typeface="Poppins"/>
                <a:cs typeface="Poppins"/>
                <a:sym typeface="Poppins"/>
              </a:rPr>
              <a:t>Sound Letter card c</a:t>
            </a:r>
            <a:r>
              <a:rPr lang="en" sz="1200">
                <a:solidFill>
                  <a:schemeClr val="dk1"/>
                </a:solidFill>
                <a:latin typeface="Poppins"/>
                <a:ea typeface="Poppins"/>
                <a:cs typeface="Poppins"/>
                <a:sym typeface="Poppins"/>
              </a:rPr>
              <a:t> and listen as students say /k/ /s/.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Nice. Let's review all our sound letter cards including our new card, 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and review all the sound spelling cards students have learned so far including the new card from today. (</a:t>
            </a:r>
            <a:r>
              <a:rPr b="1" lang="en" sz="1200">
                <a:solidFill>
                  <a:schemeClr val="dk1"/>
                </a:solidFill>
                <a:latin typeface="Poppins"/>
                <a:ea typeface="Poppins"/>
                <a:cs typeface="Poppins"/>
                <a:sym typeface="Poppins"/>
              </a:rPr>
              <a:t>Sound Letter Cards: a, e, i, o, u, wh, sh, ch, ng, ck, ph, qu, ai, ay, ee, ea, igh</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our new word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7: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Remember that when we see the letter "c" we know that "c" makes the /k/ sound or a hard sound and "c" can make the /s/ sound too, a soft sound. When "c" is followed by e, i, or y letters it makes the /s/ or soft sound. When "c" is followed by a, o, or u it makes the /k/ sound or hard sound. We are going to focus on the soft "c" /s/ sound today. For example, when we see the word </a:t>
            </a:r>
            <a:r>
              <a:rPr i="1" lang="en" sz="1200">
                <a:solidFill>
                  <a:schemeClr val="dk1"/>
                </a:solidFill>
                <a:latin typeface="Poppins"/>
                <a:ea typeface="Poppins"/>
                <a:cs typeface="Poppins"/>
                <a:sym typeface="Poppins"/>
              </a:rPr>
              <a:t>face</a:t>
            </a:r>
            <a:r>
              <a:rPr lang="en" sz="1200">
                <a:solidFill>
                  <a:schemeClr val="dk1"/>
                </a:solidFill>
                <a:latin typeface="Poppins"/>
                <a:ea typeface="Poppins"/>
                <a:cs typeface="Poppins"/>
                <a:sym typeface="Poppins"/>
              </a:rPr>
              <a:t> we say /f/ /a/ /s/ = face. The bossy e made the vowel "a" say /a/. and the the "e" after the "c" makes the "c" have the soft /s/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mice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do you notice about the spelling of this word? I notice that this word has a i-c-e. The e makes the c say /s/ and makes the i say /i/. When we say mice we say /m/ /i/ /s/ = mice. The bossy e made the vowel "i" say /i/, and the "e" after the "c" makes the "c" have the soft /s/ sound.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/m/ /i/ /s/ = "mice"?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how the "c" makes the soft /s/ sound because the letter "e" comes after the letter "c".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nice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/n/. n says /n/. Next comes a vowel, i. But, I notice the bossy e pattern so the vowel sound is long /e/ and the "e" comes after the "c", so the "c" sound is soft. Do you agree? Why or why not?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rule.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bossy e pattern makes the vowel sound long /e/ and the "e" comes after the "c", so the "c" sound is soft. Let's blend the word.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using the long vowel sound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Remember that when we see the letter "c" we know that "c" makes the /k/ sound or a hard sound and "c" can make the /s/ sound too, a soft sound. When "c" is followed by e, i, or y letters, it makes the /s/ or soft sound. Great thinking while blending the sounds today!</a:t>
            </a:r>
            <a:endParaRPr b="1" sz="1200">
              <a:solidFill>
                <a:schemeClr val="dk1"/>
              </a:solidFill>
              <a:latin typeface="Poppins"/>
              <a:ea typeface="Poppins"/>
              <a:cs typeface="Poppins"/>
              <a:sym typeface="Poppins"/>
            </a:endParaRPr>
          </a:p>
        </p:txBody>
      </p:sp>
      <p:sp>
        <p:nvSpPr>
          <p:cNvPr id="63" name="Google Shape;63;p7: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64" name="Google Shape;64;p7: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8: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slice.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Remember that when we see the letter "c" we know that "c" makes the /k/ sound or a hard sound and "c" can make the /s/ sound too, a soft sound. When "c" is followed by e, i, or y letters it makes the /s/ or soft sound. We'll use the long vowel sound. Your turn using the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 /l/ /i/ /s/ = "slice". Yes, the word is "slice". Let's look at the next word. How would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nice.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"e" after the "c" and I know that the "e" after the "c" makes the "c" say the soft sound. How will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/n/ /i/ /s/ = "nice".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We paid a high price for the night out at the fancy city center.</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"c" is followed by e, i, or y letters, it makes the /s/ or soft sound. Those brains are growing!</a:t>
            </a:r>
            <a:endParaRPr b="1" sz="1200">
              <a:solidFill>
                <a:schemeClr val="dk1"/>
              </a:solidFill>
              <a:latin typeface="Poppins"/>
              <a:ea typeface="Poppins"/>
              <a:cs typeface="Poppins"/>
              <a:sym typeface="Poppins"/>
            </a:endParaRPr>
          </a:p>
        </p:txBody>
      </p:sp>
      <p:sp>
        <p:nvSpPr>
          <p:cNvPr id="84" name="Google Shape;84;p8: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85" name="Google Shape;85;p8: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9: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Underline anything that sticks together!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nice, slice, dice, mice, price</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04" name="Google Shape;104;p9: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05" name="Google Shape;105;p9: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0: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price</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price</a:t>
            </a:r>
            <a:r>
              <a:rPr lang="en" sz="1200">
                <a:solidFill>
                  <a:schemeClr val="dk1"/>
                </a:solidFill>
                <a:latin typeface="Poppins"/>
                <a:ea typeface="Poppins"/>
                <a:cs typeface="Poppins"/>
                <a:sym typeface="Poppins"/>
              </a:rPr>
              <a:t>? Let's listen to the sounds and match the sound to the correct letter. The word is "price". I hear /p/ /r/ /i/ /s/. I know that sound for /p/ = p, /r/ = r, /i/ = i, /s/ = c, because we know that "c" makes a soft sound /s/. We learned that when "c" is followed by e, i, or y letters it makes the /s/ or soft sound. Grab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price</a:t>
            </a:r>
            <a:r>
              <a:rPr i="1" lang="en" sz="1200">
                <a:solidFill>
                  <a:schemeClr val="dk1"/>
                </a:solidFill>
                <a:latin typeface="Poppins"/>
                <a:ea typeface="Poppins"/>
                <a:cs typeface="Poppins"/>
                <a:sym typeface="Poppins"/>
              </a:rPr>
              <a:t> </a:t>
            </a:r>
            <a:r>
              <a:rPr lang="en" sz="1200">
                <a:solidFill>
                  <a:schemeClr val="dk1"/>
                </a:solidFill>
                <a:latin typeface="Poppins"/>
                <a:ea typeface="Poppins"/>
                <a:cs typeface="Poppins"/>
                <a:sym typeface="Poppins"/>
              </a:rPr>
              <a:t>we write the letters p-r-i-c-e. We spell /p/ /r/ /i/ /s/ = p-r-i-c-e. </a:t>
            </a:r>
            <a:endParaRPr b="1" sz="1200">
              <a:solidFill>
                <a:schemeClr val="dk1"/>
              </a:solidFill>
              <a:latin typeface="Poppins"/>
              <a:ea typeface="Poppins"/>
              <a:cs typeface="Poppins"/>
              <a:sym typeface="Poppins"/>
            </a:endParaRPr>
          </a:p>
        </p:txBody>
      </p:sp>
      <p:sp>
        <p:nvSpPr>
          <p:cNvPr id="114" name="Google Shape;114;p10: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5" name="Google Shape;115;p10: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1: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consonant sound. What would the word be if we changed the /p/ /r/ sound in price, to the /m/ sound? /m/ /i/ /s/? Use your </a:t>
            </a:r>
            <a:r>
              <a:rPr b="1" lang="en" sz="1200">
                <a:solidFill>
                  <a:schemeClr val="dk1"/>
                </a:solidFill>
                <a:latin typeface="Poppins"/>
                <a:ea typeface="Poppins"/>
                <a:cs typeface="Poppins"/>
                <a:sym typeface="Poppins"/>
              </a:rPr>
              <a:t>whiteboards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/p/ /r/ in </a:t>
            </a:r>
            <a:r>
              <a:rPr i="1" lang="en" sz="1200">
                <a:solidFill>
                  <a:schemeClr val="dk1"/>
                </a:solidFill>
                <a:latin typeface="Poppins"/>
                <a:ea typeface="Poppins"/>
                <a:cs typeface="Poppins"/>
                <a:sym typeface="Poppins"/>
              </a:rPr>
              <a:t>price</a:t>
            </a:r>
            <a:r>
              <a:rPr lang="en" sz="1200">
                <a:solidFill>
                  <a:schemeClr val="dk1"/>
                </a:solidFill>
                <a:latin typeface="Poppins"/>
                <a:ea typeface="Poppins"/>
                <a:cs typeface="Poppins"/>
                <a:sym typeface="Poppins"/>
              </a:rPr>
              <a:t> to /m/ we write the letters for the word "mice". m-i-c-e. We know that "c" makes a soft sound /s/. We learned that when "c" is followed by e, i, or y letters it makes the /s/ or soft sound. Great thinking! Awesome job spelling words today!</a:t>
            </a:r>
            <a:endParaRPr sz="1000">
              <a:solidFill>
                <a:schemeClr val="dk1"/>
              </a:solidFill>
              <a:latin typeface="Poppins"/>
              <a:ea typeface="Poppins"/>
              <a:cs typeface="Poppins"/>
              <a:sym typeface="Poppins"/>
            </a:endParaRPr>
          </a:p>
        </p:txBody>
      </p:sp>
      <p:sp>
        <p:nvSpPr>
          <p:cNvPr id="133" name="Google Shape;133;p11: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4" name="Google Shape;134;p11: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2:notes"/>
          <p:cNvSpPr txBox="1"/>
          <p:nvPr>
            <p:ph idx="1" type="body"/>
          </p:nvPr>
        </p:nvSpPr>
        <p:spPr>
          <a:xfrm>
            <a:off x="97972" y="1860697"/>
            <a:ext cx="6662100" cy="6983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 Let's look at one that follows the new phonics rule you learned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a:t>
            </a:r>
            <a:r>
              <a:rPr i="1" lang="en" sz="1200">
                <a:solidFill>
                  <a:schemeClr val="dk1"/>
                </a:solidFill>
                <a:latin typeface="Poppins"/>
                <a:ea typeface="Poppins"/>
                <a:cs typeface="Poppins"/>
                <a:sym typeface="Poppins"/>
              </a:rPr>
              <a:t>place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What rule did you learn today? A c can make a /s/ sound when followed by an e. Look at this word. The e has two jobs. First, it is a final bossy e that makes the a say it's name. The e also makes the c say /s/. Let's sound out the word. /p/ /l/ /a/ /s/ = "place". </a:t>
            </a:r>
            <a:r>
              <a:rPr i="1" lang="en" sz="1200">
                <a:solidFill>
                  <a:schemeClr val="dk1"/>
                </a:solidFill>
                <a:latin typeface="Poppins"/>
                <a:ea typeface="Poppins"/>
                <a:cs typeface="Poppins"/>
                <a:sym typeface="Poppins"/>
              </a:rPr>
              <a:t>Save my place in the book.</a:t>
            </a:r>
            <a:r>
              <a:rPr lang="en" sz="1200">
                <a:solidFill>
                  <a:schemeClr val="dk1"/>
                </a:solidFill>
                <a:latin typeface="Poppins"/>
                <a:ea typeface="Poppins"/>
                <a:cs typeface="Poppins"/>
                <a:sym typeface="Poppins"/>
              </a:rPr>
              <a:t>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with the long a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Tell your neighbors why we read this word as "place".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and provide support as students explain the soft c and long a.</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Great! We have one more word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any</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has a little bit of an unusual sound. We'd expect a short a to say /a/ like apple. In this word it make more of a short e like sound /e/. N says /n/ and Y makes the long e sound /e/. /e/ /n/ /e/ = "any". </a:t>
            </a:r>
            <a:r>
              <a:rPr i="1" lang="en" sz="1200">
                <a:solidFill>
                  <a:schemeClr val="dk1"/>
                </a:solidFill>
                <a:latin typeface="Poppins"/>
                <a:ea typeface="Poppins"/>
                <a:cs typeface="Poppins"/>
                <a:sym typeface="Poppins"/>
              </a:rPr>
              <a:t>Do you have any extra pencils?</a:t>
            </a:r>
            <a:r>
              <a:rPr lang="en" sz="1200">
                <a:solidFill>
                  <a:schemeClr val="dk1"/>
                </a:solidFill>
                <a:latin typeface="Poppins"/>
                <a:ea typeface="Poppins"/>
                <a:cs typeface="Poppins"/>
                <a:sym typeface="Poppins"/>
              </a:rPr>
              <a:t> Let's read it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blend, and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place, any</a:t>
            </a:r>
            <a:endParaRPr b="1" sz="1200">
              <a:solidFill>
                <a:schemeClr val="dk1"/>
              </a:solidFill>
              <a:latin typeface="Poppins"/>
              <a:ea typeface="Poppins"/>
              <a:cs typeface="Poppins"/>
              <a:sym typeface="Poppins"/>
            </a:endParaRPr>
          </a:p>
        </p:txBody>
      </p:sp>
      <p:sp>
        <p:nvSpPr>
          <p:cNvPr id="149" name="Google Shape;149;p12:notes"/>
          <p:cNvSpPr txBox="1"/>
          <p:nvPr>
            <p:ph idx="12" type="sldNum"/>
          </p:nvPr>
        </p:nvSpPr>
        <p:spPr>
          <a:xfrm>
            <a:off x="3886200" y="8684684"/>
            <a:ext cx="2971800" cy="4593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50" name="Google Shape;150;p12:notes"/>
          <p:cNvSpPr/>
          <p:nvPr>
            <p:ph idx="2" type="sldImg"/>
          </p:nvPr>
        </p:nvSpPr>
        <p:spPr>
          <a:xfrm>
            <a:off x="97670" y="139700"/>
            <a:ext cx="1557300" cy="1557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
  <p:cSld name="Test">
    <p:spTree>
      <p:nvGrpSpPr>
        <p:cNvPr id="8" name="Shape 8"/>
        <p:cNvGrpSpPr/>
        <p:nvPr/>
      </p:nvGrpSpPr>
      <p:grpSpPr>
        <a:xfrm>
          <a:off x="0" y="0"/>
          <a:ext cx="0" cy="0"/>
          <a:chOff x="0" y="0"/>
          <a:chExt cx="0" cy="0"/>
        </a:xfrm>
      </p:grpSpPr>
      <p:sp>
        <p:nvSpPr>
          <p:cNvPr id="9" name="Google Shape;9;p2"/>
          <p:cNvSpPr txBox="1"/>
          <p:nvPr>
            <p:ph idx="1" type="body"/>
          </p:nvPr>
        </p:nvSpPr>
        <p:spPr>
          <a:xfrm>
            <a:off x="612750" y="6154125"/>
            <a:ext cx="5738700" cy="2124000"/>
          </a:xfrm>
          <a:prstGeom prst="rect">
            <a:avLst/>
          </a:prstGeom>
          <a:noFill/>
          <a:ln>
            <a:noFill/>
          </a:ln>
        </p:spPr>
        <p:txBody>
          <a:bodyPr anchorCtr="0" anchor="t" bIns="45700" lIns="91450" spcFirstLastPara="1" rIns="91450" wrap="square" tIns="45700">
            <a:noAutofit/>
          </a:bodyPr>
          <a:lstStyle>
            <a:lvl1pPr indent="-228600" lvl="0" marL="4572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1pPr>
            <a:lvl2pPr indent="-228600" lvl="1" marL="9144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2pPr>
            <a:lvl3pPr indent="-228600" lvl="2" marL="13716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3pPr>
            <a:lvl4pPr indent="-228600" lvl="3" marL="18288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4pPr>
            <a:lvl5pPr indent="-228600" lvl="4" marL="2286000" marR="0" rtl="0" algn="l">
              <a:lnSpc>
                <a:spcPct val="100000"/>
              </a:lnSpc>
              <a:spcBef>
                <a:spcPts val="0"/>
              </a:spcBef>
              <a:spcAft>
                <a:spcPts val="0"/>
              </a:spcAft>
              <a:buClr>
                <a:srgbClr val="000000"/>
              </a:buClr>
              <a:buSzPts val="3450"/>
              <a:buFont typeface="Poppins"/>
              <a:buNone/>
              <a:defRPr b="1" i="0" sz="3450" u="none" cap="none" strike="noStrike">
                <a:solidFill>
                  <a:srgbClr val="0071B5"/>
                </a:solidFill>
                <a:latin typeface="Poppins"/>
                <a:ea typeface="Poppins"/>
                <a:cs typeface="Poppins"/>
                <a:sym typeface="Poppins"/>
              </a:defRPr>
            </a:lvl5pPr>
            <a:lvl6pPr indent="-228600" lvl="5" marL="27432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6pPr>
            <a:lvl7pPr indent="-228600" lvl="6" marL="32004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7pPr>
            <a:lvl8pPr indent="-228600" lvl="7" marL="36576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8pPr>
            <a:lvl9pPr indent="-228600" lvl="8" marL="4114800" marR="0" rtl="0" algn="l">
              <a:lnSpc>
                <a:spcPct val="100000"/>
              </a:lnSpc>
              <a:spcBef>
                <a:spcPts val="0"/>
              </a:spcBef>
              <a:spcAft>
                <a:spcPts val="0"/>
              </a:spcAft>
              <a:buClr>
                <a:srgbClr val="000000"/>
              </a:buClr>
              <a:buSzPts val="3450"/>
              <a:buFont typeface="Poppins"/>
              <a:buNone/>
              <a:defRPr b="0" i="0" sz="3450" u="none" cap="none" strike="noStrike">
                <a:solidFill>
                  <a:srgbClr val="000000"/>
                </a:solidFill>
                <a:latin typeface="Poppins"/>
                <a:ea typeface="Poppins"/>
                <a:cs typeface="Poppins"/>
                <a:sym typeface="Poppins"/>
              </a:defRPr>
            </a:lvl9pPr>
          </a:lstStyle>
          <a:p/>
        </p:txBody>
      </p:sp>
      <p:sp>
        <p:nvSpPr>
          <p:cNvPr id="10" name="Google Shape;10;p2"/>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7600"/>
              <a:buFont typeface="Arial"/>
              <a:buNone/>
              <a:defRPr b="0" i="0" sz="7600" u="none" cap="none" strike="noStrike">
                <a:solidFill>
                  <a:srgbClr val="0071B5"/>
                </a:solidFill>
                <a:latin typeface="Poppins Black"/>
                <a:ea typeface="Poppins Black"/>
                <a:cs typeface="Poppins Black"/>
                <a:sym typeface="Poppins Black"/>
              </a:defRPr>
            </a:lvl1pPr>
            <a:lvl2pPr indent="-228600" lvl="1" marL="9144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2pPr>
            <a:lvl3pPr indent="-228600" lvl="2" marL="13716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3pPr>
            <a:lvl4pPr indent="-228600" lvl="3" marL="18288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4pPr>
            <a:lvl5pPr indent="-228600" lvl="4" marL="2286000" marR="0" rtl="0" algn="l">
              <a:lnSpc>
                <a:spcPct val="100000"/>
              </a:lnSpc>
              <a:spcBef>
                <a:spcPts val="0"/>
              </a:spcBef>
              <a:spcAft>
                <a:spcPts val="0"/>
              </a:spcAft>
              <a:buClr>
                <a:srgbClr val="000000"/>
              </a:buClr>
              <a:buSzPts val="1400"/>
              <a:buFont typeface="Arial"/>
              <a:buNone/>
              <a:defRPr b="0" i="0" sz="5000" u="none" cap="none" strike="noStrike">
                <a:solidFill>
                  <a:srgbClr val="0071B5"/>
                </a:solidFill>
                <a:latin typeface="Poppins Black"/>
                <a:ea typeface="Poppins Black"/>
                <a:cs typeface="Poppins Black"/>
                <a:sym typeface="Poppins Black"/>
              </a:defRPr>
            </a:lvl5pPr>
            <a:lvl6pPr indent="-228600" lvl="5" marL="27432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875">
          <p15:clr>
            <a:srgbClr val="FBAE40"/>
          </p15:clr>
        </p15:guide>
        <p15:guide id="2" pos="1044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1">
  <p:cSld name="1_Blank_1">
    <p:spTree>
      <p:nvGrpSpPr>
        <p:cNvPr id="11" name="Shape 1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2" name="Shape 12"/>
        <p:cNvGrpSpPr/>
        <p:nvPr/>
      </p:nvGrpSpPr>
      <p:grpSpPr>
        <a:xfrm>
          <a:off x="0" y="0"/>
          <a:ext cx="0" cy="0"/>
          <a:chOff x="0" y="0"/>
          <a:chExt cx="0" cy="0"/>
        </a:xfrm>
      </p:grpSpPr>
      <p:sp>
        <p:nvSpPr>
          <p:cNvPr id="13" name="Google Shape;13;p4"/>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0" y="375203"/>
            <a:ext cx="5767800" cy="9057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1"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38150" lvl="2" marL="1371600" marR="0" rtl="0" algn="l">
              <a:lnSpc>
                <a:spcPct val="90000"/>
              </a:lnSpc>
              <a:spcBef>
                <a:spcPts val="900"/>
              </a:spcBef>
              <a:spcAft>
                <a:spcPts val="0"/>
              </a:spcAft>
              <a:buClr>
                <a:schemeClr val="dk1"/>
              </a:buClr>
              <a:buSzPts val="3300"/>
              <a:buFont typeface="Arial"/>
              <a:buChar char="•"/>
              <a:defRPr b="0" i="0" sz="3300" u="none" cap="none" strike="noStrike">
                <a:solidFill>
                  <a:schemeClr val="dk1"/>
                </a:solidFill>
                <a:latin typeface="Calibri"/>
                <a:ea typeface="Calibri"/>
                <a:cs typeface="Calibri"/>
                <a:sym typeface="Calibri"/>
              </a:defRPr>
            </a:lvl3pPr>
            <a:lvl4pPr indent="-425450" lvl="3" marL="1828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4pPr>
            <a:lvl5pPr indent="-425450" lvl="4" marL="22860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5" name="Google Shape;15;p4"/>
          <p:cNvSpPr txBox="1"/>
          <p:nvPr>
            <p:ph idx="2" type="body"/>
          </p:nvPr>
        </p:nvSpPr>
        <p:spPr>
          <a:xfrm>
            <a:off x="0" y="2602606"/>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6" name="Google Shape;16;p4"/>
          <p:cNvSpPr txBox="1"/>
          <p:nvPr>
            <p:ph idx="3" type="body"/>
          </p:nvPr>
        </p:nvSpPr>
        <p:spPr>
          <a:xfrm>
            <a:off x="-65453" y="6585065"/>
            <a:ext cx="5833200" cy="37308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771BA"/>
              </a:buClr>
              <a:buSzPts val="4600"/>
              <a:buFont typeface="Arial"/>
              <a:buChar char="•"/>
              <a:defRPr b="0" i="0" sz="4600" u="none" cap="none" strike="noStrike">
                <a:solidFill>
                  <a:srgbClr val="0771BA"/>
                </a:solidFill>
                <a:latin typeface="Calibri"/>
                <a:ea typeface="Calibri"/>
                <a:cs typeface="Calibri"/>
                <a:sym typeface="Calibri"/>
              </a:defRPr>
            </a:lvl1pPr>
            <a:lvl2pPr indent="-482600" lvl="1" marL="914400" marR="0" rtl="0" algn="l">
              <a:lnSpc>
                <a:spcPct val="90000"/>
              </a:lnSpc>
              <a:spcBef>
                <a:spcPts val="900"/>
              </a:spcBef>
              <a:spcAft>
                <a:spcPts val="0"/>
              </a:spcAft>
              <a:buClr>
                <a:srgbClr val="0771BA"/>
              </a:buClr>
              <a:buSzPts val="4000"/>
              <a:buFont typeface="Arial"/>
              <a:buChar char="•"/>
              <a:defRPr b="0" i="0" sz="4000" u="none" cap="none" strike="noStrike">
                <a:solidFill>
                  <a:srgbClr val="0771BA"/>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771BA"/>
              </a:buClr>
              <a:buSzPts val="3300"/>
              <a:buFont typeface="Arial"/>
              <a:buChar char="•"/>
              <a:defRPr b="0" i="0" sz="3300" u="none" cap="none" strike="noStrike">
                <a:solidFill>
                  <a:srgbClr val="0771BA"/>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771BA"/>
              </a:buClr>
              <a:buSzPts val="3100"/>
              <a:buFont typeface="Arial"/>
              <a:buChar char="•"/>
              <a:defRPr b="0" i="0" sz="3100" u="none" cap="none" strike="noStrike">
                <a:solidFill>
                  <a:srgbClr val="0771BA"/>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17" name="Google Shape;17;p4"/>
          <p:cNvSpPr txBox="1"/>
          <p:nvPr>
            <p:ph idx="4" type="body"/>
          </p:nvPr>
        </p:nvSpPr>
        <p:spPr>
          <a:xfrm>
            <a:off x="6252224" y="3207438"/>
            <a:ext cx="13426200" cy="6852000"/>
          </a:xfrm>
          <a:prstGeom prst="rect">
            <a:avLst/>
          </a:prstGeom>
          <a:noFill/>
          <a:ln>
            <a:noFill/>
          </a:ln>
        </p:spPr>
        <p:txBody>
          <a:bodyPr anchorCtr="0" anchor="t" bIns="75375" lIns="150800" spcFirstLastPara="1" rIns="150800" wrap="square" tIns="75375">
            <a:noAutofit/>
          </a:bodyPr>
          <a:lstStyle>
            <a:lvl1pPr indent="-520700" lvl="0" marL="457200" marR="0" rtl="0" algn="l">
              <a:lnSpc>
                <a:spcPct val="90000"/>
              </a:lnSpc>
              <a:spcBef>
                <a:spcPts val="1800"/>
              </a:spcBef>
              <a:spcAft>
                <a:spcPts val="0"/>
              </a:spcAft>
              <a:buClr>
                <a:srgbClr val="006FB6"/>
              </a:buClr>
              <a:buSzPts val="4600"/>
              <a:buFont typeface="Arial"/>
              <a:buChar char="•"/>
              <a:defRPr b="0" i="0" sz="4600" u="none" cap="none" strike="noStrike">
                <a:solidFill>
                  <a:srgbClr val="006FB6"/>
                </a:solidFill>
                <a:latin typeface="Calibri"/>
                <a:ea typeface="Calibri"/>
                <a:cs typeface="Calibri"/>
                <a:sym typeface="Calibri"/>
              </a:defRPr>
            </a:lvl1pPr>
            <a:lvl2pPr indent="-482600" lvl="1" marL="9144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Calibri"/>
                <a:ea typeface="Calibri"/>
                <a:cs typeface="Calibri"/>
                <a:sym typeface="Calibri"/>
              </a:defRPr>
            </a:lvl2pPr>
            <a:lvl3pPr indent="-438150" lvl="2" marL="13716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Calibri"/>
                <a:ea typeface="Calibri"/>
                <a:cs typeface="Calibri"/>
                <a:sym typeface="Calibri"/>
              </a:defRPr>
            </a:lvl3pPr>
            <a:lvl4pPr indent="-425450" lvl="3" marL="18288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4pPr>
            <a:lvl5pPr indent="-425450" lvl="4" marL="2286000" marR="0" rtl="0" algn="l">
              <a:lnSpc>
                <a:spcPct val="90000"/>
              </a:lnSpc>
              <a:spcBef>
                <a:spcPts val="900"/>
              </a:spcBef>
              <a:spcAft>
                <a:spcPts val="0"/>
              </a:spcAft>
              <a:buClr>
                <a:srgbClr val="006FB6"/>
              </a:buClr>
              <a:buSzPts val="3100"/>
              <a:buFont typeface="Arial"/>
              <a:buChar char="•"/>
              <a:defRPr b="0" i="0" sz="3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18" name="Shape 18"/>
        <p:cNvGrpSpPr/>
        <p:nvPr/>
      </p:nvGrpSpPr>
      <p:grpSpPr>
        <a:xfrm>
          <a:off x="0" y="0"/>
          <a:ext cx="0" cy="0"/>
          <a:chOff x="0" y="0"/>
          <a:chExt cx="0" cy="0"/>
        </a:xfrm>
      </p:grpSpPr>
      <p:sp>
        <p:nvSpPr>
          <p:cNvPr id="19" name="Google Shape;19;p5"/>
          <p:cNvSpPr txBox="1"/>
          <p:nvPr>
            <p:ph idx="1" type="body"/>
          </p:nvPr>
        </p:nvSpPr>
        <p:spPr>
          <a:xfrm>
            <a:off x="669035"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0" name="Google Shape;20;p5"/>
          <p:cNvSpPr txBox="1"/>
          <p:nvPr>
            <p:ph idx="2" type="body"/>
          </p:nvPr>
        </p:nvSpPr>
        <p:spPr>
          <a:xfrm>
            <a:off x="634211"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1" name="Google Shape;21;p5"/>
          <p:cNvSpPr txBox="1"/>
          <p:nvPr>
            <p:ph idx="3" type="body"/>
          </p:nvPr>
        </p:nvSpPr>
        <p:spPr>
          <a:xfrm>
            <a:off x="7009629"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2" name="Google Shape;22;p5"/>
          <p:cNvSpPr txBox="1"/>
          <p:nvPr>
            <p:ph idx="4" type="body"/>
          </p:nvPr>
        </p:nvSpPr>
        <p:spPr>
          <a:xfrm>
            <a:off x="13350222" y="2165526"/>
            <a:ext cx="6264600" cy="5340000"/>
          </a:xfrm>
          <a:prstGeom prst="rect">
            <a:avLst/>
          </a:prstGeom>
          <a:noFill/>
          <a:ln>
            <a:noFill/>
          </a:ln>
        </p:spPr>
        <p:txBody>
          <a:bodyPr anchorCtr="0" anchor="t" bIns="75375" lIns="150800" spcFirstLastPara="1" rIns="150800" wrap="square" tIns="75375">
            <a:noAutofit/>
          </a:bodyPr>
          <a:lstStyle>
            <a:lvl1pPr indent="-603250" lvl="0" marL="457200" marR="0" rtl="0" algn="l">
              <a:lnSpc>
                <a:spcPct val="90000"/>
              </a:lnSpc>
              <a:spcBef>
                <a:spcPts val="1800"/>
              </a:spcBef>
              <a:spcAft>
                <a:spcPts val="0"/>
              </a:spcAft>
              <a:buClr>
                <a:srgbClr val="006FB6"/>
              </a:buClr>
              <a:buSzPts val="5900"/>
              <a:buFont typeface="Arial"/>
              <a:buChar char="•"/>
              <a:defRPr b="0" i="0" sz="5900" u="none" cap="none" strike="noStrike">
                <a:solidFill>
                  <a:srgbClr val="006FB6"/>
                </a:solidFill>
                <a:latin typeface="Short Stack"/>
                <a:ea typeface="Short Stack"/>
                <a:cs typeface="Short Stack"/>
                <a:sym typeface="Short Stack"/>
              </a:defRPr>
            </a:lvl1pPr>
            <a:lvl2pPr indent="-565150" lvl="1" marL="914400" marR="0" rtl="0" algn="l">
              <a:lnSpc>
                <a:spcPct val="90000"/>
              </a:lnSpc>
              <a:spcBef>
                <a:spcPts val="900"/>
              </a:spcBef>
              <a:spcAft>
                <a:spcPts val="0"/>
              </a:spcAft>
              <a:buClr>
                <a:srgbClr val="006FB6"/>
              </a:buClr>
              <a:buSzPts val="5300"/>
              <a:buFont typeface="Arial"/>
              <a:buChar char="•"/>
              <a:defRPr b="0" i="0" sz="5300" u="none" cap="none" strike="noStrike">
                <a:solidFill>
                  <a:srgbClr val="006FB6"/>
                </a:solidFill>
                <a:latin typeface="Short Stack"/>
                <a:ea typeface="Short Stack"/>
                <a:cs typeface="Short Stack"/>
                <a:sym typeface="Short Stack"/>
              </a:defRPr>
            </a:lvl2pPr>
            <a:lvl3pPr indent="-520700" lvl="2" marL="1371600" marR="0" rtl="0" algn="l">
              <a:lnSpc>
                <a:spcPct val="90000"/>
              </a:lnSpc>
              <a:spcBef>
                <a:spcPts val="900"/>
              </a:spcBef>
              <a:spcAft>
                <a:spcPts val="0"/>
              </a:spcAft>
              <a:buClr>
                <a:srgbClr val="006FB6"/>
              </a:buClr>
              <a:buSzPts val="4600"/>
              <a:buFont typeface="Arial"/>
              <a:buChar char="•"/>
              <a:defRPr b="0" i="0" sz="4600" u="none" cap="none" strike="noStrike">
                <a:solidFill>
                  <a:srgbClr val="006FB6"/>
                </a:solidFill>
                <a:latin typeface="Short Stack"/>
                <a:ea typeface="Short Stack"/>
                <a:cs typeface="Short Stack"/>
                <a:sym typeface="Short Stack"/>
              </a:defRPr>
            </a:lvl3pPr>
            <a:lvl4pPr indent="-482600" lvl="3" marL="1828800" marR="0" rtl="0" algn="l">
              <a:lnSpc>
                <a:spcPct val="90000"/>
              </a:lnSpc>
              <a:spcBef>
                <a:spcPts val="900"/>
              </a:spcBef>
              <a:spcAft>
                <a:spcPts val="0"/>
              </a:spcAft>
              <a:buClr>
                <a:srgbClr val="006FB6"/>
              </a:buClr>
              <a:buSzPts val="4000"/>
              <a:buFont typeface="Arial"/>
              <a:buChar char="•"/>
              <a:defRPr b="0" i="0" sz="4000" u="none" cap="none" strike="noStrike">
                <a:solidFill>
                  <a:srgbClr val="006FB6"/>
                </a:solidFill>
                <a:latin typeface="Short Stack"/>
                <a:ea typeface="Short Stack"/>
                <a:cs typeface="Short Stack"/>
                <a:sym typeface="Short Stack"/>
              </a:defRPr>
            </a:lvl4pPr>
            <a:lvl5pPr indent="-438150" lvl="4" marL="2286000" marR="0" rtl="0" algn="l">
              <a:lnSpc>
                <a:spcPct val="90000"/>
              </a:lnSpc>
              <a:spcBef>
                <a:spcPts val="900"/>
              </a:spcBef>
              <a:spcAft>
                <a:spcPts val="0"/>
              </a:spcAft>
              <a:buClr>
                <a:srgbClr val="006FB6"/>
              </a:buClr>
              <a:buSzPts val="3300"/>
              <a:buFont typeface="Arial"/>
              <a:buChar char="•"/>
              <a:defRPr b="0" i="0" sz="3300" u="none" cap="none" strike="noStrike">
                <a:solidFill>
                  <a:srgbClr val="006FB6"/>
                </a:solidFill>
                <a:latin typeface="Short Stack"/>
                <a:ea typeface="Short Stack"/>
                <a:cs typeface="Short Stack"/>
                <a:sym typeface="Short Stack"/>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3" name="Google Shape;23;p5"/>
          <p:cNvSpPr txBox="1"/>
          <p:nvPr>
            <p:ph idx="5" type="body"/>
          </p:nvPr>
        </p:nvSpPr>
        <p:spPr>
          <a:xfrm>
            <a:off x="6989172"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
        <p:nvSpPr>
          <p:cNvPr id="24" name="Google Shape;24;p5"/>
          <p:cNvSpPr txBox="1"/>
          <p:nvPr>
            <p:ph idx="6" type="body"/>
          </p:nvPr>
        </p:nvSpPr>
        <p:spPr>
          <a:xfrm>
            <a:off x="13322583" y="7505157"/>
            <a:ext cx="6249900" cy="2906100"/>
          </a:xfrm>
          <a:prstGeom prst="rect">
            <a:avLst/>
          </a:prstGeom>
          <a:noFill/>
          <a:ln>
            <a:noFill/>
          </a:ln>
        </p:spPr>
        <p:txBody>
          <a:bodyPr anchorCtr="0" anchor="ctr" bIns="75375" lIns="150800" spcFirstLastPara="1" rIns="150800" wrap="square" tIns="75375">
            <a:noAutofit/>
          </a:bodyPr>
          <a:lstStyle>
            <a:lvl1pPr indent="-228600" lvl="0" marL="457200" marR="0" rtl="0" algn="l">
              <a:lnSpc>
                <a:spcPct val="90000"/>
              </a:lnSpc>
              <a:spcBef>
                <a:spcPts val="1800"/>
              </a:spcBef>
              <a:spcAft>
                <a:spcPts val="0"/>
              </a:spcAft>
              <a:buClr>
                <a:srgbClr val="006FB6"/>
              </a:buClr>
              <a:buSzPts val="5100"/>
              <a:buFont typeface="Arial"/>
              <a:buNone/>
              <a:defRPr b="0" i="0" sz="5100" u="none" cap="none" strike="noStrike">
                <a:solidFill>
                  <a:srgbClr val="006FB6"/>
                </a:solidFill>
                <a:latin typeface="Short Stack"/>
                <a:ea typeface="Short Stack"/>
                <a:cs typeface="Short Stack"/>
                <a:sym typeface="Short Stack"/>
              </a:defRPr>
            </a:lvl1pPr>
            <a:lvl2pPr indent="-552450" lvl="1" marL="9144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2pPr>
            <a:lvl3pPr indent="-552450" lvl="2" marL="13716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3pPr>
            <a:lvl4pPr indent="-552450" lvl="3" marL="18288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4pPr>
            <a:lvl5pPr indent="-552450" lvl="4" marL="2286000" marR="0" rtl="0" algn="l">
              <a:lnSpc>
                <a:spcPct val="90000"/>
              </a:lnSpc>
              <a:spcBef>
                <a:spcPts val="900"/>
              </a:spcBef>
              <a:spcAft>
                <a:spcPts val="0"/>
              </a:spcAft>
              <a:buClr>
                <a:srgbClr val="006FB6"/>
              </a:buClr>
              <a:buSzPts val="5100"/>
              <a:buFont typeface="Arial"/>
              <a:buChar char="•"/>
              <a:defRPr b="0" i="0" sz="5100" u="none" cap="none" strike="noStrike">
                <a:solidFill>
                  <a:srgbClr val="006FB6"/>
                </a:solidFill>
                <a:latin typeface="Calibri"/>
                <a:ea typeface="Calibri"/>
                <a:cs typeface="Calibri"/>
                <a:sym typeface="Calibri"/>
              </a:defRPr>
            </a:lvl5pPr>
            <a:lvl6pPr indent="-425450" lvl="5" marL="27432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6pPr>
            <a:lvl7pPr indent="-425450" lvl="6" marL="32004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7pPr>
            <a:lvl8pPr indent="-425450" lvl="7" marL="36576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8pPr>
            <a:lvl9pPr indent="-425450" lvl="8" marL="4114800" marR="0" rtl="0" algn="l">
              <a:lnSpc>
                <a:spcPct val="90000"/>
              </a:lnSpc>
              <a:spcBef>
                <a:spcPts val="900"/>
              </a:spcBef>
              <a:spcAft>
                <a:spcPts val="0"/>
              </a:spcAft>
              <a:buClr>
                <a:schemeClr val="dk1"/>
              </a:buClr>
              <a:buSzPts val="3100"/>
              <a:buFont typeface="Arial"/>
              <a:buChar char="•"/>
              <a:defRPr b="0" i="0" sz="31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25" name="Shape 25"/>
        <p:cNvGrpSpPr/>
        <p:nvPr/>
      </p:nvGrpSpPr>
      <p:grpSpPr>
        <a:xfrm>
          <a:off x="0" y="0"/>
          <a:ext cx="0" cy="0"/>
          <a:chOff x="0" y="0"/>
          <a:chExt cx="0" cy="0"/>
        </a:xfrm>
      </p:grpSpPr>
      <p:sp>
        <p:nvSpPr>
          <p:cNvPr id="26" name="Google Shape;26;p6"/>
          <p:cNvSpPr txBox="1"/>
          <p:nvPr>
            <p:ph type="title"/>
          </p:nvPr>
        </p:nvSpPr>
        <p:spPr>
          <a:xfrm>
            <a:off x="5832872" y="0"/>
            <a:ext cx="9373800" cy="2601300"/>
          </a:xfrm>
          <a:prstGeom prst="rect">
            <a:avLst/>
          </a:prstGeom>
          <a:noFill/>
          <a:ln>
            <a:noFill/>
          </a:ln>
        </p:spPr>
        <p:txBody>
          <a:bodyPr anchorCtr="0" anchor="ctr" bIns="75375" lIns="452400" spcFirstLastPara="1" rIns="150800" wrap="square" tIns="75375">
            <a:noAutofit/>
          </a:bodyPr>
          <a:lstStyle>
            <a:lvl1pPr lvl="0" marR="0" rtl="0" algn="l">
              <a:lnSpc>
                <a:spcPct val="90000"/>
              </a:lnSpc>
              <a:spcBef>
                <a:spcPts val="0"/>
              </a:spcBef>
              <a:spcAft>
                <a:spcPts val="0"/>
              </a:spcAft>
              <a:buClr>
                <a:srgbClr val="0771BA"/>
              </a:buClr>
              <a:buSzPts val="31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6"/>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20" y="9357637"/>
            <a:ext cx="3994636" cy="121507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3.png"/><Relationship Id="rId5" Type="http://schemas.openxmlformats.org/officeDocument/2006/relationships/image" Target="../media/image3.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7.png"/><Relationship Id="rId11" Type="http://schemas.openxmlformats.org/officeDocument/2006/relationships/image" Target="../media/image4.png"/><Relationship Id="rId10" Type="http://schemas.openxmlformats.org/officeDocument/2006/relationships/image" Target="../media/image3.png"/><Relationship Id="rId9" Type="http://schemas.openxmlformats.org/officeDocument/2006/relationships/image" Target="../media/image33.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28.png"/><Relationship Id="rId8"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24.png"/><Relationship Id="rId5"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1.png"/><Relationship Id="rId4" Type="http://schemas.openxmlformats.org/officeDocument/2006/relationships/image" Target="../media/image29.png"/><Relationship Id="rId5" Type="http://schemas.openxmlformats.org/officeDocument/2006/relationships/image" Target="../media/image26.png"/><Relationship Id="rId6" Type="http://schemas.openxmlformats.org/officeDocument/2006/relationships/image" Target="../media/image32.png"/><Relationship Id="rId7" Type="http://schemas.openxmlformats.org/officeDocument/2006/relationships/image" Target="../media/image16.png"/><Relationship Id="rId8"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29.png"/><Relationship Id="rId5" Type="http://schemas.openxmlformats.org/officeDocument/2006/relationships/image" Target="../media/image26.png"/><Relationship Id="rId6" Type="http://schemas.openxmlformats.org/officeDocument/2006/relationships/image" Target="../media/image30.png"/><Relationship Id="rId7" Type="http://schemas.openxmlformats.org/officeDocument/2006/relationships/image" Target="../media/image16.png"/><Relationship Id="rId8"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 name="Shape 30"/>
        <p:cNvGrpSpPr/>
        <p:nvPr/>
      </p:nvGrpSpPr>
      <p:grpSpPr>
        <a:xfrm>
          <a:off x="0" y="0"/>
          <a:ext cx="0" cy="0"/>
          <a:chOff x="0" y="0"/>
          <a:chExt cx="0" cy="0"/>
        </a:xfrm>
      </p:grpSpPr>
      <p:pic>
        <p:nvPicPr>
          <p:cNvPr id="31" name="Google Shape;31;p7"/>
          <p:cNvPicPr preferRelativeResize="0"/>
          <p:nvPr/>
        </p:nvPicPr>
        <p:blipFill rotWithShape="1">
          <a:blip r:embed="rId3">
            <a:alphaModFix/>
          </a:blip>
          <a:srcRect b="0" l="0" r="0" t="0"/>
          <a:stretch/>
        </p:blipFill>
        <p:spPr>
          <a:xfrm>
            <a:off x="10610062" y="922406"/>
            <a:ext cx="3751849" cy="9609960"/>
          </a:xfrm>
          <a:prstGeom prst="rect">
            <a:avLst/>
          </a:prstGeom>
          <a:noFill/>
          <a:ln>
            <a:noFill/>
          </a:ln>
        </p:spPr>
      </p:pic>
      <p:sp>
        <p:nvSpPr>
          <p:cNvPr id="32" name="Google Shape;32;p7"/>
          <p:cNvSpPr txBox="1"/>
          <p:nvPr/>
        </p:nvSpPr>
        <p:spPr>
          <a:xfrm>
            <a:off x="10610062" y="4779154"/>
            <a:ext cx="3752400" cy="5511000"/>
          </a:xfrm>
          <a:prstGeom prst="rect">
            <a:avLst/>
          </a:prstGeom>
          <a:noFill/>
          <a:ln>
            <a:noFill/>
          </a:ln>
        </p:spPr>
        <p:txBody>
          <a:bodyPr anchorCtr="0" anchor="t" bIns="201050" lIns="201050" spcFirstLastPara="1" rIns="201050" wrap="square" tIns="201050">
            <a:noAutofit/>
          </a:bodyPr>
          <a:lstStyle/>
          <a:p>
            <a:pPr indent="0" lvl="1" marL="0" marR="0" rtl="0" algn="ctr">
              <a:lnSpc>
                <a:spcPct val="150000"/>
              </a:lnSpc>
              <a:spcBef>
                <a:spcPts val="0"/>
              </a:spcBef>
              <a:spcAft>
                <a:spcPts val="0"/>
              </a:spcAft>
              <a:buClr>
                <a:srgbClr val="000000"/>
              </a:buClr>
              <a:buSzPts val="9500"/>
              <a:buFont typeface="Arial"/>
              <a:buNone/>
            </a:pPr>
            <a:r>
              <a:rPr b="1" i="0" lang="en" sz="9500" u="none" cap="none" strike="noStrike">
                <a:solidFill>
                  <a:schemeClr val="accent1"/>
                </a:solidFill>
                <a:highlight>
                  <a:schemeClr val="lt1"/>
                </a:highlight>
                <a:latin typeface="Poppins"/>
                <a:ea typeface="Poppins"/>
                <a:cs typeface="Poppins"/>
                <a:sym typeface="Poppins"/>
              </a:rPr>
              <a:t>c</a:t>
            </a:r>
            <a:r>
              <a:rPr b="1" i="0" lang="en" sz="9500" u="none" cap="none" strike="noStrike">
                <a:solidFill>
                  <a:srgbClr val="FF0000"/>
                </a:solidFill>
                <a:highlight>
                  <a:srgbClr val="FFFFFF"/>
                </a:highlight>
                <a:latin typeface="Poppins"/>
                <a:ea typeface="Poppins"/>
                <a:cs typeface="Poppins"/>
                <a:sym typeface="Poppins"/>
              </a:rPr>
              <a:t>e</a:t>
            </a:r>
            <a:r>
              <a:rPr b="1" i="0" lang="en" sz="9500" u="none" cap="none" strike="noStrike">
                <a:solidFill>
                  <a:schemeClr val="accent1"/>
                </a:solidFill>
                <a:highlight>
                  <a:srgbClr val="FFFFFF"/>
                </a:highlight>
                <a:latin typeface="Poppins"/>
                <a:ea typeface="Poppins"/>
                <a:cs typeface="Poppins"/>
                <a:sym typeface="Poppins"/>
              </a:rPr>
              <a:t>nt</a:t>
            </a:r>
            <a:r>
              <a:rPr b="1" i="0" lang="en" sz="6600" u="none" cap="none" strike="noStrike">
                <a:solidFill>
                  <a:srgbClr val="242424"/>
                </a:solidFill>
                <a:highlight>
                  <a:srgbClr val="FFFFFF"/>
                </a:highlight>
                <a:latin typeface="Poppins"/>
                <a:ea typeface="Poppins"/>
                <a:cs typeface="Poppins"/>
                <a:sym typeface="Poppins"/>
              </a:rPr>
              <a:t> </a:t>
            </a:r>
            <a:endParaRPr b="1" i="0" sz="6600"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300"/>
              <a:buFont typeface="Arial"/>
              <a:buNone/>
            </a:pPr>
            <a:r>
              <a:rPr b="1" i="0" lang="en" sz="4000" u="none" cap="none" strike="noStrike">
                <a:solidFill>
                  <a:schemeClr val="dk1"/>
                </a:solidFill>
                <a:highlight>
                  <a:schemeClr val="lt1"/>
                </a:highlight>
                <a:latin typeface="Poppins"/>
                <a:ea typeface="Poppins"/>
                <a:cs typeface="Poppins"/>
                <a:sym typeface="Poppins"/>
              </a:rPr>
              <a:t>/</a:t>
            </a:r>
            <a:r>
              <a:rPr b="1" i="0" lang="en" sz="4000" u="none" cap="none" strike="noStrike">
                <a:solidFill>
                  <a:schemeClr val="accent1"/>
                </a:solidFill>
                <a:highlight>
                  <a:schemeClr val="lt1"/>
                </a:highlight>
                <a:latin typeface="Poppins"/>
                <a:ea typeface="Poppins"/>
                <a:cs typeface="Poppins"/>
                <a:sym typeface="Poppins"/>
              </a:rPr>
              <a:t>s</a:t>
            </a:r>
            <a:r>
              <a:rPr b="1" i="0" lang="en" sz="4000" u="none" cap="none" strike="noStrike">
                <a:solidFill>
                  <a:schemeClr val="dk1"/>
                </a:solidFill>
                <a:highlight>
                  <a:schemeClr val="lt1"/>
                </a:highlight>
                <a:latin typeface="Poppins"/>
                <a:ea typeface="Poppins"/>
                <a:cs typeface="Poppins"/>
                <a:sym typeface="Poppins"/>
              </a:rPr>
              <a:t>/ /</a:t>
            </a:r>
            <a:r>
              <a:rPr b="1" i="0" lang="en" sz="4000" u="none" cap="none" strike="noStrike">
                <a:solidFill>
                  <a:srgbClr val="FF0000"/>
                </a:solidFill>
                <a:highlight>
                  <a:schemeClr val="lt1"/>
                </a:highlight>
                <a:latin typeface="Poppins"/>
                <a:ea typeface="Poppins"/>
                <a:cs typeface="Poppins"/>
                <a:sym typeface="Poppins"/>
              </a:rPr>
              <a:t>ĕ</a:t>
            </a:r>
            <a:r>
              <a:rPr b="1" i="0" lang="en" sz="4000" u="none" cap="none" strike="noStrike">
                <a:solidFill>
                  <a:schemeClr val="dk1"/>
                </a:solidFill>
                <a:highlight>
                  <a:schemeClr val="lt1"/>
                </a:highlight>
                <a:latin typeface="Poppins"/>
                <a:ea typeface="Poppins"/>
                <a:cs typeface="Poppins"/>
                <a:sym typeface="Poppins"/>
              </a:rPr>
              <a:t>/ /</a:t>
            </a:r>
            <a:r>
              <a:rPr b="1" i="0" lang="en" sz="4000" u="none" cap="none" strike="noStrike">
                <a:solidFill>
                  <a:schemeClr val="accent1"/>
                </a:solidFill>
                <a:highlight>
                  <a:schemeClr val="lt1"/>
                </a:highlight>
                <a:latin typeface="Poppins"/>
                <a:ea typeface="Poppins"/>
                <a:cs typeface="Poppins"/>
                <a:sym typeface="Poppins"/>
              </a:rPr>
              <a:t>n</a:t>
            </a:r>
            <a:r>
              <a:rPr b="1" i="0" lang="en" sz="4000" u="none" cap="none" strike="noStrike">
                <a:solidFill>
                  <a:schemeClr val="dk1"/>
                </a:solidFill>
                <a:highlight>
                  <a:schemeClr val="lt1"/>
                </a:highlight>
                <a:latin typeface="Poppins"/>
                <a:ea typeface="Poppins"/>
                <a:cs typeface="Poppins"/>
                <a:sym typeface="Poppins"/>
              </a:rPr>
              <a:t>/ /</a:t>
            </a:r>
            <a:r>
              <a:rPr b="1" i="0" lang="en" sz="4000" u="none" cap="none" strike="noStrike">
                <a:solidFill>
                  <a:schemeClr val="accent1"/>
                </a:solidFill>
                <a:highlight>
                  <a:schemeClr val="lt1"/>
                </a:highlight>
                <a:latin typeface="Poppins"/>
                <a:ea typeface="Poppins"/>
                <a:cs typeface="Poppins"/>
                <a:sym typeface="Poppins"/>
              </a:rPr>
              <a:t>t</a:t>
            </a:r>
            <a:r>
              <a:rPr b="1" i="0" lang="en" sz="4000" u="none" cap="none" strike="noStrike">
                <a:solidFill>
                  <a:schemeClr val="dk1"/>
                </a:solidFill>
                <a:highlight>
                  <a:schemeClr val="lt1"/>
                </a:highlight>
                <a:latin typeface="Poppins"/>
                <a:ea typeface="Poppins"/>
                <a:cs typeface="Poppins"/>
                <a:sym typeface="Poppins"/>
              </a:rPr>
              <a:t>/ </a:t>
            </a:r>
            <a:r>
              <a:rPr b="1" i="0" lang="en" sz="7100" u="none" cap="none" strike="noStrike">
                <a:solidFill>
                  <a:srgbClr val="242424"/>
                </a:solidFill>
                <a:highlight>
                  <a:srgbClr val="FFFFFF"/>
                </a:highlight>
                <a:latin typeface="Poppins"/>
                <a:ea typeface="Poppins"/>
                <a:cs typeface="Poppins"/>
                <a:sym typeface="Poppins"/>
              </a:rPr>
              <a:t>= </a:t>
            </a:r>
            <a:r>
              <a:rPr b="1" i="0" lang="en" sz="7100" u="none" cap="none" strike="noStrike">
                <a:solidFill>
                  <a:schemeClr val="accent1"/>
                </a:solidFill>
                <a:highlight>
                  <a:schemeClr val="lt1"/>
                </a:highlight>
                <a:latin typeface="Poppins"/>
                <a:ea typeface="Poppins"/>
                <a:cs typeface="Poppins"/>
                <a:sym typeface="Poppins"/>
              </a:rPr>
              <a:t>c</a:t>
            </a:r>
            <a:r>
              <a:rPr b="1" i="0" lang="en" sz="7100" u="none" cap="none" strike="noStrike">
                <a:solidFill>
                  <a:srgbClr val="FF0000"/>
                </a:solidFill>
                <a:highlight>
                  <a:srgbClr val="FFFFFF"/>
                </a:highlight>
                <a:latin typeface="Poppins"/>
                <a:ea typeface="Poppins"/>
                <a:cs typeface="Poppins"/>
                <a:sym typeface="Poppins"/>
              </a:rPr>
              <a:t>e</a:t>
            </a:r>
            <a:r>
              <a:rPr b="1" i="0" lang="en" sz="7100" u="none" cap="none" strike="noStrike">
                <a:solidFill>
                  <a:schemeClr val="accent1"/>
                </a:solidFill>
                <a:highlight>
                  <a:srgbClr val="FFFFFF"/>
                </a:highlight>
                <a:latin typeface="Poppins"/>
                <a:ea typeface="Poppins"/>
                <a:cs typeface="Poppins"/>
                <a:sym typeface="Poppins"/>
              </a:rPr>
              <a:t>nt</a:t>
            </a:r>
            <a:r>
              <a:rPr b="1" i="0" lang="en" sz="7100" u="none" cap="none" strike="noStrike">
                <a:solidFill>
                  <a:srgbClr val="006FB6"/>
                </a:solidFill>
                <a:highlight>
                  <a:srgbClr val="FFFFFF"/>
                </a:highlight>
                <a:latin typeface="Poppins"/>
                <a:ea typeface="Poppins"/>
                <a:cs typeface="Poppins"/>
                <a:sym typeface="Poppins"/>
              </a:rPr>
              <a:t> </a:t>
            </a:r>
            <a:endParaRPr b="1" i="0" sz="7100" u="none" cap="none" strike="noStrike">
              <a:solidFill>
                <a:srgbClr val="006FB6"/>
              </a:solidFill>
              <a:highlight>
                <a:srgbClr val="FFFFFF"/>
              </a:highlight>
              <a:latin typeface="Poppins"/>
              <a:ea typeface="Poppins"/>
              <a:cs typeface="Poppins"/>
              <a:sym typeface="Poppins"/>
            </a:endParaRPr>
          </a:p>
          <a:p>
            <a:pPr indent="0" lvl="1" marL="1003300" marR="0" rtl="0" algn="l">
              <a:lnSpc>
                <a:spcPct val="150000"/>
              </a:lnSpc>
              <a:spcBef>
                <a:spcPts val="0"/>
              </a:spcBef>
              <a:spcAft>
                <a:spcPts val="0"/>
              </a:spcAft>
              <a:buClr>
                <a:srgbClr val="000000"/>
              </a:buClr>
              <a:buSzPts val="2200"/>
              <a:buFont typeface="Arial"/>
              <a:buNone/>
            </a:pPr>
            <a:r>
              <a:t/>
            </a:r>
            <a:endParaRPr b="1" i="0" sz="2200" u="none" cap="none" strike="noStrike">
              <a:solidFill>
                <a:srgbClr val="242424"/>
              </a:solidFill>
              <a:latin typeface="Calibri"/>
              <a:ea typeface="Calibri"/>
              <a:cs typeface="Calibri"/>
              <a:sym typeface="Calibri"/>
            </a:endParaRPr>
          </a:p>
        </p:txBody>
      </p:sp>
      <p:sp>
        <p:nvSpPr>
          <p:cNvPr id="33" name="Google Shape;33;p7"/>
          <p:cNvSpPr/>
          <p:nvPr/>
        </p:nvSpPr>
        <p:spPr>
          <a:xfrm>
            <a:off x="10915813" y="5024009"/>
            <a:ext cx="3155400" cy="13815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pic>
        <p:nvPicPr>
          <p:cNvPr id="34" name="Google Shape;34;p7"/>
          <p:cNvPicPr preferRelativeResize="0"/>
          <p:nvPr/>
        </p:nvPicPr>
        <p:blipFill rotWithShape="1">
          <a:blip r:embed="rId4">
            <a:alphaModFix/>
          </a:blip>
          <a:srcRect b="1063" l="0" r="0" t="1066"/>
          <a:stretch/>
        </p:blipFill>
        <p:spPr>
          <a:xfrm>
            <a:off x="11118222" y="1642253"/>
            <a:ext cx="2750409" cy="2784307"/>
          </a:xfrm>
          <a:prstGeom prst="rect">
            <a:avLst/>
          </a:prstGeom>
          <a:noFill/>
          <a:ln>
            <a:noFill/>
          </a:ln>
          <a:effectLst>
            <a:outerShdw blurRad="57150" rotWithShape="0" algn="bl" dir="5400000" dist="19050">
              <a:srgbClr val="000000">
                <a:alpha val="49019"/>
              </a:srgbClr>
            </a:outerShdw>
          </a:effectLst>
        </p:spPr>
      </p:pic>
      <p:sp>
        <p:nvSpPr>
          <p:cNvPr id="35" name="Google Shape;35;p7"/>
          <p:cNvSpPr txBox="1"/>
          <p:nvPr>
            <p:ph idx="2" type="body"/>
          </p:nvPr>
        </p:nvSpPr>
        <p:spPr>
          <a:xfrm>
            <a:off x="612750" y="631025"/>
            <a:ext cx="5738700" cy="2495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Introduce the sounds</a:t>
            </a:r>
            <a:endParaRPr/>
          </a:p>
          <a:p>
            <a:pPr indent="0" lvl="0" marL="0" rtl="0" algn="l">
              <a:lnSpc>
                <a:spcPct val="100000"/>
              </a:lnSpc>
              <a:spcBef>
                <a:spcPts val="0"/>
              </a:spcBef>
              <a:spcAft>
                <a:spcPts val="0"/>
              </a:spcAft>
              <a:buSzPts val="7600"/>
              <a:buNone/>
            </a:pPr>
            <a:r>
              <a:t/>
            </a:r>
            <a:endParaRPr/>
          </a:p>
        </p:txBody>
      </p:sp>
      <p:grpSp>
        <p:nvGrpSpPr>
          <p:cNvPr id="36" name="Google Shape;36;p7"/>
          <p:cNvGrpSpPr/>
          <p:nvPr/>
        </p:nvGrpSpPr>
        <p:grpSpPr>
          <a:xfrm>
            <a:off x="599448" y="3308558"/>
            <a:ext cx="2489999" cy="2588607"/>
            <a:chOff x="599452" y="3110429"/>
            <a:chExt cx="2680589" cy="2786745"/>
          </a:xfrm>
        </p:grpSpPr>
        <p:sp>
          <p:nvSpPr>
            <p:cNvPr id="37" name="Google Shape;37;p7"/>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 name="Google Shape;38;p7"/>
            <p:cNvPicPr preferRelativeResize="0"/>
            <p:nvPr/>
          </p:nvPicPr>
          <p:blipFill rotWithShape="1">
            <a:blip r:embed="rId5">
              <a:alphaModFix/>
            </a:blip>
            <a:srcRect b="0" l="0" r="0" t="0"/>
            <a:stretch/>
          </p:blipFill>
          <p:spPr>
            <a:xfrm>
              <a:off x="1219191" y="3110429"/>
              <a:ext cx="1442294" cy="2697122"/>
            </a:xfrm>
            <a:prstGeom prst="rect">
              <a:avLst/>
            </a:prstGeom>
            <a:noFill/>
            <a:ln>
              <a:noFill/>
            </a:ln>
          </p:spPr>
        </p:pic>
        <p:sp>
          <p:nvSpPr>
            <p:cNvPr id="39" name="Google Shape;39;p7"/>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7"/>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 name="Google Shape;41;p7"/>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pic>
        <p:nvPicPr>
          <p:cNvPr id="42" name="Google Shape;42;p7"/>
          <p:cNvPicPr preferRelativeResize="0"/>
          <p:nvPr/>
        </p:nvPicPr>
        <p:blipFill rotWithShape="1">
          <a:blip r:embed="rId6">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par>
                                <p:cTn fill="hold" nodeType="withEffect" presetClass="exit" presetID="1" presetSubtype="0">
                                  <p:stCondLst>
                                    <p:cond delay="0"/>
                                  </p:stCondLst>
                                  <p:childTnLst>
                                    <p:set>
                                      <p:cBhvr>
                                        <p:cTn dur="1" fill="hold">
                                          <p:stCondLst>
                                            <p:cond delay="1"/>
                                          </p:stCondLst>
                                        </p:cTn>
                                        <p:tgtEl>
                                          <p:spTgt spid="3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31"/>
                                        </p:tgtEl>
                                        <p:attrNameLst>
                                          <p:attrName>style.visibility</p:attrName>
                                        </p:attrNameLst>
                                      </p:cBhvr>
                                      <p:to>
                                        <p:strVal val="visible"/>
                                      </p:to>
                                    </p:set>
                                    <p:animEffect filter="fade" transition="in">
                                      <p:cBhvr>
                                        <p:cTn dur="1000"/>
                                        <p:tgtEl>
                                          <p:spTgt spid="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
                                        </p:tgtEl>
                                        <p:attrNameLst>
                                          <p:attrName>style.visibility</p:attrName>
                                        </p:attrNameLst>
                                      </p:cBhvr>
                                      <p:to>
                                        <p:strVal val="visible"/>
                                      </p:to>
                                    </p:set>
                                    <p:animEffect filter="fade" transition="in">
                                      <p:cBhvr>
                                        <p:cTn dur="1000"/>
                                        <p:tgtEl>
                                          <p:spTgt spid="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
                                        </p:tgtEl>
                                        <p:attrNameLst>
                                          <p:attrName>style.visibility</p:attrName>
                                        </p:attrNameLst>
                                      </p:cBhvr>
                                      <p:to>
                                        <p:strVal val="visible"/>
                                      </p:to>
                                    </p:set>
                                    <p:animEffect filter="fade" transition="in">
                                      <p:cBhvr>
                                        <p:cTn dur="1000"/>
                                        <p:tgtEl>
                                          <p:spTgt spid="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pic>
        <p:nvPicPr>
          <p:cNvPr id="47" name="Google Shape;47;p8"/>
          <p:cNvPicPr preferRelativeResize="0"/>
          <p:nvPr/>
        </p:nvPicPr>
        <p:blipFill rotWithShape="1">
          <a:blip r:embed="rId3">
            <a:alphaModFix/>
          </a:blip>
          <a:srcRect b="0" l="0" r="0" t="0"/>
          <a:stretch/>
        </p:blipFill>
        <p:spPr>
          <a:xfrm>
            <a:off x="7512543" y="1907884"/>
            <a:ext cx="11207967" cy="8649449"/>
          </a:xfrm>
          <a:prstGeom prst="rect">
            <a:avLst/>
          </a:prstGeom>
          <a:noFill/>
          <a:ln>
            <a:noFill/>
          </a:ln>
        </p:spPr>
      </p:pic>
      <p:pic>
        <p:nvPicPr>
          <p:cNvPr id="48" name="Google Shape;48;p8"/>
          <p:cNvPicPr preferRelativeResize="0"/>
          <p:nvPr/>
        </p:nvPicPr>
        <p:blipFill rotWithShape="1">
          <a:blip r:embed="rId4">
            <a:alphaModFix/>
          </a:blip>
          <a:srcRect b="1027" l="0" r="0" t="1038"/>
          <a:stretch/>
        </p:blipFill>
        <p:spPr>
          <a:xfrm>
            <a:off x="9303919" y="1809655"/>
            <a:ext cx="8204878" cy="8262607"/>
          </a:xfrm>
          <a:prstGeom prst="rect">
            <a:avLst/>
          </a:prstGeom>
          <a:noFill/>
          <a:ln>
            <a:noFill/>
          </a:ln>
        </p:spPr>
      </p:pic>
      <p:pic>
        <p:nvPicPr>
          <p:cNvPr id="49" name="Google Shape;49;p8"/>
          <p:cNvPicPr preferRelativeResize="0"/>
          <p:nvPr/>
        </p:nvPicPr>
        <p:blipFill rotWithShape="1">
          <a:blip r:embed="rId5">
            <a:alphaModFix/>
          </a:blip>
          <a:srcRect b="0" l="0" r="0" t="0"/>
          <a:stretch/>
        </p:blipFill>
        <p:spPr>
          <a:xfrm>
            <a:off x="9303919" y="1809655"/>
            <a:ext cx="8204881" cy="8262189"/>
          </a:xfrm>
          <a:prstGeom prst="rect">
            <a:avLst/>
          </a:prstGeom>
          <a:noFill/>
          <a:ln>
            <a:noFill/>
          </a:ln>
        </p:spPr>
      </p:pic>
      <p:pic>
        <p:nvPicPr>
          <p:cNvPr id="50" name="Google Shape;50;p8"/>
          <p:cNvPicPr preferRelativeResize="0"/>
          <p:nvPr/>
        </p:nvPicPr>
        <p:blipFill rotWithShape="1">
          <a:blip r:embed="rId6">
            <a:alphaModFix/>
          </a:blip>
          <a:srcRect b="1257" l="0" r="0" t="1247"/>
          <a:stretch/>
        </p:blipFill>
        <p:spPr>
          <a:xfrm>
            <a:off x="9422521" y="1809655"/>
            <a:ext cx="8086239" cy="8143136"/>
          </a:xfrm>
          <a:prstGeom prst="rect">
            <a:avLst/>
          </a:prstGeom>
          <a:noFill/>
          <a:ln>
            <a:noFill/>
          </a:ln>
        </p:spPr>
      </p:pic>
      <p:pic>
        <p:nvPicPr>
          <p:cNvPr id="51" name="Google Shape;51;p8"/>
          <p:cNvPicPr preferRelativeResize="0"/>
          <p:nvPr/>
        </p:nvPicPr>
        <p:blipFill rotWithShape="1">
          <a:blip r:embed="rId7">
            <a:alphaModFix/>
          </a:blip>
          <a:srcRect b="1257" l="0" r="0" t="1247"/>
          <a:stretch/>
        </p:blipFill>
        <p:spPr>
          <a:xfrm>
            <a:off x="9303921" y="1809655"/>
            <a:ext cx="8204884" cy="8262613"/>
          </a:xfrm>
          <a:prstGeom prst="rect">
            <a:avLst/>
          </a:prstGeom>
          <a:noFill/>
          <a:ln>
            <a:noFill/>
          </a:ln>
        </p:spPr>
      </p:pic>
      <p:pic>
        <p:nvPicPr>
          <p:cNvPr id="52" name="Google Shape;52;p8"/>
          <p:cNvPicPr preferRelativeResize="0"/>
          <p:nvPr/>
        </p:nvPicPr>
        <p:blipFill rotWithShape="1">
          <a:blip r:embed="rId8">
            <a:alphaModFix/>
          </a:blip>
          <a:srcRect b="1671" l="0" r="0" t="1672"/>
          <a:stretch/>
        </p:blipFill>
        <p:spPr>
          <a:xfrm>
            <a:off x="9303921" y="1809655"/>
            <a:ext cx="8204889" cy="8262613"/>
          </a:xfrm>
          <a:prstGeom prst="rect">
            <a:avLst/>
          </a:prstGeom>
          <a:noFill/>
          <a:ln>
            <a:noFill/>
          </a:ln>
        </p:spPr>
      </p:pic>
      <p:pic>
        <p:nvPicPr>
          <p:cNvPr id="53" name="Google Shape;53;p8"/>
          <p:cNvPicPr preferRelativeResize="0"/>
          <p:nvPr/>
        </p:nvPicPr>
        <p:blipFill rotWithShape="1">
          <a:blip r:embed="rId9">
            <a:alphaModFix/>
          </a:blip>
          <a:srcRect b="1063" l="0" r="0" t="1066"/>
          <a:stretch/>
        </p:blipFill>
        <p:spPr>
          <a:xfrm>
            <a:off x="9303921" y="1809655"/>
            <a:ext cx="8204882" cy="8262589"/>
          </a:xfrm>
          <a:prstGeom prst="rect">
            <a:avLst/>
          </a:prstGeom>
          <a:noFill/>
          <a:ln>
            <a:noFill/>
          </a:ln>
        </p:spPr>
      </p:pic>
      <p:sp>
        <p:nvSpPr>
          <p:cNvPr id="54" name="Google Shape;54;p8"/>
          <p:cNvSpPr txBox="1"/>
          <p:nvPr>
            <p:ph idx="2" type="body"/>
          </p:nvPr>
        </p:nvSpPr>
        <p:spPr>
          <a:xfrm>
            <a:off x="612750" y="631025"/>
            <a:ext cx="5735400" cy="2588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Introduce the sounds</a:t>
            </a:r>
            <a:endParaRPr/>
          </a:p>
          <a:p>
            <a:pPr indent="0" lvl="0" marL="0" rtl="0" algn="l">
              <a:lnSpc>
                <a:spcPct val="100000"/>
              </a:lnSpc>
              <a:spcBef>
                <a:spcPts val="0"/>
              </a:spcBef>
              <a:spcAft>
                <a:spcPts val="0"/>
              </a:spcAft>
              <a:buSzPts val="7600"/>
              <a:buNone/>
            </a:pPr>
            <a:r>
              <a:t/>
            </a:r>
            <a:endParaRPr/>
          </a:p>
          <a:p>
            <a:pPr indent="0" lvl="0" marL="0" rtl="0" algn="l">
              <a:lnSpc>
                <a:spcPct val="100000"/>
              </a:lnSpc>
              <a:spcBef>
                <a:spcPts val="0"/>
              </a:spcBef>
              <a:spcAft>
                <a:spcPts val="0"/>
              </a:spcAft>
              <a:buSzPts val="7600"/>
              <a:buNone/>
            </a:pPr>
            <a:r>
              <a:t/>
            </a:r>
            <a:endParaRPr/>
          </a:p>
        </p:txBody>
      </p:sp>
      <p:grpSp>
        <p:nvGrpSpPr>
          <p:cNvPr id="55" name="Google Shape;55;p8"/>
          <p:cNvGrpSpPr/>
          <p:nvPr/>
        </p:nvGrpSpPr>
        <p:grpSpPr>
          <a:xfrm>
            <a:off x="599448" y="3308558"/>
            <a:ext cx="2489999" cy="2588607"/>
            <a:chOff x="599452" y="3110429"/>
            <a:chExt cx="2680589" cy="2786745"/>
          </a:xfrm>
        </p:grpSpPr>
        <p:sp>
          <p:nvSpPr>
            <p:cNvPr id="56" name="Google Shape;56;p8"/>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7" name="Google Shape;57;p8"/>
            <p:cNvPicPr preferRelativeResize="0"/>
            <p:nvPr/>
          </p:nvPicPr>
          <p:blipFill rotWithShape="1">
            <a:blip r:embed="rId10">
              <a:alphaModFix/>
            </a:blip>
            <a:srcRect b="0" l="0" r="0" t="0"/>
            <a:stretch/>
          </p:blipFill>
          <p:spPr>
            <a:xfrm>
              <a:off x="1219191" y="3110429"/>
              <a:ext cx="1442294" cy="2697122"/>
            </a:xfrm>
            <a:prstGeom prst="rect">
              <a:avLst/>
            </a:prstGeom>
            <a:noFill/>
            <a:ln>
              <a:noFill/>
            </a:ln>
          </p:spPr>
        </p:pic>
        <p:sp>
          <p:nvSpPr>
            <p:cNvPr id="58" name="Google Shape;58;p8"/>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8"/>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0" name="Google Shape;60;p8"/>
          <p:cNvPicPr preferRelativeResize="0"/>
          <p:nvPr/>
        </p:nvPicPr>
        <p:blipFill rotWithShape="1">
          <a:blip r:embed="rId11">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1"/>
                                        <p:tgtEl>
                                          <p:spTgt spid="51"/>
                                        </p:tgtEl>
                                        <p:attrNameLst>
                                          <p:attrName>ppt_w</p:attrName>
                                        </p:attrNameLst>
                                      </p:cBhvr>
                                      <p:tavLst>
                                        <p:tav fmla="" tm="0">
                                          <p:val>
                                            <p:strVal val="0"/>
                                          </p:val>
                                        </p:tav>
                                        <p:tav fmla="" tm="100000">
                                          <p:val>
                                            <p:strVal val="#ppt_w"/>
                                          </p:val>
                                        </p:tav>
                                      </p:tavLst>
                                    </p:anim>
                                    <p:anim calcmode="lin" valueType="num">
                                      <p:cBhvr additive="base">
                                        <p:cTn dur="1"/>
                                        <p:tgtEl>
                                          <p:spTgt spid="51"/>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1"/>
                                        <p:tgtEl>
                                          <p:spTgt spid="50"/>
                                        </p:tgtEl>
                                        <p:attrNameLst>
                                          <p:attrName>ppt_w</p:attrName>
                                        </p:attrNameLst>
                                      </p:cBhvr>
                                      <p:tavLst>
                                        <p:tav fmla="" tm="0">
                                          <p:val>
                                            <p:strVal val="0"/>
                                          </p:val>
                                        </p:tav>
                                        <p:tav fmla="" tm="100000">
                                          <p:val>
                                            <p:strVal val="#ppt_w"/>
                                          </p:val>
                                        </p:tav>
                                      </p:tavLst>
                                    </p:anim>
                                    <p:anim calcmode="lin" valueType="num">
                                      <p:cBhvr additive="base">
                                        <p:cTn dur="1"/>
                                        <p:tgtEl>
                                          <p:spTgt spid="50"/>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100"/>
                                        <p:tgtEl>
                                          <p:spTgt spid="49"/>
                                        </p:tgtEl>
                                        <p:attrNameLst>
                                          <p:attrName>ppt_w</p:attrName>
                                        </p:attrNameLst>
                                      </p:cBhvr>
                                      <p:tavLst>
                                        <p:tav fmla="" tm="0">
                                          <p:val>
                                            <p:strVal val="0"/>
                                          </p:val>
                                        </p:tav>
                                        <p:tav fmla="" tm="100000">
                                          <p:val>
                                            <p:strVal val="#ppt_w"/>
                                          </p:val>
                                        </p:tav>
                                      </p:tavLst>
                                    </p:anim>
                                    <p:anim calcmode="lin" valueType="num">
                                      <p:cBhvr additive="base">
                                        <p:cTn dur="100"/>
                                        <p:tgtEl>
                                          <p:spTgt spid="49"/>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1"/>
                                        <p:tgtEl>
                                          <p:spTgt spid="48"/>
                                        </p:tgtEl>
                                        <p:attrNameLst>
                                          <p:attrName>ppt_w</p:attrName>
                                        </p:attrNameLst>
                                      </p:cBhvr>
                                      <p:tavLst>
                                        <p:tav fmla="" tm="0">
                                          <p:val>
                                            <p:strVal val="0"/>
                                          </p:val>
                                        </p:tav>
                                        <p:tav fmla="" tm="100000">
                                          <p:val>
                                            <p:strVal val="#ppt_w"/>
                                          </p:val>
                                        </p:tav>
                                      </p:tavLst>
                                    </p:anim>
                                    <p:anim calcmode="lin" valueType="num">
                                      <p:cBhvr additive="base">
                                        <p:cTn dur="1"/>
                                        <p:tgtEl>
                                          <p:spTgt spid="48"/>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1"/>
                                        <p:tgtEl>
                                          <p:spTgt spid="52"/>
                                        </p:tgtEl>
                                        <p:attrNameLst>
                                          <p:attrName>ppt_w</p:attrName>
                                        </p:attrNameLst>
                                      </p:cBhvr>
                                      <p:tavLst>
                                        <p:tav fmla="" tm="0">
                                          <p:val>
                                            <p:strVal val="0"/>
                                          </p:val>
                                        </p:tav>
                                        <p:tav fmla="" tm="100000">
                                          <p:val>
                                            <p:strVal val="#ppt_w"/>
                                          </p:val>
                                        </p:tav>
                                      </p:tavLst>
                                    </p:anim>
                                    <p:anim calcmode="lin" valueType="num">
                                      <p:cBhvr additive="base">
                                        <p:cTn dur="1"/>
                                        <p:tgtEl>
                                          <p:spTgt spid="52"/>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
                                        <p:tgtEl>
                                          <p:spTgt spid="53"/>
                                        </p:tgtEl>
                                        <p:attrNameLst>
                                          <p:attrName>ppt_w</p:attrName>
                                        </p:attrNameLst>
                                      </p:cBhvr>
                                      <p:tavLst>
                                        <p:tav fmla="" tm="0">
                                          <p:val>
                                            <p:strVal val="0"/>
                                          </p:val>
                                        </p:tav>
                                        <p:tav fmla="" tm="100000">
                                          <p:val>
                                            <p:strVal val="#ppt_w"/>
                                          </p:val>
                                        </p:tav>
                                      </p:tavLst>
                                    </p:anim>
                                    <p:anim calcmode="lin" valueType="num">
                                      <p:cBhvr additive="base">
                                        <p:cTn dur="100"/>
                                        <p:tgtEl>
                                          <p:spTgt spid="53"/>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1000"/>
                                        <p:tgtEl>
                                          <p:spTgt spid="47"/>
                                        </p:tgtEl>
                                        <p:attrNameLst>
                                          <p:attrName>ppt_w</p:attrName>
                                        </p:attrNameLst>
                                      </p:cBhvr>
                                      <p:tavLst>
                                        <p:tav fmla="" tm="0">
                                          <p:val>
                                            <p:strVal val="0"/>
                                          </p:val>
                                        </p:tav>
                                        <p:tav fmla="" tm="100000">
                                          <p:val>
                                            <p:strVal val="#ppt_w"/>
                                          </p:val>
                                        </p:tav>
                                      </p:tavLst>
                                    </p:anim>
                                    <p:anim calcmode="lin" valueType="num">
                                      <p:cBhvr additive="base">
                                        <p:cTn dur="1000"/>
                                        <p:tgtEl>
                                          <p:spTgt spid="47"/>
                                        </p:tgtEl>
                                        <p:attrNameLst>
                                          <p:attrName>ppt_h</p:attrName>
                                        </p:attrNameLst>
                                      </p:cBhvr>
                                      <p:tavLst>
                                        <p:tav fmla="" tm="0">
                                          <p:val>
                                            <p:strVal val="0"/>
                                          </p:val>
                                        </p:tav>
                                        <p:tav fmla="" tm="100000">
                                          <p:val>
                                            <p:strVal val="#ppt_h"/>
                                          </p:val>
                                        </p:tav>
                                      </p:tavLst>
                                    </p:anim>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 name="Shape 65"/>
        <p:cNvGrpSpPr/>
        <p:nvPr/>
      </p:nvGrpSpPr>
      <p:grpSpPr>
        <a:xfrm>
          <a:off x="0" y="0"/>
          <a:ext cx="0" cy="0"/>
          <a:chOff x="0" y="0"/>
          <a:chExt cx="0" cy="0"/>
        </a:xfrm>
      </p:grpSpPr>
      <p:pic>
        <p:nvPicPr>
          <p:cNvPr id="66" name="Google Shape;66;p9"/>
          <p:cNvPicPr preferRelativeResize="0"/>
          <p:nvPr/>
        </p:nvPicPr>
        <p:blipFill rotWithShape="1">
          <a:blip r:embed="rId3">
            <a:alphaModFix/>
          </a:blip>
          <a:srcRect b="0" l="0" r="0" t="0"/>
          <a:stretch/>
        </p:blipFill>
        <p:spPr>
          <a:xfrm rot="5400000">
            <a:off x="7158855" y="2672295"/>
            <a:ext cx="10000344" cy="6330493"/>
          </a:xfrm>
          <a:prstGeom prst="rect">
            <a:avLst/>
          </a:prstGeom>
          <a:noFill/>
          <a:ln>
            <a:noFill/>
          </a:ln>
        </p:spPr>
      </p:pic>
      <p:sp>
        <p:nvSpPr>
          <p:cNvPr id="67" name="Google Shape;67;p9"/>
          <p:cNvSpPr txBox="1"/>
          <p:nvPr/>
        </p:nvSpPr>
        <p:spPr>
          <a:xfrm>
            <a:off x="9342516" y="2191850"/>
            <a:ext cx="5610000" cy="23010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6500"/>
              <a:buFont typeface="Arial"/>
              <a:buNone/>
            </a:pPr>
            <a:r>
              <a:rPr b="1" i="0" lang="en" sz="13000" u="none" cap="none" strike="noStrike">
                <a:solidFill>
                  <a:schemeClr val="lt1"/>
                </a:solidFill>
                <a:latin typeface="Poppins"/>
                <a:ea typeface="Poppins"/>
                <a:cs typeface="Poppins"/>
                <a:sym typeface="Poppins"/>
              </a:rPr>
              <a:t>mice</a:t>
            </a:r>
            <a:endParaRPr b="1" i="0" sz="13000" u="none" cap="none" strike="noStrike">
              <a:solidFill>
                <a:schemeClr val="lt1"/>
              </a:solidFill>
              <a:latin typeface="Poppins"/>
              <a:ea typeface="Poppins"/>
              <a:cs typeface="Poppins"/>
              <a:sym typeface="Poppins"/>
            </a:endParaRPr>
          </a:p>
        </p:txBody>
      </p:sp>
      <p:sp>
        <p:nvSpPr>
          <p:cNvPr id="68" name="Google Shape;68;p9"/>
          <p:cNvSpPr txBox="1"/>
          <p:nvPr/>
        </p:nvSpPr>
        <p:spPr>
          <a:xfrm>
            <a:off x="9353476" y="5730967"/>
            <a:ext cx="5610000" cy="2457900"/>
          </a:xfrm>
          <a:prstGeom prst="rect">
            <a:avLst/>
          </a:prstGeom>
          <a:noFill/>
          <a:ln>
            <a:noFill/>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6500"/>
              <a:buFont typeface="Arial"/>
              <a:buNone/>
            </a:pPr>
            <a:r>
              <a:rPr b="1" i="0" lang="en" sz="13000" u="none" cap="none" strike="noStrike">
                <a:solidFill>
                  <a:schemeClr val="lt1"/>
                </a:solidFill>
                <a:latin typeface="Poppins"/>
                <a:ea typeface="Poppins"/>
                <a:cs typeface="Poppins"/>
                <a:sym typeface="Poppins"/>
              </a:rPr>
              <a:t>nice</a:t>
            </a:r>
            <a:endParaRPr b="1" i="0" sz="13000" u="none" cap="none" strike="noStrike">
              <a:solidFill>
                <a:schemeClr val="lt1"/>
              </a:solidFill>
              <a:latin typeface="Poppins"/>
              <a:ea typeface="Poppins"/>
              <a:cs typeface="Poppins"/>
              <a:sym typeface="Poppins"/>
            </a:endParaRPr>
          </a:p>
        </p:txBody>
      </p:sp>
      <p:sp>
        <p:nvSpPr>
          <p:cNvPr id="69" name="Google Shape;69;p9"/>
          <p:cNvSpPr/>
          <p:nvPr/>
        </p:nvSpPr>
        <p:spPr>
          <a:xfrm>
            <a:off x="11640047" y="4433871"/>
            <a:ext cx="510000" cy="374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0" name="Google Shape;70;p9"/>
          <p:cNvSpPr/>
          <p:nvPr/>
        </p:nvSpPr>
        <p:spPr>
          <a:xfrm>
            <a:off x="10761895" y="8107059"/>
            <a:ext cx="510000" cy="374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1" name="Google Shape;71;p9"/>
          <p:cNvSpPr/>
          <p:nvPr/>
        </p:nvSpPr>
        <p:spPr>
          <a:xfrm>
            <a:off x="10017013" y="4791900"/>
            <a:ext cx="4260000" cy="374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2" name="Google Shape;72;p9"/>
          <p:cNvSpPr/>
          <p:nvPr/>
        </p:nvSpPr>
        <p:spPr>
          <a:xfrm>
            <a:off x="10017112" y="8466834"/>
            <a:ext cx="4260000" cy="374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3" name="Google Shape;73;p9"/>
          <p:cNvSpPr/>
          <p:nvPr/>
        </p:nvSpPr>
        <p:spPr>
          <a:xfrm>
            <a:off x="10761895" y="4433871"/>
            <a:ext cx="510000" cy="374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4" name="Google Shape;74;p9"/>
          <p:cNvSpPr/>
          <p:nvPr/>
        </p:nvSpPr>
        <p:spPr>
          <a:xfrm>
            <a:off x="11449158" y="8107059"/>
            <a:ext cx="510000" cy="374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5" name="Google Shape;75;p9"/>
          <p:cNvSpPr/>
          <p:nvPr/>
        </p:nvSpPr>
        <p:spPr>
          <a:xfrm>
            <a:off x="12136420" y="8107059"/>
            <a:ext cx="510000" cy="374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6" name="Google Shape;76;p9"/>
          <p:cNvSpPr/>
          <p:nvPr/>
        </p:nvSpPr>
        <p:spPr>
          <a:xfrm>
            <a:off x="12443091" y="4433871"/>
            <a:ext cx="510000" cy="374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77" name="Google Shape;77;p9"/>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78" name="Google Shape;78;p9"/>
          <p:cNvPicPr preferRelativeResize="0"/>
          <p:nvPr/>
        </p:nvPicPr>
        <p:blipFill rotWithShape="1">
          <a:blip r:embed="rId4">
            <a:alphaModFix/>
          </a:blip>
          <a:srcRect b="0" l="0" r="0" t="0"/>
          <a:stretch/>
        </p:blipFill>
        <p:spPr>
          <a:xfrm>
            <a:off x="17653913" y="312775"/>
            <a:ext cx="1821935" cy="1567072"/>
          </a:xfrm>
          <a:prstGeom prst="rect">
            <a:avLst/>
          </a:prstGeom>
          <a:noFill/>
          <a:ln>
            <a:noFill/>
          </a:ln>
        </p:spPr>
      </p:pic>
      <p:sp>
        <p:nvSpPr>
          <p:cNvPr id="79" name="Google Shape;79;p9"/>
          <p:cNvSpPr txBox="1"/>
          <p:nvPr>
            <p:ph idx="2" type="body"/>
          </p:nvPr>
        </p:nvSpPr>
        <p:spPr>
          <a:xfrm>
            <a:off x="612750" y="631025"/>
            <a:ext cx="5610000" cy="23946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Blend </a:t>
            </a:r>
            <a:endParaRPr/>
          </a:p>
          <a:p>
            <a:pPr indent="0" lvl="0" marL="0" rtl="0" algn="l">
              <a:lnSpc>
                <a:spcPct val="100000"/>
              </a:lnSpc>
              <a:spcBef>
                <a:spcPts val="0"/>
              </a:spcBef>
              <a:spcAft>
                <a:spcPts val="0"/>
              </a:spcAft>
              <a:buSzPts val="7600"/>
              <a:buNone/>
            </a:pPr>
            <a:r>
              <a:rPr lang="en"/>
              <a:t>the sounds</a:t>
            </a:r>
            <a:endParaRPr/>
          </a:p>
          <a:p>
            <a:pPr indent="0" lvl="0" marL="0" rtl="0" algn="l">
              <a:lnSpc>
                <a:spcPct val="100000"/>
              </a:lnSpc>
              <a:spcBef>
                <a:spcPts val="0"/>
              </a:spcBef>
              <a:spcAft>
                <a:spcPts val="0"/>
              </a:spcAft>
              <a:buSzPts val="7600"/>
              <a:buNone/>
            </a:pPr>
            <a:r>
              <a:t/>
            </a:r>
            <a:endParaRPr/>
          </a:p>
        </p:txBody>
      </p:sp>
      <p:pic>
        <p:nvPicPr>
          <p:cNvPr id="80" name="Google Shape;80;p9"/>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
        <p:nvSpPr>
          <p:cNvPr id="81" name="Google Shape;81;p9"/>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1000"/>
                                        <p:tgtEl>
                                          <p:spTgt spid="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par>
                                <p:cTn fill="hold" nodeType="withEffect" presetClass="exit" presetID="1" presetSubtype="0">
                                  <p:stCondLst>
                                    <p:cond delay="0"/>
                                  </p:stCondLst>
                                  <p:childTnLst>
                                    <p:set>
                                      <p:cBhvr>
                                        <p:cTn dur="1" fill="hold">
                                          <p:stCondLst>
                                            <p:cond delay="1"/>
                                          </p:stCondLst>
                                        </p:cTn>
                                        <p:tgtEl>
                                          <p:spTgt spid="7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1000"/>
                                        <p:tgtEl>
                                          <p:spTgt spid="68"/>
                                        </p:tgtEl>
                                      </p:cBhvr>
                                    </p:animEffec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
                                        <p:tgtEl>
                                          <p:spTgt spid="75"/>
                                        </p:tgtEl>
                                      </p:cBhvr>
                                    </p:animEffect>
                                  </p:childTnLst>
                                </p:cTn>
                              </p:par>
                              <p:par>
                                <p:cTn fill="hold" nodeType="withEffect" presetClass="exit" presetID="1" presetSubtype="0">
                                  <p:stCondLst>
                                    <p:cond delay="0"/>
                                  </p:stCondLst>
                                  <p:childTnLst>
                                    <p:set>
                                      <p:cBhvr>
                                        <p:cTn dur="1" fill="hold">
                                          <p:stCondLst>
                                            <p:cond delay="1"/>
                                          </p:stCondLst>
                                        </p:cTn>
                                        <p:tgtEl>
                                          <p:spTgt spid="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 name="Shape 86"/>
        <p:cNvGrpSpPr/>
        <p:nvPr/>
      </p:nvGrpSpPr>
      <p:grpSpPr>
        <a:xfrm>
          <a:off x="0" y="0"/>
          <a:ext cx="0" cy="0"/>
          <a:chOff x="0" y="0"/>
          <a:chExt cx="0" cy="0"/>
        </a:xfrm>
      </p:grpSpPr>
      <p:grpSp>
        <p:nvGrpSpPr>
          <p:cNvPr id="87" name="Google Shape;87;p10"/>
          <p:cNvGrpSpPr/>
          <p:nvPr/>
        </p:nvGrpSpPr>
        <p:grpSpPr>
          <a:xfrm>
            <a:off x="7509291" y="2474734"/>
            <a:ext cx="4212653" cy="2786238"/>
            <a:chOff x="5784675" y="818500"/>
            <a:chExt cx="2737800" cy="1941900"/>
          </a:xfrm>
        </p:grpSpPr>
        <p:sp>
          <p:nvSpPr>
            <p:cNvPr id="88" name="Google Shape;88;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89" name="Google Shape;89;p10"/>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000" u="none" cap="none" strike="noStrike">
                  <a:solidFill>
                    <a:schemeClr val="accent1"/>
                  </a:solidFill>
                  <a:latin typeface="Poppins"/>
                  <a:ea typeface="Poppins"/>
                  <a:cs typeface="Poppins"/>
                  <a:sym typeface="Poppins"/>
                </a:rPr>
                <a:t>slice</a:t>
              </a:r>
              <a:endParaRPr b="1" i="0" sz="10000" u="none" cap="none" strike="noStrike">
                <a:solidFill>
                  <a:schemeClr val="accent1"/>
                </a:solidFill>
                <a:latin typeface="Poppins"/>
                <a:ea typeface="Poppins"/>
                <a:cs typeface="Poppins"/>
                <a:sym typeface="Poppins"/>
              </a:endParaRPr>
            </a:p>
          </p:txBody>
        </p:sp>
      </p:grpSp>
      <p:grpSp>
        <p:nvGrpSpPr>
          <p:cNvPr id="90" name="Google Shape;90;p10"/>
          <p:cNvGrpSpPr/>
          <p:nvPr/>
        </p:nvGrpSpPr>
        <p:grpSpPr>
          <a:xfrm>
            <a:off x="13464795" y="2474765"/>
            <a:ext cx="4634000" cy="2786238"/>
            <a:chOff x="5784675" y="907452"/>
            <a:chExt cx="2737800" cy="1941900"/>
          </a:xfrm>
        </p:grpSpPr>
        <p:sp>
          <p:nvSpPr>
            <p:cNvPr id="91" name="Google Shape;91;p10"/>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2" name="Google Shape;92;p10"/>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000" u="none" cap="none" strike="noStrike">
                  <a:solidFill>
                    <a:schemeClr val="accent1"/>
                  </a:solidFill>
                  <a:latin typeface="Poppins"/>
                  <a:ea typeface="Poppins"/>
                  <a:cs typeface="Poppins"/>
                  <a:sym typeface="Poppins"/>
                </a:rPr>
                <a:t>nice</a:t>
              </a:r>
              <a:endParaRPr b="1" i="0" sz="10000" u="none" cap="none" strike="noStrike">
                <a:solidFill>
                  <a:schemeClr val="accent1"/>
                </a:solidFill>
                <a:latin typeface="Poppins"/>
                <a:ea typeface="Poppins"/>
                <a:cs typeface="Poppins"/>
                <a:sym typeface="Poppins"/>
              </a:endParaRPr>
            </a:p>
          </p:txBody>
        </p:sp>
      </p:grpSp>
      <p:grpSp>
        <p:nvGrpSpPr>
          <p:cNvPr id="93" name="Google Shape;93;p10"/>
          <p:cNvGrpSpPr/>
          <p:nvPr/>
        </p:nvGrpSpPr>
        <p:grpSpPr>
          <a:xfrm>
            <a:off x="7508142" y="5375269"/>
            <a:ext cx="10587620" cy="3919337"/>
            <a:chOff x="5784675" y="818500"/>
            <a:chExt cx="2737800" cy="1941900"/>
          </a:xfrm>
        </p:grpSpPr>
        <p:sp>
          <p:nvSpPr>
            <p:cNvPr id="94" name="Google Shape;94;p10"/>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95" name="Google Shape;95;p10"/>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15000"/>
                </a:lnSpc>
                <a:spcBef>
                  <a:spcPts val="0"/>
                </a:spcBef>
                <a:spcAft>
                  <a:spcPts val="0"/>
                </a:spcAft>
                <a:buClr>
                  <a:srgbClr val="000000"/>
                </a:buClr>
                <a:buSzPts val="7000"/>
                <a:buFont typeface="Arial"/>
                <a:buNone/>
              </a:pPr>
              <a:r>
                <a:rPr b="1" i="0" lang="en" sz="5500" u="none" cap="none" strike="noStrike">
                  <a:solidFill>
                    <a:schemeClr val="accent1"/>
                  </a:solidFill>
                  <a:latin typeface="Poppins"/>
                  <a:ea typeface="Poppins"/>
                  <a:cs typeface="Poppins"/>
                  <a:sym typeface="Poppins"/>
                </a:rPr>
                <a:t>We paid a high price for the night out at the fancy city center.</a:t>
              </a:r>
              <a:endParaRPr b="1" i="0" sz="5500" u="none" cap="none" strike="noStrike">
                <a:solidFill>
                  <a:schemeClr val="accent1"/>
                </a:solidFill>
                <a:latin typeface="Poppins"/>
                <a:ea typeface="Poppins"/>
                <a:cs typeface="Poppins"/>
                <a:sym typeface="Poppins"/>
              </a:endParaRPr>
            </a:p>
          </p:txBody>
        </p:sp>
      </p:grpSp>
      <p:sp>
        <p:nvSpPr>
          <p:cNvPr id="96" name="Google Shape;96;p10"/>
          <p:cNvSpPr txBox="1"/>
          <p:nvPr/>
        </p:nvSpPr>
        <p:spPr>
          <a:xfrm>
            <a:off x="17690845" y="21207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97" name="Google Shape;97;p10"/>
          <p:cNvPicPr preferRelativeResize="0"/>
          <p:nvPr/>
        </p:nvPicPr>
        <p:blipFill rotWithShape="1">
          <a:blip r:embed="rId3">
            <a:alphaModFix/>
          </a:blip>
          <a:srcRect b="0" l="0" r="0" t="0"/>
          <a:stretch/>
        </p:blipFill>
        <p:spPr>
          <a:xfrm>
            <a:off x="17806313" y="465175"/>
            <a:ext cx="1821935" cy="1567072"/>
          </a:xfrm>
          <a:prstGeom prst="rect">
            <a:avLst/>
          </a:prstGeom>
          <a:noFill/>
          <a:ln>
            <a:noFill/>
          </a:ln>
        </p:spPr>
      </p:pic>
      <p:sp>
        <p:nvSpPr>
          <p:cNvPr id="98" name="Google Shape;98;p10"/>
          <p:cNvSpPr txBox="1"/>
          <p:nvPr>
            <p:ph idx="2" type="body"/>
          </p:nvPr>
        </p:nvSpPr>
        <p:spPr>
          <a:xfrm>
            <a:off x="612750" y="631025"/>
            <a:ext cx="5742300" cy="23103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Read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p:txBody>
      </p:sp>
      <p:sp>
        <p:nvSpPr>
          <p:cNvPr id="99" name="Google Shape;99;p10"/>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00" name="Google Shape;100;p10"/>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01" name="Google Shape;101;p10"/>
          <p:cNvPicPr preferRelativeResize="0"/>
          <p:nvPr/>
        </p:nvPicPr>
        <p:blipFill rotWithShape="1">
          <a:blip r:embed="rId5">
            <a:alphaModFix/>
          </a:blip>
          <a:srcRect b="0" l="0" r="0" t="0"/>
          <a:stretch/>
        </p:blipFill>
        <p:spPr>
          <a:xfrm>
            <a:off x="15895900" y="9370800"/>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1000"/>
                                        <p:tgtEl>
                                          <p:spTgt spid="87"/>
                                        </p:tgtEl>
                                        <p:attrNameLst>
                                          <p:attrName>ppt_w</p:attrName>
                                        </p:attrNameLst>
                                      </p:cBhvr>
                                      <p:tavLst>
                                        <p:tav fmla="" tm="0">
                                          <p:val>
                                            <p:strVal val="0"/>
                                          </p:val>
                                        </p:tav>
                                        <p:tav fmla="" tm="100000">
                                          <p:val>
                                            <p:strVal val="#ppt_w"/>
                                          </p:val>
                                        </p:tav>
                                      </p:tavLst>
                                    </p:anim>
                                    <p:anim calcmode="lin" valueType="num">
                                      <p:cBhvr additive="base">
                                        <p:cTn dur="1000"/>
                                        <p:tgtEl>
                                          <p:spTgt spid="8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0"/>
                                        </p:tgtEl>
                                        <p:attrNameLst>
                                          <p:attrName>style.visibility</p:attrName>
                                        </p:attrNameLst>
                                      </p:cBhvr>
                                      <p:to>
                                        <p:strVal val="visible"/>
                                      </p:to>
                                    </p:set>
                                    <p:anim calcmode="lin" valueType="num">
                                      <p:cBhvr additive="base">
                                        <p:cTn dur="1000"/>
                                        <p:tgtEl>
                                          <p:spTgt spid="90"/>
                                        </p:tgtEl>
                                        <p:attrNameLst>
                                          <p:attrName>ppt_w</p:attrName>
                                        </p:attrNameLst>
                                      </p:cBhvr>
                                      <p:tavLst>
                                        <p:tav fmla="" tm="0">
                                          <p:val>
                                            <p:strVal val="0"/>
                                          </p:val>
                                        </p:tav>
                                        <p:tav fmla="" tm="100000">
                                          <p:val>
                                            <p:strVal val="#ppt_w"/>
                                          </p:val>
                                        </p:tav>
                                      </p:tavLst>
                                    </p:anim>
                                    <p:anim calcmode="lin" valueType="num">
                                      <p:cBhvr additive="base">
                                        <p:cTn dur="1000"/>
                                        <p:tgtEl>
                                          <p:spTgt spid="9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3"/>
                                        </p:tgtEl>
                                        <p:attrNameLst>
                                          <p:attrName>style.visibility</p:attrName>
                                        </p:attrNameLst>
                                      </p:cBhvr>
                                      <p:to>
                                        <p:strVal val="visible"/>
                                      </p:to>
                                    </p:set>
                                    <p:anim calcmode="lin" valueType="num">
                                      <p:cBhvr additive="base">
                                        <p:cTn dur="1000"/>
                                        <p:tgtEl>
                                          <p:spTgt spid="93"/>
                                        </p:tgtEl>
                                        <p:attrNameLst>
                                          <p:attrName>ppt_w</p:attrName>
                                        </p:attrNameLst>
                                      </p:cBhvr>
                                      <p:tavLst>
                                        <p:tav fmla="" tm="0">
                                          <p:val>
                                            <p:strVal val="0"/>
                                          </p:val>
                                        </p:tav>
                                        <p:tav fmla="" tm="100000">
                                          <p:val>
                                            <p:strVal val="#ppt_w"/>
                                          </p:val>
                                        </p:tav>
                                      </p:tavLst>
                                    </p:anim>
                                    <p:anim calcmode="lin" valueType="num">
                                      <p:cBhvr additive="base">
                                        <p:cTn dur="1000"/>
                                        <p:tgtEl>
                                          <p:spTgt spid="9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p11"/>
          <p:cNvSpPr txBox="1"/>
          <p:nvPr/>
        </p:nvSpPr>
        <p:spPr>
          <a:xfrm>
            <a:off x="7360620" y="1536519"/>
            <a:ext cx="12491700" cy="9391500"/>
          </a:xfrm>
          <a:prstGeom prst="rect">
            <a:avLst/>
          </a:prstGeom>
          <a:noFill/>
          <a:ln>
            <a:noFill/>
          </a:ln>
        </p:spPr>
        <p:txBody>
          <a:bodyPr anchorCtr="0" anchor="t" bIns="201050" lIns="201050" spcFirstLastPara="1" rIns="201050" wrap="square" tIns="201050">
            <a:noAutofit/>
          </a:bodyPr>
          <a:lstStyle/>
          <a:p>
            <a:pPr indent="0" lvl="1" marL="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nice		  	slice</a:t>
            </a:r>
            <a:endParaRPr b="1" i="0" sz="12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dice			  mice</a:t>
            </a:r>
            <a:endParaRPr b="1" i="0" sz="12100" u="none" cap="none" strike="noStrike">
              <a:solidFill>
                <a:schemeClr val="accent1"/>
              </a:solidFill>
              <a:latin typeface="Poppins"/>
              <a:ea typeface="Poppins"/>
              <a:cs typeface="Poppins"/>
              <a:sym typeface="Poppins"/>
            </a:endParaRPr>
          </a:p>
          <a:p>
            <a:pPr indent="0" lvl="1" marL="0" marR="0" rtl="0" algn="l">
              <a:lnSpc>
                <a:spcPct val="150000"/>
              </a:lnSpc>
              <a:spcBef>
                <a:spcPts val="0"/>
              </a:spcBef>
              <a:spcAft>
                <a:spcPts val="0"/>
              </a:spcAft>
              <a:buClr>
                <a:srgbClr val="000000"/>
              </a:buClr>
              <a:buSzPts val="12100"/>
              <a:buFont typeface="Arial"/>
              <a:buNone/>
            </a:pPr>
            <a:r>
              <a:rPr b="1" i="0" lang="en" sz="12100" u="none" cap="none" strike="noStrike">
                <a:solidFill>
                  <a:schemeClr val="accent1"/>
                </a:solidFill>
                <a:latin typeface="Poppins"/>
                <a:ea typeface="Poppins"/>
                <a:cs typeface="Poppins"/>
                <a:sym typeface="Poppins"/>
              </a:rPr>
              <a:t>price</a:t>
            </a:r>
            <a:endParaRPr b="1" i="0" sz="12100" u="none" cap="none" strike="noStrike">
              <a:solidFill>
                <a:schemeClr val="accent1"/>
              </a:solidFill>
              <a:latin typeface="Poppins"/>
              <a:ea typeface="Poppins"/>
              <a:cs typeface="Poppins"/>
              <a:sym typeface="Poppins"/>
            </a:endParaRPr>
          </a:p>
          <a:p>
            <a:pPr indent="1016000" lvl="1" marL="3009900" marR="0" rtl="0" algn="l">
              <a:lnSpc>
                <a:spcPct val="150000"/>
              </a:lnSpc>
              <a:spcBef>
                <a:spcPts val="0"/>
              </a:spcBef>
              <a:spcAft>
                <a:spcPts val="0"/>
              </a:spcAft>
              <a:buClr>
                <a:srgbClr val="000000"/>
              </a:buClr>
              <a:buSzPts val="8400"/>
              <a:buFont typeface="Arial"/>
              <a:buNone/>
            </a:pPr>
            <a:r>
              <a:t/>
            </a:r>
            <a:endParaRPr b="1" i="0" sz="8400" u="none" cap="none" strike="noStrike">
              <a:solidFill>
                <a:schemeClr val="accent1"/>
              </a:solidFill>
              <a:highlight>
                <a:srgbClr val="FFFFFF"/>
              </a:highlight>
              <a:latin typeface="Poppins"/>
              <a:ea typeface="Poppins"/>
              <a:cs typeface="Poppins"/>
              <a:sym typeface="Poppins"/>
            </a:endParaRPr>
          </a:p>
        </p:txBody>
      </p:sp>
      <p:sp>
        <p:nvSpPr>
          <p:cNvPr id="108" name="Google Shape;108;p11"/>
          <p:cNvSpPr txBox="1"/>
          <p:nvPr>
            <p:ph idx="2" type="body"/>
          </p:nvPr>
        </p:nvSpPr>
        <p:spPr>
          <a:xfrm>
            <a:off x="612750" y="631025"/>
            <a:ext cx="5738700" cy="2351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Decode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p:txBody>
      </p:sp>
      <p:sp>
        <p:nvSpPr>
          <p:cNvPr id="109" name="Google Shape;109;p11"/>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10" name="Google Shape;110;p11"/>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11" name="Google Shape;111;p11"/>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1000"/>
                                        <p:tgtEl>
                                          <p:spTgt spid="107"/>
                                        </p:tgtEl>
                                        <p:attrNameLst>
                                          <p:attrName>ppt_w</p:attrName>
                                        </p:attrNameLst>
                                      </p:cBhvr>
                                      <p:tavLst>
                                        <p:tav fmla="" tm="0">
                                          <p:val>
                                            <p:strVal val="0"/>
                                          </p:val>
                                        </p:tav>
                                        <p:tav fmla="" tm="100000">
                                          <p:val>
                                            <p:strVal val="#ppt_w"/>
                                          </p:val>
                                        </p:tav>
                                      </p:tavLst>
                                    </p:anim>
                                    <p:anim calcmode="lin" valueType="num">
                                      <p:cBhvr additive="base">
                                        <p:cTn dur="1000"/>
                                        <p:tgtEl>
                                          <p:spTgt spid="10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 name="Shape 116"/>
        <p:cNvGrpSpPr/>
        <p:nvPr/>
      </p:nvGrpSpPr>
      <p:grpSpPr>
        <a:xfrm>
          <a:off x="0" y="0"/>
          <a:ext cx="0" cy="0"/>
          <a:chOff x="0" y="0"/>
          <a:chExt cx="0" cy="0"/>
        </a:xfrm>
      </p:grpSpPr>
      <p:pic>
        <p:nvPicPr>
          <p:cNvPr id="117" name="Google Shape;117;p12"/>
          <p:cNvPicPr preferRelativeResize="0"/>
          <p:nvPr/>
        </p:nvPicPr>
        <p:blipFill rotWithShape="1">
          <a:blip r:embed="rId3">
            <a:alphaModFix/>
          </a:blip>
          <a:srcRect b="0" l="0" r="0" t="0"/>
          <a:stretch/>
        </p:blipFill>
        <p:spPr>
          <a:xfrm>
            <a:off x="7218675" y="4501638"/>
            <a:ext cx="3289088" cy="2506418"/>
          </a:xfrm>
          <a:prstGeom prst="rect">
            <a:avLst/>
          </a:prstGeom>
          <a:noFill/>
          <a:ln>
            <a:noFill/>
          </a:ln>
        </p:spPr>
      </p:pic>
      <p:pic>
        <p:nvPicPr>
          <p:cNvPr id="118" name="Google Shape;118;p12"/>
          <p:cNvPicPr preferRelativeResize="0"/>
          <p:nvPr/>
        </p:nvPicPr>
        <p:blipFill rotWithShape="1">
          <a:blip r:embed="rId4">
            <a:alphaModFix/>
          </a:blip>
          <a:srcRect b="0" l="0" r="0" t="0"/>
          <a:stretch/>
        </p:blipFill>
        <p:spPr>
          <a:xfrm>
            <a:off x="9685112" y="4501660"/>
            <a:ext cx="3289088" cy="3320325"/>
          </a:xfrm>
          <a:prstGeom prst="rect">
            <a:avLst/>
          </a:prstGeom>
          <a:noFill/>
          <a:ln>
            <a:noFill/>
          </a:ln>
        </p:spPr>
      </p:pic>
      <p:pic>
        <p:nvPicPr>
          <p:cNvPr id="119" name="Google Shape;119;p12"/>
          <p:cNvPicPr preferRelativeResize="0"/>
          <p:nvPr/>
        </p:nvPicPr>
        <p:blipFill rotWithShape="1">
          <a:blip r:embed="rId5">
            <a:alphaModFix/>
          </a:blip>
          <a:srcRect b="0" l="0" r="0" t="0"/>
          <a:stretch/>
        </p:blipFill>
        <p:spPr>
          <a:xfrm>
            <a:off x="12184037" y="4501660"/>
            <a:ext cx="3289088" cy="3320325"/>
          </a:xfrm>
          <a:prstGeom prst="rect">
            <a:avLst/>
          </a:prstGeom>
          <a:noFill/>
          <a:ln>
            <a:noFill/>
          </a:ln>
        </p:spPr>
      </p:pic>
      <p:sp>
        <p:nvSpPr>
          <p:cNvPr id="120" name="Google Shape;120;p12"/>
          <p:cNvSpPr txBox="1"/>
          <p:nvPr/>
        </p:nvSpPr>
        <p:spPr>
          <a:xfrm>
            <a:off x="7476001" y="4602554"/>
            <a:ext cx="1866000" cy="14487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0500" u="none" cap="none" strike="noStrike">
                <a:solidFill>
                  <a:schemeClr val="lt1"/>
                </a:solidFill>
                <a:latin typeface="Poppins"/>
                <a:ea typeface="Poppins"/>
                <a:cs typeface="Poppins"/>
                <a:sym typeface="Poppins"/>
              </a:rPr>
              <a:t>p</a:t>
            </a:r>
            <a:endParaRPr b="1" i="0" sz="10500" u="none" cap="none" strike="noStrike">
              <a:solidFill>
                <a:srgbClr val="000000"/>
              </a:solidFill>
              <a:latin typeface="Poppins"/>
              <a:ea typeface="Poppins"/>
              <a:cs typeface="Poppins"/>
              <a:sym typeface="Poppins"/>
            </a:endParaRPr>
          </a:p>
        </p:txBody>
      </p:sp>
      <p:pic>
        <p:nvPicPr>
          <p:cNvPr id="121" name="Google Shape;121;p12"/>
          <p:cNvPicPr preferRelativeResize="0"/>
          <p:nvPr/>
        </p:nvPicPr>
        <p:blipFill rotWithShape="1">
          <a:blip r:embed="rId6">
            <a:alphaModFix/>
          </a:blip>
          <a:srcRect b="0" l="0" r="0" t="0"/>
          <a:stretch/>
        </p:blipFill>
        <p:spPr>
          <a:xfrm>
            <a:off x="14704624" y="4501660"/>
            <a:ext cx="3289088" cy="2506418"/>
          </a:xfrm>
          <a:prstGeom prst="rect">
            <a:avLst/>
          </a:prstGeom>
          <a:noFill/>
          <a:ln>
            <a:noFill/>
          </a:ln>
        </p:spPr>
      </p:pic>
      <p:pic>
        <p:nvPicPr>
          <p:cNvPr id="122" name="Google Shape;122;p12"/>
          <p:cNvPicPr preferRelativeResize="0"/>
          <p:nvPr/>
        </p:nvPicPr>
        <p:blipFill rotWithShape="1">
          <a:blip r:embed="rId3">
            <a:alphaModFix/>
          </a:blip>
          <a:srcRect b="0" l="0" r="0" t="0"/>
          <a:stretch/>
        </p:blipFill>
        <p:spPr>
          <a:xfrm rot="5400000">
            <a:off x="16721663" y="4908273"/>
            <a:ext cx="3391754" cy="2536252"/>
          </a:xfrm>
          <a:prstGeom prst="rect">
            <a:avLst/>
          </a:prstGeom>
          <a:noFill/>
          <a:ln>
            <a:noFill/>
          </a:ln>
        </p:spPr>
      </p:pic>
      <p:sp>
        <p:nvSpPr>
          <p:cNvPr id="123" name="Google Shape;123;p12"/>
          <p:cNvSpPr txBox="1"/>
          <p:nvPr/>
        </p:nvSpPr>
        <p:spPr>
          <a:xfrm>
            <a:off x="10252161" y="4724846"/>
            <a:ext cx="1866000" cy="14487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0500" u="none" cap="none" strike="noStrike">
                <a:solidFill>
                  <a:schemeClr val="lt1"/>
                </a:solidFill>
                <a:latin typeface="Poppins"/>
                <a:ea typeface="Poppins"/>
                <a:cs typeface="Poppins"/>
                <a:sym typeface="Poppins"/>
              </a:rPr>
              <a:t>r</a:t>
            </a:r>
            <a:endParaRPr b="1" i="0" sz="10500" u="none" cap="none" strike="noStrike">
              <a:solidFill>
                <a:srgbClr val="000000"/>
              </a:solidFill>
              <a:latin typeface="Poppins"/>
              <a:ea typeface="Poppins"/>
              <a:cs typeface="Poppins"/>
              <a:sym typeface="Poppins"/>
            </a:endParaRPr>
          </a:p>
        </p:txBody>
      </p:sp>
      <p:sp>
        <p:nvSpPr>
          <p:cNvPr id="124" name="Google Shape;124;p12"/>
          <p:cNvSpPr txBox="1"/>
          <p:nvPr/>
        </p:nvSpPr>
        <p:spPr>
          <a:xfrm>
            <a:off x="12738197" y="4724846"/>
            <a:ext cx="1866000" cy="14487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0500" u="none" cap="none" strike="noStrike">
                <a:solidFill>
                  <a:schemeClr val="lt1"/>
                </a:solidFill>
                <a:latin typeface="Poppins"/>
                <a:ea typeface="Poppins"/>
                <a:cs typeface="Poppins"/>
                <a:sym typeface="Poppins"/>
              </a:rPr>
              <a:t>i</a:t>
            </a:r>
            <a:endParaRPr b="1" i="0" sz="10500" u="none" cap="none" strike="noStrike">
              <a:solidFill>
                <a:srgbClr val="000000"/>
              </a:solidFill>
              <a:latin typeface="Poppins"/>
              <a:ea typeface="Poppins"/>
              <a:cs typeface="Poppins"/>
              <a:sym typeface="Poppins"/>
            </a:endParaRPr>
          </a:p>
        </p:txBody>
      </p:sp>
      <p:sp>
        <p:nvSpPr>
          <p:cNvPr id="125" name="Google Shape;125;p12"/>
          <p:cNvSpPr txBox="1"/>
          <p:nvPr/>
        </p:nvSpPr>
        <p:spPr>
          <a:xfrm>
            <a:off x="15224231" y="4724846"/>
            <a:ext cx="1866000" cy="14487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0500" u="none" cap="none" strike="noStrike">
                <a:solidFill>
                  <a:schemeClr val="lt1"/>
                </a:solidFill>
                <a:latin typeface="Poppins"/>
                <a:ea typeface="Poppins"/>
                <a:cs typeface="Poppins"/>
                <a:sym typeface="Poppins"/>
              </a:rPr>
              <a:t>c</a:t>
            </a:r>
            <a:endParaRPr b="1" i="0" sz="10500" u="none" cap="none" strike="noStrike">
              <a:solidFill>
                <a:srgbClr val="000000"/>
              </a:solidFill>
              <a:latin typeface="Poppins"/>
              <a:ea typeface="Poppins"/>
              <a:cs typeface="Poppins"/>
              <a:sym typeface="Poppins"/>
            </a:endParaRPr>
          </a:p>
        </p:txBody>
      </p:sp>
      <p:sp>
        <p:nvSpPr>
          <p:cNvPr id="126" name="Google Shape;126;p12"/>
          <p:cNvSpPr txBox="1"/>
          <p:nvPr/>
        </p:nvSpPr>
        <p:spPr>
          <a:xfrm>
            <a:off x="17710213" y="4724846"/>
            <a:ext cx="1866000" cy="14487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10500" u="none" cap="none" strike="noStrike">
                <a:solidFill>
                  <a:schemeClr val="lt1"/>
                </a:solidFill>
                <a:latin typeface="Poppins"/>
                <a:ea typeface="Poppins"/>
                <a:cs typeface="Poppins"/>
                <a:sym typeface="Poppins"/>
              </a:rPr>
              <a:t>e</a:t>
            </a:r>
            <a:endParaRPr b="1" i="0" sz="10500" u="none" cap="none" strike="noStrike">
              <a:solidFill>
                <a:srgbClr val="000000"/>
              </a:solidFill>
              <a:latin typeface="Poppins"/>
              <a:ea typeface="Poppins"/>
              <a:cs typeface="Poppins"/>
              <a:sym typeface="Poppins"/>
            </a:endParaRPr>
          </a:p>
        </p:txBody>
      </p:sp>
      <p:sp>
        <p:nvSpPr>
          <p:cNvPr id="127" name="Google Shape;127;p12"/>
          <p:cNvSpPr txBox="1"/>
          <p:nvPr>
            <p:ph idx="2" type="body"/>
          </p:nvPr>
        </p:nvSpPr>
        <p:spPr>
          <a:xfrm>
            <a:off x="612750" y="631025"/>
            <a:ext cx="5738700" cy="25065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p:txBody>
      </p:sp>
      <p:sp>
        <p:nvSpPr>
          <p:cNvPr id="128" name="Google Shape;128;p12"/>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29" name="Google Shape;129;p12"/>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30" name="Google Shape;130;p12"/>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
                                        <p:tgtEl>
                                          <p:spTgt spid="117"/>
                                        </p:tgtEl>
                                      </p:cBhvr>
                                    </p:animEffect>
                                  </p:childTnLst>
                                </p:cTn>
                              </p:par>
                              <p:par>
                                <p:cTn fill="hold" nodeType="with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
                                        <p:tgtEl>
                                          <p:spTgt spid="118"/>
                                        </p:tgtEl>
                                      </p:cBhvr>
                                    </p:animEffect>
                                  </p:childTnLst>
                                </p:cTn>
                              </p:par>
                              <p:par>
                                <p:cTn fill="hold" nodeType="with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
                                        <p:tgtEl>
                                          <p:spTgt spid="119"/>
                                        </p:tgtEl>
                                      </p:cBhvr>
                                    </p:animEffect>
                                  </p:childTnLst>
                                </p:cTn>
                              </p:par>
                              <p:par>
                                <p:cTn fill="hold" nodeType="with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
                                        <p:tgtEl>
                                          <p:spTgt spid="1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
                                        <p:tgtEl>
                                          <p:spTgt spid="121"/>
                                        </p:tgtEl>
                                      </p:cBhvr>
                                    </p:animEffect>
                                  </p:childTnLst>
                                </p:cTn>
                              </p:par>
                              <p:par>
                                <p:cTn fill="hold" nodeType="with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
                                        <p:tgtEl>
                                          <p:spTgt spid="1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
                                        <p:tgtEl>
                                          <p:spTgt spid="122"/>
                                        </p:tgtEl>
                                      </p:cBhvr>
                                    </p:animEffect>
                                  </p:childTnLst>
                                </p:cTn>
                              </p:par>
                              <p:par>
                                <p:cTn fill="hold" nodeType="with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pic>
        <p:nvPicPr>
          <p:cNvPr id="136" name="Google Shape;136;p13"/>
          <p:cNvPicPr preferRelativeResize="0"/>
          <p:nvPr/>
        </p:nvPicPr>
        <p:blipFill rotWithShape="1">
          <a:blip r:embed="rId3">
            <a:alphaModFix/>
          </a:blip>
          <a:srcRect b="0" l="0" r="0" t="0"/>
          <a:stretch/>
        </p:blipFill>
        <p:spPr>
          <a:xfrm>
            <a:off x="7208569" y="3842759"/>
            <a:ext cx="4231501" cy="3182607"/>
          </a:xfrm>
          <a:prstGeom prst="rect">
            <a:avLst/>
          </a:prstGeom>
          <a:noFill/>
          <a:ln>
            <a:noFill/>
          </a:ln>
        </p:spPr>
      </p:pic>
      <p:pic>
        <p:nvPicPr>
          <p:cNvPr id="137" name="Google Shape;137;p13"/>
          <p:cNvPicPr preferRelativeResize="0"/>
          <p:nvPr/>
        </p:nvPicPr>
        <p:blipFill rotWithShape="1">
          <a:blip r:embed="rId4">
            <a:alphaModFix/>
          </a:blip>
          <a:srcRect b="0" l="0" r="0" t="0"/>
          <a:stretch/>
        </p:blipFill>
        <p:spPr>
          <a:xfrm>
            <a:off x="10364184" y="3855380"/>
            <a:ext cx="4231501" cy="4216131"/>
          </a:xfrm>
          <a:prstGeom prst="rect">
            <a:avLst/>
          </a:prstGeom>
          <a:noFill/>
          <a:ln>
            <a:noFill/>
          </a:ln>
        </p:spPr>
      </p:pic>
      <p:pic>
        <p:nvPicPr>
          <p:cNvPr id="138" name="Google Shape;138;p13"/>
          <p:cNvPicPr preferRelativeResize="0"/>
          <p:nvPr/>
        </p:nvPicPr>
        <p:blipFill rotWithShape="1">
          <a:blip r:embed="rId5">
            <a:alphaModFix/>
          </a:blip>
          <a:srcRect b="0" l="0" r="0" t="0"/>
          <a:stretch/>
        </p:blipFill>
        <p:spPr>
          <a:xfrm>
            <a:off x="13567941" y="3855380"/>
            <a:ext cx="4231501" cy="4216131"/>
          </a:xfrm>
          <a:prstGeom prst="rect">
            <a:avLst/>
          </a:prstGeom>
          <a:noFill/>
          <a:ln>
            <a:noFill/>
          </a:ln>
        </p:spPr>
      </p:pic>
      <p:pic>
        <p:nvPicPr>
          <p:cNvPr id="139" name="Google Shape;139;p13"/>
          <p:cNvPicPr preferRelativeResize="0"/>
          <p:nvPr/>
        </p:nvPicPr>
        <p:blipFill rotWithShape="1">
          <a:blip r:embed="rId6">
            <a:alphaModFix/>
          </a:blip>
          <a:srcRect b="0" l="0" r="0" t="0"/>
          <a:stretch/>
        </p:blipFill>
        <p:spPr>
          <a:xfrm>
            <a:off x="16719796" y="3861986"/>
            <a:ext cx="3155604" cy="3144156"/>
          </a:xfrm>
          <a:prstGeom prst="rect">
            <a:avLst/>
          </a:prstGeom>
          <a:noFill/>
          <a:ln>
            <a:noFill/>
          </a:ln>
        </p:spPr>
      </p:pic>
      <p:sp>
        <p:nvSpPr>
          <p:cNvPr id="140" name="Google Shape;140;p13"/>
          <p:cNvSpPr txBox="1"/>
          <p:nvPr/>
        </p:nvSpPr>
        <p:spPr>
          <a:xfrm>
            <a:off x="7281695" y="3511788"/>
            <a:ext cx="3156000" cy="26496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0000" u="none" cap="none" strike="noStrike">
                <a:solidFill>
                  <a:schemeClr val="lt1"/>
                </a:solidFill>
                <a:latin typeface="Poppins"/>
                <a:ea typeface="Poppins"/>
                <a:cs typeface="Poppins"/>
                <a:sym typeface="Poppins"/>
              </a:rPr>
              <a:t>m</a:t>
            </a:r>
            <a:endParaRPr b="1" i="0" sz="20000" u="none" cap="none" strike="noStrike">
              <a:solidFill>
                <a:srgbClr val="000000"/>
              </a:solidFill>
              <a:latin typeface="Poppins"/>
              <a:ea typeface="Poppins"/>
              <a:cs typeface="Poppins"/>
              <a:sym typeface="Poppins"/>
            </a:endParaRPr>
          </a:p>
        </p:txBody>
      </p:sp>
      <p:sp>
        <p:nvSpPr>
          <p:cNvPr id="141" name="Google Shape;141;p13"/>
          <p:cNvSpPr txBox="1"/>
          <p:nvPr/>
        </p:nvSpPr>
        <p:spPr>
          <a:xfrm>
            <a:off x="17002234" y="3511788"/>
            <a:ext cx="3156000" cy="26496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0000" u="none" cap="none" strike="noStrike">
                <a:solidFill>
                  <a:schemeClr val="lt1"/>
                </a:solidFill>
                <a:latin typeface="Poppins"/>
                <a:ea typeface="Poppins"/>
                <a:cs typeface="Poppins"/>
                <a:sym typeface="Poppins"/>
              </a:rPr>
              <a:t>e</a:t>
            </a:r>
            <a:endParaRPr b="1" i="0" sz="20000" u="none" cap="none" strike="noStrike">
              <a:solidFill>
                <a:srgbClr val="000000"/>
              </a:solidFill>
              <a:latin typeface="Poppins"/>
              <a:ea typeface="Poppins"/>
              <a:cs typeface="Poppins"/>
              <a:sym typeface="Poppins"/>
            </a:endParaRPr>
          </a:p>
        </p:txBody>
      </p:sp>
      <p:sp>
        <p:nvSpPr>
          <p:cNvPr id="142" name="Google Shape;142;p13"/>
          <p:cNvSpPr txBox="1"/>
          <p:nvPr/>
        </p:nvSpPr>
        <p:spPr>
          <a:xfrm>
            <a:off x="13897678" y="3662053"/>
            <a:ext cx="3156000" cy="26496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0000" u="none" cap="none" strike="noStrike">
                <a:solidFill>
                  <a:schemeClr val="lt1"/>
                </a:solidFill>
                <a:latin typeface="Poppins"/>
                <a:ea typeface="Poppins"/>
                <a:cs typeface="Poppins"/>
                <a:sym typeface="Poppins"/>
              </a:rPr>
              <a:t>c</a:t>
            </a:r>
            <a:endParaRPr b="1" i="0" sz="20000" u="none" cap="none" strike="noStrike">
              <a:solidFill>
                <a:srgbClr val="000000"/>
              </a:solidFill>
              <a:latin typeface="Poppins"/>
              <a:ea typeface="Poppins"/>
              <a:cs typeface="Poppins"/>
              <a:sym typeface="Poppins"/>
            </a:endParaRPr>
          </a:p>
        </p:txBody>
      </p:sp>
      <p:sp>
        <p:nvSpPr>
          <p:cNvPr id="143" name="Google Shape;143;p13"/>
          <p:cNvSpPr txBox="1"/>
          <p:nvPr/>
        </p:nvSpPr>
        <p:spPr>
          <a:xfrm>
            <a:off x="10742037" y="3662053"/>
            <a:ext cx="3156000" cy="2649600"/>
          </a:xfrm>
          <a:prstGeom prst="rect">
            <a:avLst/>
          </a:prstGeom>
          <a:noFill/>
          <a:ln>
            <a:noFill/>
          </a:ln>
        </p:spPr>
        <p:txBody>
          <a:bodyPr anchorCtr="0" anchor="t" bIns="75375" lIns="150800" spcFirstLastPara="1" rIns="150800" wrap="square" tIns="75375">
            <a:noAutofit/>
          </a:bodyPr>
          <a:lstStyle/>
          <a:p>
            <a:pPr indent="0" lvl="0" marL="0" marR="0" rtl="0" algn="ctr">
              <a:lnSpc>
                <a:spcPct val="90000"/>
              </a:lnSpc>
              <a:spcBef>
                <a:spcPts val="0"/>
              </a:spcBef>
              <a:spcAft>
                <a:spcPts val="0"/>
              </a:spcAft>
              <a:buClr>
                <a:schemeClr val="lt1"/>
              </a:buClr>
              <a:buSzPts val="28800"/>
              <a:buFont typeface="Arial"/>
              <a:buNone/>
            </a:pPr>
            <a:r>
              <a:rPr b="1" i="0" lang="en" sz="20000" u="none" cap="none" strike="noStrike">
                <a:solidFill>
                  <a:schemeClr val="lt1"/>
                </a:solidFill>
                <a:latin typeface="Poppins"/>
                <a:ea typeface="Poppins"/>
                <a:cs typeface="Poppins"/>
                <a:sym typeface="Poppins"/>
              </a:rPr>
              <a:t>i</a:t>
            </a:r>
            <a:endParaRPr b="1" i="0" sz="20000" u="none" cap="none" strike="noStrike">
              <a:solidFill>
                <a:srgbClr val="000000"/>
              </a:solidFill>
              <a:latin typeface="Poppins"/>
              <a:ea typeface="Poppins"/>
              <a:cs typeface="Poppins"/>
              <a:sym typeface="Poppins"/>
            </a:endParaRPr>
          </a:p>
        </p:txBody>
      </p:sp>
      <p:sp>
        <p:nvSpPr>
          <p:cNvPr id="144" name="Google Shape;144;p13"/>
          <p:cNvSpPr txBox="1"/>
          <p:nvPr>
            <p:ph idx="2" type="body"/>
          </p:nvPr>
        </p:nvSpPr>
        <p:spPr>
          <a:xfrm>
            <a:off x="612750" y="631025"/>
            <a:ext cx="5663400" cy="2423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Spell </a:t>
            </a:r>
            <a:endParaRPr/>
          </a:p>
          <a:p>
            <a:pPr indent="0" lvl="0" marL="0" rtl="0" algn="l">
              <a:lnSpc>
                <a:spcPct val="100000"/>
              </a:lnSpc>
              <a:spcBef>
                <a:spcPts val="0"/>
              </a:spcBef>
              <a:spcAft>
                <a:spcPts val="0"/>
              </a:spcAft>
              <a:buSzPts val="7600"/>
              <a:buNone/>
            </a:pPr>
            <a:r>
              <a:rPr lang="en"/>
              <a:t>the words</a:t>
            </a:r>
            <a:endParaRPr/>
          </a:p>
          <a:p>
            <a:pPr indent="0" lvl="0" marL="0" rtl="0" algn="l">
              <a:lnSpc>
                <a:spcPct val="100000"/>
              </a:lnSpc>
              <a:spcBef>
                <a:spcPts val="0"/>
              </a:spcBef>
              <a:spcAft>
                <a:spcPts val="0"/>
              </a:spcAft>
              <a:buSzPts val="7600"/>
              <a:buNone/>
            </a:pPr>
            <a:r>
              <a:t/>
            </a:r>
            <a:endParaRPr/>
          </a:p>
        </p:txBody>
      </p:sp>
      <p:pic>
        <p:nvPicPr>
          <p:cNvPr id="145" name="Google Shape;145;p13"/>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46" name="Google Shape;146;p13"/>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
                                        <p:tgtEl>
                                          <p:spTgt spid="137"/>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grpSp>
        <p:nvGrpSpPr>
          <p:cNvPr id="152" name="Google Shape;152;p14"/>
          <p:cNvGrpSpPr/>
          <p:nvPr/>
        </p:nvGrpSpPr>
        <p:grpSpPr>
          <a:xfrm>
            <a:off x="9679917" y="6653406"/>
            <a:ext cx="5833157" cy="3109759"/>
            <a:chOff x="5784675" y="818500"/>
            <a:chExt cx="2737800" cy="1941900"/>
          </a:xfrm>
        </p:grpSpPr>
        <p:sp>
          <p:nvSpPr>
            <p:cNvPr id="153" name="Google Shape;153;p14"/>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54" name="Google Shape;154;p14"/>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500" u="none" cap="none" strike="noStrike">
                  <a:solidFill>
                    <a:schemeClr val="accent2"/>
                  </a:solidFill>
                  <a:latin typeface="Poppins"/>
                  <a:ea typeface="Poppins"/>
                  <a:cs typeface="Poppins"/>
                  <a:sym typeface="Poppins"/>
                </a:rPr>
                <a:t>any</a:t>
              </a:r>
              <a:endParaRPr b="1" i="0" sz="10500" u="none" cap="none" strike="noStrike">
                <a:solidFill>
                  <a:schemeClr val="accent2"/>
                </a:solidFill>
                <a:latin typeface="Poppins"/>
                <a:ea typeface="Poppins"/>
                <a:cs typeface="Poppins"/>
                <a:sym typeface="Poppins"/>
              </a:endParaRPr>
            </a:p>
          </p:txBody>
        </p:sp>
      </p:grpSp>
      <p:grpSp>
        <p:nvGrpSpPr>
          <p:cNvPr id="155" name="Google Shape;155;p14"/>
          <p:cNvGrpSpPr/>
          <p:nvPr/>
        </p:nvGrpSpPr>
        <p:grpSpPr>
          <a:xfrm>
            <a:off x="9679917" y="2542554"/>
            <a:ext cx="5833157" cy="3109759"/>
            <a:chOff x="5784675" y="818500"/>
            <a:chExt cx="2737800" cy="1941900"/>
          </a:xfrm>
        </p:grpSpPr>
        <p:sp>
          <p:nvSpPr>
            <p:cNvPr id="156" name="Google Shape;156;p14"/>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57" name="Google Shape;157;p14"/>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50" lIns="201050" spcFirstLastPara="1" rIns="201050" wrap="square" tIns="201050">
              <a:noAutofit/>
            </a:bodyPr>
            <a:lstStyle/>
            <a:p>
              <a:pPr indent="0" lvl="0" marL="0" marR="0" rtl="0" algn="ctr">
                <a:lnSpc>
                  <a:spcPct val="100000"/>
                </a:lnSpc>
                <a:spcBef>
                  <a:spcPts val="0"/>
                </a:spcBef>
                <a:spcAft>
                  <a:spcPts val="0"/>
                </a:spcAft>
                <a:buClr>
                  <a:srgbClr val="000000"/>
                </a:buClr>
                <a:buSzPts val="11000"/>
                <a:buFont typeface="Arial"/>
                <a:buNone/>
              </a:pPr>
              <a:r>
                <a:rPr b="1" i="0" lang="en" sz="10500" u="none" cap="none" strike="noStrike">
                  <a:solidFill>
                    <a:schemeClr val="accent2"/>
                  </a:solidFill>
                  <a:latin typeface="Poppins"/>
                  <a:ea typeface="Poppins"/>
                  <a:cs typeface="Poppins"/>
                  <a:sym typeface="Poppins"/>
                </a:rPr>
                <a:t>place</a:t>
              </a:r>
              <a:endParaRPr b="1" i="0" sz="10500" u="none" cap="none" strike="noStrike">
                <a:solidFill>
                  <a:schemeClr val="accent2"/>
                </a:solidFill>
                <a:latin typeface="Poppins"/>
                <a:ea typeface="Poppins"/>
                <a:cs typeface="Poppins"/>
                <a:sym typeface="Poppins"/>
              </a:endParaRPr>
            </a:p>
          </p:txBody>
        </p:sp>
      </p:grpSp>
      <p:sp>
        <p:nvSpPr>
          <p:cNvPr id="158" name="Google Shape;158;p14"/>
          <p:cNvSpPr/>
          <p:nvPr/>
        </p:nvSpPr>
        <p:spPr>
          <a:xfrm>
            <a:off x="11289474" y="7788530"/>
            <a:ext cx="924300" cy="12534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59" name="Google Shape;159;p14"/>
          <p:cNvSpPr/>
          <p:nvPr/>
        </p:nvSpPr>
        <p:spPr>
          <a:xfrm>
            <a:off x="13063428" y="7788530"/>
            <a:ext cx="924300" cy="12534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019"/>
              </a:srgbClr>
            </a:outerShdw>
          </a:effectLst>
        </p:spPr>
        <p:txBody>
          <a:bodyPr anchorCtr="0" anchor="ctr" bIns="201050" lIns="201050" spcFirstLastPara="1" rIns="201050" wrap="square" tIns="201050">
            <a:noAutofit/>
          </a:bodyPr>
          <a:lstStyle/>
          <a:p>
            <a:pPr indent="0" lvl="0" marL="0" marR="0" rtl="0" algn="l">
              <a:lnSpc>
                <a:spcPct val="100000"/>
              </a:lnSpc>
              <a:spcBef>
                <a:spcPts val="0"/>
              </a:spcBef>
              <a:spcAft>
                <a:spcPts val="0"/>
              </a:spcAft>
              <a:buClr>
                <a:srgbClr val="000000"/>
              </a:buClr>
              <a:buSzPts val="3100"/>
              <a:buFont typeface="Arial"/>
              <a:buNone/>
            </a:pPr>
            <a:r>
              <a:t/>
            </a:r>
            <a:endParaRPr b="0" i="0" sz="3100" u="none" cap="none" strike="noStrike">
              <a:solidFill>
                <a:srgbClr val="000000"/>
              </a:solidFill>
              <a:latin typeface="Arial"/>
              <a:ea typeface="Arial"/>
              <a:cs typeface="Arial"/>
              <a:sym typeface="Arial"/>
            </a:endParaRPr>
          </a:p>
        </p:txBody>
      </p:sp>
      <p:sp>
        <p:nvSpPr>
          <p:cNvPr id="160" name="Google Shape;160;p14"/>
          <p:cNvSpPr txBox="1"/>
          <p:nvPr/>
        </p:nvSpPr>
        <p:spPr>
          <a:xfrm>
            <a:off x="17538445" y="1968387"/>
            <a:ext cx="2052900" cy="316200"/>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61" name="Google Shape;161;p14"/>
          <p:cNvPicPr preferRelativeResize="0"/>
          <p:nvPr/>
        </p:nvPicPr>
        <p:blipFill rotWithShape="1">
          <a:blip r:embed="rId3">
            <a:alphaModFix/>
          </a:blip>
          <a:srcRect b="0" l="0" r="0" t="0"/>
          <a:stretch/>
        </p:blipFill>
        <p:spPr>
          <a:xfrm>
            <a:off x="17653913" y="312775"/>
            <a:ext cx="1821935" cy="1567072"/>
          </a:xfrm>
          <a:prstGeom prst="rect">
            <a:avLst/>
          </a:prstGeom>
          <a:noFill/>
          <a:ln>
            <a:noFill/>
          </a:ln>
        </p:spPr>
      </p:pic>
      <p:sp>
        <p:nvSpPr>
          <p:cNvPr id="162" name="Google Shape;162;p14"/>
          <p:cNvSpPr txBox="1"/>
          <p:nvPr>
            <p:ph idx="2" type="body"/>
          </p:nvPr>
        </p:nvSpPr>
        <p:spPr>
          <a:xfrm>
            <a:off x="612750" y="631025"/>
            <a:ext cx="5742300" cy="3014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7600"/>
              <a:buNone/>
            </a:pPr>
            <a:r>
              <a:rPr lang="en"/>
              <a:t>High </a:t>
            </a:r>
            <a:endParaRPr/>
          </a:p>
          <a:p>
            <a:pPr indent="0" lvl="0" marL="0" rtl="0" algn="l">
              <a:lnSpc>
                <a:spcPct val="100000"/>
              </a:lnSpc>
              <a:spcBef>
                <a:spcPts val="0"/>
              </a:spcBef>
              <a:spcAft>
                <a:spcPts val="0"/>
              </a:spcAft>
              <a:buSzPts val="7600"/>
              <a:buNone/>
            </a:pPr>
            <a:r>
              <a:rPr lang="en"/>
              <a:t>Frequency </a:t>
            </a:r>
            <a:endParaRPr/>
          </a:p>
          <a:p>
            <a:pPr indent="0" lvl="0" marL="0" rtl="0" algn="l">
              <a:lnSpc>
                <a:spcPct val="100000"/>
              </a:lnSpc>
              <a:spcBef>
                <a:spcPts val="0"/>
              </a:spcBef>
              <a:spcAft>
                <a:spcPts val="0"/>
              </a:spcAft>
              <a:buSzPts val="7600"/>
              <a:buNone/>
            </a:pPr>
            <a:r>
              <a:rPr lang="en"/>
              <a:t>Words</a:t>
            </a:r>
            <a:endParaRPr/>
          </a:p>
          <a:p>
            <a:pPr indent="0" lvl="0" marL="0" rtl="0" algn="l">
              <a:lnSpc>
                <a:spcPct val="100000"/>
              </a:lnSpc>
              <a:spcBef>
                <a:spcPts val="0"/>
              </a:spcBef>
              <a:spcAft>
                <a:spcPts val="0"/>
              </a:spcAft>
              <a:buSzPts val="7600"/>
              <a:buNone/>
            </a:pPr>
            <a:r>
              <a:t/>
            </a:r>
            <a:endParaRPr/>
          </a:p>
        </p:txBody>
      </p:sp>
      <p:sp>
        <p:nvSpPr>
          <p:cNvPr id="163" name="Google Shape;163;p14"/>
          <p:cNvSpPr txBox="1"/>
          <p:nvPr/>
        </p:nvSpPr>
        <p:spPr>
          <a:xfrm>
            <a:off x="610316" y="6725451"/>
            <a:ext cx="52761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64" name="Google Shape;164;p14"/>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1000"/>
                                        <p:tgtEl>
                                          <p:spTgt spid="155"/>
                                        </p:tgtEl>
                                        <p:attrNameLst>
                                          <p:attrName>ppt_w</p:attrName>
                                        </p:attrNameLst>
                                      </p:cBhvr>
                                      <p:tavLst>
                                        <p:tav fmla="" tm="0">
                                          <p:val>
                                            <p:strVal val="0"/>
                                          </p:val>
                                        </p:tav>
                                        <p:tav fmla="" tm="100000">
                                          <p:val>
                                            <p:strVal val="#ppt_w"/>
                                          </p:val>
                                        </p:tav>
                                      </p:tavLst>
                                    </p:anim>
                                    <p:anim calcmode="lin" valueType="num">
                                      <p:cBhvr additive="base">
                                        <p:cTn dur="1000"/>
                                        <p:tgtEl>
                                          <p:spTgt spid="15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2"/>
                                        </p:tgtEl>
                                        <p:attrNameLst>
                                          <p:attrName>style.visibility</p:attrName>
                                        </p:attrNameLst>
                                      </p:cBhvr>
                                      <p:to>
                                        <p:strVal val="visible"/>
                                      </p:to>
                                    </p:set>
                                    <p:anim calcmode="lin" valueType="num">
                                      <p:cBhvr additive="base">
                                        <p:cTn dur="1000"/>
                                        <p:tgtEl>
                                          <p:spTgt spid="152"/>
                                        </p:tgtEl>
                                        <p:attrNameLst>
                                          <p:attrName>ppt_w</p:attrName>
                                        </p:attrNameLst>
                                      </p:cBhvr>
                                      <p:tavLst>
                                        <p:tav fmla="" tm="0">
                                          <p:val>
                                            <p:strVal val="0"/>
                                          </p:val>
                                        </p:tav>
                                        <p:tav fmla="" tm="100000">
                                          <p:val>
                                            <p:strVal val="#ppt_w"/>
                                          </p:val>
                                        </p:tav>
                                      </p:tavLst>
                                    </p:anim>
                                    <p:anim calcmode="lin" valueType="num">
                                      <p:cBhvr additive="base">
                                        <p:cTn dur="1000"/>
                                        <p:tgtEl>
                                          <p:spTgt spid="15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20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5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5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Left Sidebar Slides">
  <a:themeElements>
    <a:clrScheme name="Springboard">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