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72">
          <p15:clr>
            <a:srgbClr val="A4A3A4"/>
          </p15:clr>
        </p15:guide>
        <p15:guide id="2" pos="317">
          <p15:clr>
            <a:srgbClr val="A4A3A4"/>
          </p15:clr>
        </p15:guide>
        <p15:guide id="3" orient="horz" pos="158">
          <p15:clr>
            <a:srgbClr val="9AA0A6"/>
          </p15:clr>
        </p15:guide>
        <p15:guide id="4" orient="horz" pos="2454">
          <p15:clr>
            <a:srgbClr val="9AA0A6"/>
          </p15:clr>
        </p15:guide>
        <p15:guide id="5" pos="74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24"/>
      </p:cViewPr>
      <p:guideLst>
        <p:guide orient="horz" pos="5472"/>
        <p:guide pos="317"/>
        <p:guide orient="horz" pos="158"/>
        <p:guide orient="horz" pos="2454"/>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i vowel sound from an open syllable or from a bossy e. You can also make a long i sound using the spelling pattern, 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lang="en" sz="1200" b="1">
                <a:solidFill>
                  <a:schemeClr val="dk1"/>
                </a:solidFill>
                <a:latin typeface="Poppins"/>
                <a:ea typeface="Poppins"/>
                <a:cs typeface="Poppins"/>
                <a:sym typeface="Poppins"/>
              </a:rPr>
              <a:t>Sound Letter card 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special spelling of the long /i/ sound is i-g-h. When we see the letters i-g-h, we know that they make the long /i/ sound. When we read words with the i-g-h spelling, we know the g and h don't make any sounds; all we say is the /i/ sound. For example, when we see the word </a:t>
            </a:r>
            <a:r>
              <a:rPr lang="en" sz="1200" i="1">
                <a:solidFill>
                  <a:schemeClr val="dk1"/>
                </a:solidFill>
                <a:latin typeface="Poppins"/>
                <a:ea typeface="Poppins"/>
                <a:cs typeface="Poppins"/>
                <a:sym typeface="Poppins"/>
              </a:rPr>
              <a:t>light</a:t>
            </a:r>
            <a:r>
              <a:rPr lang="en" sz="1200">
                <a:solidFill>
                  <a:schemeClr val="dk1"/>
                </a:solidFill>
                <a:latin typeface="Poppins"/>
                <a:ea typeface="Poppins"/>
                <a:cs typeface="Poppins"/>
                <a:sym typeface="Poppins"/>
              </a:rPr>
              <a:t> we say /l/ /i/ /t/ = light.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 including our new card, 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lang="en" sz="1200" b="1">
                <a:solidFill>
                  <a:schemeClr val="dk1"/>
                </a:solidFill>
                <a:latin typeface="Poppins"/>
                <a:ea typeface="Poppins"/>
                <a:cs typeface="Poppins"/>
                <a:sym typeface="Poppins"/>
              </a:rPr>
              <a:t>Sound Letter Cards: a, e, i, o, u, wh, sh, ch, ng, ck, ph, qu, ai, ay, ee, ea</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that the special spelling of the long /i/ sound is i-g-h. When we see the letters i-g-h we know that they make the long /i/ sound. When we read words with the i-g-h spelling, we know the g and h don't make any sounds; all we say is the /i/ sound. For example, when we see the word </a:t>
            </a:r>
            <a:r>
              <a:rPr lang="en" sz="1200" i="1">
                <a:solidFill>
                  <a:schemeClr val="dk1"/>
                </a:solidFill>
                <a:latin typeface="Poppins"/>
                <a:ea typeface="Poppins"/>
                <a:cs typeface="Poppins"/>
                <a:sym typeface="Poppins"/>
              </a:rPr>
              <a:t>light</a:t>
            </a:r>
            <a:r>
              <a:rPr lang="en" sz="1200">
                <a:solidFill>
                  <a:schemeClr val="dk1"/>
                </a:solidFill>
                <a:latin typeface="Poppins"/>
                <a:ea typeface="Poppins"/>
                <a:cs typeface="Poppins"/>
                <a:sym typeface="Poppins"/>
              </a:rPr>
              <a:t> we say /l/ /i/ /t/ = light.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i-g-h spelling of the long /i/ vowel sound. That means, when we read words with the i-g-h spelling, we know the g and h don't make any sounds; all we say is the /i/ sound. Underline the i-g-h because the letters are stuck together. So, to decode this word, I'll say /h/ /i/. The g and h are silent.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high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says /h/ /i/ = "high". </a:t>
            </a:r>
            <a:r>
              <a:rPr lang="en" sz="1200" i="1">
                <a:solidFill>
                  <a:schemeClr val="dk1"/>
                </a:solidFill>
                <a:latin typeface="Poppins"/>
                <a:ea typeface="Poppins"/>
                <a:cs typeface="Poppins"/>
                <a:sym typeface="Poppins"/>
              </a:rPr>
              <a:t>Jonathan threw his turquoise ball high in the sky to his brother Rhein</a:t>
            </a:r>
            <a:r>
              <a:rPr lang="en" sz="1200">
                <a:solidFill>
                  <a:schemeClr val="dk1"/>
                </a:solidFill>
                <a:latin typeface="Poppins"/>
                <a:ea typeface="Poppins"/>
                <a:cs typeface="Poppins"/>
                <a:sym typeface="Poppins"/>
              </a:rPr>
              <a:t>. Why is this word read as /h/ /i/ = "high"?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the i-g-h spelling is for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sight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s says /s/. Next comes a vowel, i. But, I notice the spelling pattern is i-g-h. Underline these letters.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i-g-h spelling is for the long /i/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/s/ /i/ /t/. The word is /s/ /i/ /t/ = "sight". The i-g-h spelling is for the long /i/ sound. When we connect to the meaning of words and we learn the rules, we will know if the spelling for the /i/ vowel is bossy e or i-g-h. Great thinking while blending the sounds today!</a:t>
            </a:r>
            <a:endParaRPr sz="1200" b="1">
              <a:solidFill>
                <a:schemeClr val="dk1"/>
              </a:solidFill>
              <a:latin typeface="Poppins"/>
              <a:ea typeface="Poppins"/>
              <a:cs typeface="Poppins"/>
              <a:sym typeface="Poppins"/>
            </a:endParaRPr>
          </a:p>
        </p:txBody>
      </p:sp>
      <p:sp>
        <p:nvSpPr>
          <p:cNvPr id="62" name="Google Shape;62;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3" name="Google Shape;63;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right.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i-g-h and I know that the i-g-h spelling is for the long /i/ sound. Underline the letters i-g-h to remember they stick together. We'll use the long vowel sound. Your turn using the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 /i/ /t/ = "right". Yes, the word is "right".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bright.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i-g-h and I know that the i-g-h spelling is for the long /i/ sound. Underline it to remind you that the letters i-g-h stick together!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 /r/ /i/ /t/ = "bright".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knight might give me a fright!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when you see i-g-h and you know that the i-g-h spelling is for the long /i/ sound. Those brains are growing!</a:t>
            </a:r>
            <a:endParaRPr sz="1200" b="1">
              <a:solidFill>
                <a:schemeClr val="dk1"/>
              </a:solidFill>
              <a:latin typeface="Poppins"/>
              <a:ea typeface="Poppins"/>
              <a:cs typeface="Poppins"/>
              <a:sym typeface="Poppins"/>
            </a:endParaRPr>
          </a:p>
        </p:txBody>
      </p:sp>
      <p:sp>
        <p:nvSpPr>
          <p:cNvPr id="82" name="Google Shape;82;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3" name="Google Shape;83;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high, sight, light, right, bright, night, thigh, flight, might</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2" name="Google Shape;10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3" name="Google Shape;103;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tight</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tight</a:t>
            </a:r>
            <a:r>
              <a:rPr lang="en" sz="1200">
                <a:solidFill>
                  <a:schemeClr val="dk1"/>
                </a:solidFill>
                <a:latin typeface="Poppins"/>
                <a:ea typeface="Poppins"/>
                <a:cs typeface="Poppins"/>
                <a:sym typeface="Poppins"/>
              </a:rPr>
              <a:t>? Let's listen to the sounds and match the sound to the correct letter. The word is "tight". I hear /t/ /i/ /t/. I know that sound for /t/ = t and the sound for /i/ = i-g-h. I hear a /t/ sound for t at the end. We learned that i-g-h is the spelling for the long /i/ sound.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tight</a:t>
            </a:r>
            <a:r>
              <a:rPr lang="en" sz="1200" i="1">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t-i-g-h-t. We spell /t/ /i/ /t/ = t-i-g-h-t.</a:t>
            </a:r>
            <a:endParaRPr sz="1200">
              <a:solidFill>
                <a:schemeClr val="dk1"/>
              </a:solidFill>
              <a:latin typeface="Poppins"/>
              <a:ea typeface="Poppins"/>
              <a:cs typeface="Poppins"/>
              <a:sym typeface="Poppins"/>
            </a:endParaRPr>
          </a:p>
        </p:txBody>
      </p:sp>
      <p:sp>
        <p:nvSpPr>
          <p:cNvPr id="112" name="Google Shape;11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3" name="Google Shape;113;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/t/ sound in tight, to the /n/ sound? /n/ /i/ /t/?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/t/ in tight to /n/ we write the letters for the word "night". n-i-g-h-t. We know that i-g-h is the spelling for the long /i/ sound. Great thinking! Awesome job spelling words today!</a:t>
            </a:r>
            <a:endParaRPr sz="1200">
              <a:solidFill>
                <a:schemeClr val="dk1"/>
              </a:solidFill>
              <a:latin typeface="Poppins"/>
              <a:ea typeface="Poppins"/>
              <a:cs typeface="Poppins"/>
              <a:sym typeface="Poppins"/>
            </a:endParaRPr>
          </a:p>
        </p:txBody>
      </p:sp>
      <p:sp>
        <p:nvSpPr>
          <p:cNvPr id="129" name="Google Shape;12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0" name="Google Shape;13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 that use rules you just haven't learned yet.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great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e-a can say long e, /e/? It can also make the long a sound. In this word, e-a says /a/. /g/ /r/ /a/ /t/ = "great".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with the long a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We have one more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little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two syllables, or beats. The first syllable is read just like a CVC word. /l/ /i/ /t/. The second syllable uses a consonant l-e pattern. This is pronounced as /t/ /l/. Let's blend the whole word together. /l/ /i/ /t/ /t/ /l/ = "little". Let's clap this word out in syllables. "lit" "tle". </a:t>
            </a:r>
            <a:r>
              <a:rPr lang="en" sz="1200" i="1">
                <a:solidFill>
                  <a:schemeClr val="dk1"/>
                </a:solidFill>
                <a:latin typeface="Poppins"/>
                <a:ea typeface="Poppins"/>
                <a:cs typeface="Poppins"/>
                <a:sym typeface="Poppins"/>
              </a:rPr>
              <a:t>I want a little ice cream for dessert.</a:t>
            </a:r>
            <a:r>
              <a:rPr lang="en" sz="1200">
                <a:solidFill>
                  <a:schemeClr val="dk1"/>
                </a:solidFill>
                <a:latin typeface="Poppins"/>
                <a:ea typeface="Poppins"/>
                <a:cs typeface="Poppins"/>
                <a:sym typeface="Poppins"/>
              </a:rPr>
              <a:t> Let's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little, great</a:t>
            </a:r>
            <a:endParaRPr sz="1200" b="1">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1067262" y="541406"/>
            <a:ext cx="3751849" cy="9601077"/>
          </a:xfrm>
          <a:prstGeom prst="rect">
            <a:avLst/>
          </a:prstGeom>
          <a:noFill/>
          <a:ln>
            <a:noFill/>
          </a:ln>
        </p:spPr>
      </p:pic>
      <p:sp>
        <p:nvSpPr>
          <p:cNvPr id="32" name="Google Shape;32;p7"/>
          <p:cNvSpPr txBox="1"/>
          <p:nvPr/>
        </p:nvSpPr>
        <p:spPr>
          <a:xfrm>
            <a:off x="11074707" y="4370329"/>
            <a:ext cx="3752400" cy="61515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7700" b="1" i="0" u="none" strike="noStrike" cap="none">
                <a:solidFill>
                  <a:schemeClr val="accent1"/>
                </a:solidFill>
                <a:highlight>
                  <a:schemeClr val="lt1"/>
                </a:highlight>
                <a:latin typeface="Poppins"/>
                <a:ea typeface="Poppins"/>
                <a:cs typeface="Poppins"/>
                <a:sym typeface="Poppins"/>
              </a:rPr>
              <a:t>l</a:t>
            </a:r>
            <a:r>
              <a:rPr lang="en" sz="7700" b="1" i="0" u="none" strike="noStrike" cap="none">
                <a:solidFill>
                  <a:srgbClr val="FF0000"/>
                </a:solidFill>
                <a:highlight>
                  <a:srgbClr val="FFFFFF"/>
                </a:highlight>
                <a:latin typeface="Poppins"/>
                <a:ea typeface="Poppins"/>
                <a:cs typeface="Poppins"/>
                <a:sym typeface="Poppins"/>
              </a:rPr>
              <a:t>igh</a:t>
            </a:r>
            <a:r>
              <a:rPr lang="en" sz="7700" b="1" i="0" u="none" strike="noStrike" cap="none">
                <a:solidFill>
                  <a:schemeClr val="accent1"/>
                </a:solidFill>
                <a:highlight>
                  <a:srgbClr val="FFFFFF"/>
                </a:highlight>
                <a:latin typeface="Poppins"/>
                <a:ea typeface="Poppins"/>
                <a:cs typeface="Poppins"/>
                <a:sym typeface="Poppins"/>
              </a:rPr>
              <a:t>t</a:t>
            </a:r>
            <a:r>
              <a:rPr lang="en" sz="4800" b="1" i="0" u="none" strike="noStrike" cap="none">
                <a:solidFill>
                  <a:srgbClr val="242424"/>
                </a:solidFill>
                <a:highlight>
                  <a:srgbClr val="FFFFFF"/>
                </a:highlight>
                <a:latin typeface="Poppins"/>
                <a:ea typeface="Poppins"/>
                <a:cs typeface="Poppins"/>
                <a:sym typeface="Poppins"/>
              </a:rPr>
              <a:t> </a:t>
            </a:r>
            <a:endParaRPr sz="48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8400"/>
              <a:buFont typeface="Arial"/>
              <a:buNone/>
            </a:pPr>
            <a:r>
              <a:rPr lang="en" sz="5500" b="1" i="0" u="none" strike="noStrike" cap="none">
                <a:solidFill>
                  <a:schemeClr val="dk1"/>
                </a:solidFill>
                <a:highlight>
                  <a:schemeClr val="lt1"/>
                </a:highlight>
                <a:latin typeface="Poppins"/>
                <a:ea typeface="Poppins"/>
                <a:cs typeface="Poppins"/>
                <a:sym typeface="Poppins"/>
              </a:rPr>
              <a:t>/</a:t>
            </a:r>
            <a:r>
              <a:rPr lang="en" sz="5500" b="1" i="0" u="none" strike="noStrike" cap="none">
                <a:solidFill>
                  <a:schemeClr val="accent1"/>
                </a:solidFill>
                <a:highlight>
                  <a:schemeClr val="lt1"/>
                </a:highlight>
                <a:latin typeface="Poppins"/>
                <a:ea typeface="Poppins"/>
                <a:cs typeface="Poppins"/>
                <a:sym typeface="Poppins"/>
              </a:rPr>
              <a:t>l</a:t>
            </a:r>
            <a:r>
              <a:rPr lang="en" sz="5500" b="1" i="0" u="none" strike="noStrike" cap="none">
                <a:solidFill>
                  <a:schemeClr val="dk1"/>
                </a:solidFill>
                <a:highlight>
                  <a:schemeClr val="lt1"/>
                </a:highlight>
                <a:latin typeface="Poppins"/>
                <a:ea typeface="Poppins"/>
                <a:cs typeface="Poppins"/>
                <a:sym typeface="Poppins"/>
              </a:rPr>
              <a:t>/ /</a:t>
            </a:r>
            <a:r>
              <a:rPr lang="en" sz="5500" b="1" i="0" u="none" strike="noStrike" cap="none">
                <a:solidFill>
                  <a:srgbClr val="FF0000"/>
                </a:solidFill>
                <a:highlight>
                  <a:schemeClr val="lt1"/>
                </a:highlight>
                <a:latin typeface="Poppins"/>
                <a:ea typeface="Poppins"/>
                <a:cs typeface="Poppins"/>
                <a:sym typeface="Poppins"/>
              </a:rPr>
              <a:t>ī</a:t>
            </a:r>
            <a:r>
              <a:rPr lang="en" sz="5500" b="1" i="0" u="none" strike="noStrike" cap="none">
                <a:solidFill>
                  <a:schemeClr val="dk1"/>
                </a:solidFill>
                <a:highlight>
                  <a:schemeClr val="lt1"/>
                </a:highlight>
                <a:latin typeface="Poppins"/>
                <a:ea typeface="Poppins"/>
                <a:cs typeface="Poppins"/>
                <a:sym typeface="Poppins"/>
              </a:rPr>
              <a:t>/ /</a:t>
            </a:r>
            <a:r>
              <a:rPr lang="en" sz="5500" b="1" i="0" u="none" strike="noStrike" cap="none">
                <a:solidFill>
                  <a:schemeClr val="accent1"/>
                </a:solidFill>
                <a:highlight>
                  <a:schemeClr val="lt1"/>
                </a:highlight>
                <a:latin typeface="Poppins"/>
                <a:ea typeface="Poppins"/>
                <a:cs typeface="Poppins"/>
                <a:sym typeface="Poppins"/>
              </a:rPr>
              <a:t>t</a:t>
            </a:r>
            <a:r>
              <a:rPr lang="en" sz="5500" b="1" i="0" u="none" strike="noStrike" cap="none">
                <a:solidFill>
                  <a:schemeClr val="dk1"/>
                </a:solidFill>
                <a:highlight>
                  <a:schemeClr val="lt1"/>
                </a:highlight>
                <a:latin typeface="Poppins"/>
                <a:ea typeface="Poppins"/>
                <a:cs typeface="Poppins"/>
                <a:sym typeface="Poppins"/>
              </a:rPr>
              <a:t>/</a:t>
            </a:r>
            <a:endParaRPr sz="55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8400"/>
              <a:buFont typeface="Arial"/>
              <a:buNone/>
            </a:pPr>
            <a:r>
              <a:rPr lang="en" sz="5500" b="1" i="0" u="none" strike="noStrike" cap="none">
                <a:solidFill>
                  <a:schemeClr val="dk1"/>
                </a:solidFill>
                <a:highlight>
                  <a:schemeClr val="lt1"/>
                </a:highlight>
                <a:latin typeface="Poppins"/>
                <a:ea typeface="Poppins"/>
                <a:cs typeface="Poppins"/>
                <a:sym typeface="Poppins"/>
              </a:rPr>
              <a:t> </a:t>
            </a:r>
            <a:r>
              <a:rPr lang="en" sz="5500" b="1" i="0" u="none" strike="noStrike" cap="none">
                <a:solidFill>
                  <a:srgbClr val="242424"/>
                </a:solidFill>
                <a:highlight>
                  <a:srgbClr val="FFFFFF"/>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l</a:t>
            </a:r>
            <a:r>
              <a:rPr lang="en" sz="6000" b="1" i="0" u="none" strike="noStrike" cap="none">
                <a:solidFill>
                  <a:srgbClr val="FF0000"/>
                </a:solidFill>
                <a:highlight>
                  <a:srgbClr val="FFFFFF"/>
                </a:highlight>
                <a:latin typeface="Poppins"/>
                <a:ea typeface="Poppins"/>
                <a:cs typeface="Poppins"/>
                <a:sym typeface="Poppins"/>
              </a:rPr>
              <a:t>igh</a:t>
            </a:r>
            <a:r>
              <a:rPr lang="en" sz="6000" b="1" i="0" u="none" strike="noStrike" cap="none">
                <a:solidFill>
                  <a:schemeClr val="accent1"/>
                </a:solidFill>
                <a:highlight>
                  <a:srgbClr val="FFFFFF"/>
                </a:highlight>
                <a:latin typeface="Poppins"/>
                <a:ea typeface="Poppins"/>
                <a:cs typeface="Poppins"/>
                <a:sym typeface="Poppins"/>
              </a:rPr>
              <a:t>t</a:t>
            </a:r>
            <a:r>
              <a:rPr lang="en" sz="5500" b="1" i="0" u="none" strike="noStrike" cap="none">
                <a:solidFill>
                  <a:srgbClr val="006FB6"/>
                </a:solidFill>
                <a:highlight>
                  <a:srgbClr val="FFFFFF"/>
                </a:highlight>
                <a:latin typeface="Poppins"/>
                <a:ea typeface="Poppins"/>
                <a:cs typeface="Poppins"/>
                <a:sym typeface="Poppins"/>
              </a:rPr>
              <a:t> </a:t>
            </a:r>
            <a:endParaRPr sz="55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1373013" y="4538599"/>
            <a:ext cx="3155400" cy="1381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1672" b="1671"/>
          <a:stretch/>
        </p:blipFill>
        <p:spPr>
          <a:xfrm>
            <a:off x="11575422" y="1284647"/>
            <a:ext cx="2750406" cy="2781728"/>
          </a:xfrm>
          <a:prstGeom prst="rect">
            <a:avLst/>
          </a:prstGeom>
          <a:noFill/>
          <a:ln>
            <a:noFill/>
          </a:ln>
        </p:spPr>
      </p:pic>
      <p:sp>
        <p:nvSpPr>
          <p:cNvPr id="35" name="Google Shape;35;p7"/>
          <p:cNvSpPr txBox="1">
            <a:spLocks noGrp="1"/>
          </p:cNvSpPr>
          <p:nvPr>
            <p:ph type="body" idx="2"/>
          </p:nvPr>
        </p:nvSpPr>
        <p:spPr>
          <a:xfrm>
            <a:off x="612750" y="631025"/>
            <a:ext cx="5742300" cy="2322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7"/>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42" name="Google Shape;42;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 presetClass="exit" presetSubtype="0" fill="hold" nodeType="withEffect">
                                  <p:stCondLst>
                                    <p:cond delay="0"/>
                                  </p:stCondLst>
                                  <p:childTnLst>
                                    <p:set>
                                      <p:cBhvr>
                                        <p:cTn id="9" dur="1" fill="hold">
                                          <p:stCondLst>
                                            <p:cond delay="1"/>
                                          </p:stCondLst>
                                        </p:cTn>
                                        <p:tgtEl>
                                          <p:spTgt spid="3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207743" y="1984084"/>
            <a:ext cx="11207967" cy="8649449"/>
          </a:xfrm>
          <a:prstGeom prst="rect">
            <a:avLst/>
          </a:prstGeom>
          <a:noFill/>
          <a:ln>
            <a:noFill/>
          </a:ln>
        </p:spPr>
      </p:pic>
      <p:pic>
        <p:nvPicPr>
          <p:cNvPr id="48" name="Google Shape;48;p8"/>
          <p:cNvPicPr preferRelativeResize="0"/>
          <p:nvPr/>
        </p:nvPicPr>
        <p:blipFill rotWithShape="1">
          <a:blip r:embed="rId4">
            <a:alphaModFix/>
          </a:blip>
          <a:srcRect t="1038" b="1027"/>
          <a:stretch/>
        </p:blipFill>
        <p:spPr>
          <a:xfrm>
            <a:off x="8999119" y="1885855"/>
            <a:ext cx="8204878" cy="8262595"/>
          </a:xfrm>
          <a:prstGeom prst="rect">
            <a:avLst/>
          </a:prstGeom>
          <a:noFill/>
          <a:ln>
            <a:noFill/>
          </a:ln>
        </p:spPr>
      </p:pic>
      <p:pic>
        <p:nvPicPr>
          <p:cNvPr id="49" name="Google Shape;49;p8"/>
          <p:cNvPicPr preferRelativeResize="0"/>
          <p:nvPr/>
        </p:nvPicPr>
        <p:blipFill rotWithShape="1">
          <a:blip r:embed="rId5">
            <a:alphaModFix/>
          </a:blip>
          <a:srcRect/>
          <a:stretch/>
        </p:blipFill>
        <p:spPr>
          <a:xfrm>
            <a:off x="8920055" y="1885855"/>
            <a:ext cx="8283949" cy="8341810"/>
          </a:xfrm>
          <a:prstGeom prst="rect">
            <a:avLst/>
          </a:prstGeom>
          <a:noFill/>
          <a:ln>
            <a:noFill/>
          </a:ln>
        </p:spPr>
      </p:pic>
      <p:pic>
        <p:nvPicPr>
          <p:cNvPr id="50" name="Google Shape;50;p8"/>
          <p:cNvPicPr preferRelativeResize="0"/>
          <p:nvPr/>
        </p:nvPicPr>
        <p:blipFill rotWithShape="1">
          <a:blip r:embed="rId6">
            <a:alphaModFix/>
          </a:blip>
          <a:srcRect t="1247" b="1257"/>
          <a:stretch/>
        </p:blipFill>
        <p:spPr>
          <a:xfrm>
            <a:off x="8920009" y="1885855"/>
            <a:ext cx="8283950" cy="8342278"/>
          </a:xfrm>
          <a:prstGeom prst="rect">
            <a:avLst/>
          </a:prstGeom>
          <a:noFill/>
          <a:ln>
            <a:noFill/>
          </a:ln>
        </p:spPr>
      </p:pic>
      <p:pic>
        <p:nvPicPr>
          <p:cNvPr id="51" name="Google Shape;51;p8"/>
          <p:cNvPicPr preferRelativeResize="0"/>
          <p:nvPr/>
        </p:nvPicPr>
        <p:blipFill rotWithShape="1">
          <a:blip r:embed="rId7">
            <a:alphaModFix/>
          </a:blip>
          <a:srcRect t="1247" b="1257"/>
          <a:stretch/>
        </p:blipFill>
        <p:spPr>
          <a:xfrm>
            <a:off x="8920057" y="1885855"/>
            <a:ext cx="8283950" cy="8342230"/>
          </a:xfrm>
          <a:prstGeom prst="rect">
            <a:avLst/>
          </a:prstGeom>
          <a:noFill/>
          <a:ln>
            <a:noFill/>
          </a:ln>
        </p:spPr>
      </p:pic>
      <p:pic>
        <p:nvPicPr>
          <p:cNvPr id="52" name="Google Shape;52;p8"/>
          <p:cNvPicPr preferRelativeResize="0"/>
          <p:nvPr/>
        </p:nvPicPr>
        <p:blipFill rotWithShape="1">
          <a:blip r:embed="rId8">
            <a:alphaModFix/>
          </a:blip>
          <a:srcRect t="1672" b="1671"/>
          <a:stretch/>
        </p:blipFill>
        <p:spPr>
          <a:xfrm>
            <a:off x="8920057" y="1885855"/>
            <a:ext cx="8283951" cy="8342218"/>
          </a:xfrm>
          <a:prstGeom prst="rect">
            <a:avLst/>
          </a:prstGeom>
          <a:noFill/>
          <a:ln>
            <a:noFill/>
          </a:ln>
        </p:spPr>
      </p:pic>
      <p:sp>
        <p:nvSpPr>
          <p:cNvPr id="53" name="Google Shape;53;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8"/>
            <p:cNvPicPr preferRelativeResize="0"/>
            <p:nvPr/>
          </p:nvPicPr>
          <p:blipFill rotWithShape="1">
            <a:blip r:embed="rId9">
              <a:alphaModFix/>
            </a:blip>
            <a:srcRect/>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10">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
                                        <p:tgtEl>
                                          <p:spTgt spid="51"/>
                                        </p:tgtEl>
                                        <p:attrNameLst>
                                          <p:attrName>ppt_w</p:attrName>
                                        </p:attrNameLst>
                                      </p:cBhvr>
                                      <p:tavLst>
                                        <p:tav tm="0">
                                          <p:val>
                                            <p:strVal val="0"/>
                                          </p:val>
                                        </p:tav>
                                        <p:tav tm="100000">
                                          <p:val>
                                            <p:strVal val="#ppt_w"/>
                                          </p:val>
                                        </p:tav>
                                      </p:tavLst>
                                    </p:anim>
                                    <p:anim calcmode="lin" valueType="num">
                                      <p:cBhvr additive="base">
                                        <p:cTn id="8" dur="1"/>
                                        <p:tgtEl>
                                          <p:spTgt spid="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
                                        <p:tgtEl>
                                          <p:spTgt spid="50"/>
                                        </p:tgtEl>
                                        <p:attrNameLst>
                                          <p:attrName>ppt_w</p:attrName>
                                        </p:attrNameLst>
                                      </p:cBhvr>
                                      <p:tavLst>
                                        <p:tav tm="0">
                                          <p:val>
                                            <p:strVal val="0"/>
                                          </p:val>
                                        </p:tav>
                                        <p:tav tm="100000">
                                          <p:val>
                                            <p:strVal val="#ppt_w"/>
                                          </p:val>
                                        </p:tav>
                                      </p:tavLst>
                                    </p:anim>
                                    <p:anim calcmode="lin" valueType="num">
                                      <p:cBhvr additive="base">
                                        <p:cTn id="14" dur="1"/>
                                        <p:tgtEl>
                                          <p:spTgt spid="50"/>
                                        </p:tgtEl>
                                        <p:attrNameLst>
                                          <p:attrName>ppt_h</p:attrName>
                                        </p:attrNameLst>
                                      </p:cBhvr>
                                      <p:tavLst>
                                        <p:tav tm="0">
                                          <p:val>
                                            <p:strVal val="0"/>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1"/>
                                          </p:stCondLst>
                                        </p:cTn>
                                        <p:tgtEl>
                                          <p:spTgt spid="5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100"/>
                                        <p:tgtEl>
                                          <p:spTgt spid="49"/>
                                        </p:tgtEl>
                                        <p:attrNameLst>
                                          <p:attrName>ppt_w</p:attrName>
                                        </p:attrNameLst>
                                      </p:cBhvr>
                                      <p:tavLst>
                                        <p:tav tm="0">
                                          <p:val>
                                            <p:strVal val="0"/>
                                          </p:val>
                                        </p:tav>
                                        <p:tav tm="100000">
                                          <p:val>
                                            <p:strVal val="#ppt_w"/>
                                          </p:val>
                                        </p:tav>
                                      </p:tavLst>
                                    </p:anim>
                                    <p:anim calcmode="lin" valueType="num">
                                      <p:cBhvr additive="base">
                                        <p:cTn id="22" dur="100"/>
                                        <p:tgtEl>
                                          <p:spTgt spid="49"/>
                                        </p:tgtEl>
                                        <p:attrNameLst>
                                          <p:attrName>ppt_h</p:attrName>
                                        </p:attrNameLst>
                                      </p:cBhvr>
                                      <p:tavLst>
                                        <p:tav tm="0">
                                          <p:val>
                                            <p:str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1"/>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1"/>
                                        <p:tgtEl>
                                          <p:spTgt spid="48"/>
                                        </p:tgtEl>
                                        <p:attrNameLst>
                                          <p:attrName>ppt_w</p:attrName>
                                        </p:attrNameLst>
                                      </p:cBhvr>
                                      <p:tavLst>
                                        <p:tav tm="0">
                                          <p:val>
                                            <p:strVal val="0"/>
                                          </p:val>
                                        </p:tav>
                                        <p:tav tm="100000">
                                          <p:val>
                                            <p:strVal val="#ppt_w"/>
                                          </p:val>
                                        </p:tav>
                                      </p:tavLst>
                                    </p:anim>
                                    <p:anim calcmode="lin" valueType="num">
                                      <p:cBhvr additive="base">
                                        <p:cTn id="30" dur="1"/>
                                        <p:tgtEl>
                                          <p:spTgt spid="48"/>
                                        </p:tgtEl>
                                        <p:attrNameLst>
                                          <p:attrName>ppt_h</p:attrName>
                                        </p:attrNameLst>
                                      </p:cBhvr>
                                      <p:tavLst>
                                        <p:tav tm="0">
                                          <p:val>
                                            <p:strVal val="0"/>
                                          </p:val>
                                        </p:tav>
                                        <p:tav tm="100000">
                                          <p:val>
                                            <p:strVal val="#ppt_h"/>
                                          </p:val>
                                        </p:tav>
                                      </p:tavLst>
                                    </p:anim>
                                  </p:childTnLst>
                                </p:cTn>
                              </p:par>
                              <p:par>
                                <p:cTn id="31" presetID="1" presetClass="exit" presetSubtype="0" fill="hold" nodeType="withEffect">
                                  <p:stCondLst>
                                    <p:cond delay="0"/>
                                  </p:stCondLst>
                                  <p:childTnLst>
                                    <p:set>
                                      <p:cBhvr>
                                        <p:cTn id="32" dur="1" fill="hold">
                                          <p:stCondLst>
                                            <p:cond delay="1"/>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1"/>
                                        <p:tgtEl>
                                          <p:spTgt spid="52"/>
                                        </p:tgtEl>
                                        <p:attrNameLst>
                                          <p:attrName>ppt_w</p:attrName>
                                        </p:attrNameLst>
                                      </p:cBhvr>
                                      <p:tavLst>
                                        <p:tav tm="0">
                                          <p:val>
                                            <p:strVal val="0"/>
                                          </p:val>
                                        </p:tav>
                                        <p:tav tm="100000">
                                          <p:val>
                                            <p:strVal val="#ppt_w"/>
                                          </p:val>
                                        </p:tav>
                                      </p:tavLst>
                                    </p:anim>
                                    <p:anim calcmode="lin" valueType="num">
                                      <p:cBhvr additive="base">
                                        <p:cTn id="38" dur="1"/>
                                        <p:tgtEl>
                                          <p:spTgt spid="52"/>
                                        </p:tgtEl>
                                        <p:attrNameLst>
                                          <p:attrName>ppt_h</p:attrName>
                                        </p:attrNameLst>
                                      </p:cBhvr>
                                      <p:tavLst>
                                        <p:tav tm="0">
                                          <p:val>
                                            <p:strVal val="0"/>
                                          </p:val>
                                        </p:tav>
                                        <p:tav tm="100000">
                                          <p:val>
                                            <p:strVal val="#ppt_h"/>
                                          </p:val>
                                        </p:tav>
                                      </p:tavLst>
                                    </p:anim>
                                  </p:childTnLst>
                                </p:cTn>
                              </p:par>
                              <p:par>
                                <p:cTn id="39" presetID="1" presetClass="exit" presetSubtype="0" fill="hold" nodeType="withEffect">
                                  <p:stCondLst>
                                    <p:cond delay="0"/>
                                  </p:stCondLst>
                                  <p:childTnLst>
                                    <p:set>
                                      <p:cBhvr>
                                        <p:cTn id="40" dur="1" fill="hold">
                                          <p:stCondLst>
                                            <p:cond delay="1"/>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1000"/>
                                        <p:tgtEl>
                                          <p:spTgt spid="47"/>
                                        </p:tgtEl>
                                        <p:attrNameLst>
                                          <p:attrName>ppt_w</p:attrName>
                                        </p:attrNameLst>
                                      </p:cBhvr>
                                      <p:tavLst>
                                        <p:tav tm="0">
                                          <p:val>
                                            <p:strVal val="0"/>
                                          </p:val>
                                        </p:tav>
                                        <p:tav tm="100000">
                                          <p:val>
                                            <p:strVal val="#ppt_w"/>
                                          </p:val>
                                        </p:tav>
                                      </p:tavLst>
                                    </p:anim>
                                    <p:anim calcmode="lin" valueType="num">
                                      <p:cBhvr additive="base">
                                        <p:cTn id="46" dur="1000"/>
                                        <p:tgtEl>
                                          <p:spTgt spid="47"/>
                                        </p:tgtEl>
                                        <p:attrNameLst>
                                          <p:attrName>ppt_h</p:attrName>
                                        </p:attrNameLst>
                                      </p:cBhvr>
                                      <p:tavLst>
                                        <p:tav tm="0">
                                          <p:val>
                                            <p:strVal val="0"/>
                                          </p:val>
                                        </p:tav>
                                        <p:tav tm="100000">
                                          <p:val>
                                            <p:strVal val="#ppt_h"/>
                                          </p:val>
                                        </p:tav>
                                      </p:tavLst>
                                    </p:anim>
                                  </p:childTnLst>
                                </p:cTn>
                              </p:par>
                              <p:par>
                                <p:cTn id="47" presetID="1" presetClass="exit" presetSubtype="0" fill="hold" nodeType="withEffect">
                                  <p:stCondLst>
                                    <p:cond delay="0"/>
                                  </p:stCondLst>
                                  <p:childTnLst>
                                    <p:set>
                                      <p:cBhvr>
                                        <p:cTn id="48"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a:stretch/>
        </p:blipFill>
        <p:spPr>
          <a:xfrm rot="5400000">
            <a:off x="7647146" y="2260201"/>
            <a:ext cx="9633356" cy="6330493"/>
          </a:xfrm>
          <a:prstGeom prst="rect">
            <a:avLst/>
          </a:prstGeom>
          <a:noFill/>
          <a:ln>
            <a:noFill/>
          </a:ln>
        </p:spPr>
      </p:pic>
      <p:sp>
        <p:nvSpPr>
          <p:cNvPr id="66" name="Google Shape;66;p9"/>
          <p:cNvSpPr txBox="1"/>
          <p:nvPr/>
        </p:nvSpPr>
        <p:spPr>
          <a:xfrm>
            <a:off x="9647484" y="1762751"/>
            <a:ext cx="5610000" cy="222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1500" b="1" i="0" u="none" strike="noStrike" cap="none">
                <a:solidFill>
                  <a:schemeClr val="lt1"/>
                </a:solidFill>
                <a:latin typeface="Poppins"/>
                <a:ea typeface="Poppins"/>
                <a:cs typeface="Poppins"/>
                <a:sym typeface="Poppins"/>
              </a:rPr>
              <a:t>high</a:t>
            </a:r>
            <a:endParaRPr sz="11500" b="1" i="0" u="none" strike="noStrike" cap="none">
              <a:solidFill>
                <a:schemeClr val="lt1"/>
              </a:solidFill>
              <a:latin typeface="Poppins"/>
              <a:ea typeface="Poppins"/>
              <a:cs typeface="Poppins"/>
              <a:sym typeface="Poppins"/>
            </a:endParaRPr>
          </a:p>
        </p:txBody>
      </p:sp>
      <p:sp>
        <p:nvSpPr>
          <p:cNvPr id="67" name="Google Shape;67;p9"/>
          <p:cNvSpPr txBox="1"/>
          <p:nvPr/>
        </p:nvSpPr>
        <p:spPr>
          <a:xfrm>
            <a:off x="9658444" y="5322680"/>
            <a:ext cx="5610000" cy="2377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1000" b="1" i="0" u="none" strike="noStrike" cap="none">
                <a:solidFill>
                  <a:schemeClr val="lt1"/>
                </a:solidFill>
                <a:latin typeface="Poppins"/>
                <a:ea typeface="Poppins"/>
                <a:cs typeface="Poppins"/>
                <a:sym typeface="Poppins"/>
              </a:rPr>
              <a:t>sight</a:t>
            </a:r>
            <a:endParaRPr sz="11000" b="1" i="0" u="none" strike="noStrike" cap="none">
              <a:solidFill>
                <a:schemeClr val="lt1"/>
              </a:solidFill>
              <a:latin typeface="Poppins"/>
              <a:ea typeface="Poppins"/>
              <a:cs typeface="Poppins"/>
              <a:sym typeface="Poppins"/>
            </a:endParaRPr>
          </a:p>
        </p:txBody>
      </p:sp>
      <p:sp>
        <p:nvSpPr>
          <p:cNvPr id="68" name="Google Shape;68;p9"/>
          <p:cNvSpPr/>
          <p:nvPr/>
        </p:nvSpPr>
        <p:spPr>
          <a:xfrm>
            <a:off x="11861632" y="4073235"/>
            <a:ext cx="229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0818643" y="7611524"/>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0460351" y="4418093"/>
            <a:ext cx="415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0598690" y="8259617"/>
            <a:ext cx="4152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0818643" y="4073211"/>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1539181" y="7611548"/>
            <a:ext cx="2028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3785812" y="7611524"/>
            <a:ext cx="495000" cy="3447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txBox="1">
            <a:spLocks noGrp="1"/>
          </p:cNvSpPr>
          <p:nvPr>
            <p:ph type="body" idx="2"/>
          </p:nvPr>
        </p:nvSpPr>
        <p:spPr>
          <a:xfrm>
            <a:off x="612750" y="631025"/>
            <a:ext cx="5610000" cy="237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76" name="Google Shape;76;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7" name="Google Shape;7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8" name="Google Shape;78;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79" name="Google Shape;79;p9"/>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7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childTnLst>
                                </p:cTn>
                              </p:par>
                              <p:par>
                                <p:cTn id="29" presetID="1" presetClass="exit" presetSubtype="0" fill="hold" nodeType="withEffect">
                                  <p:stCondLst>
                                    <p:cond delay="0"/>
                                  </p:stCondLst>
                                  <p:childTnLst>
                                    <p:set>
                                      <p:cBhvr>
                                        <p:cTn id="30" dur="1" fill="hold">
                                          <p:stCondLst>
                                            <p:cond delay="1"/>
                                          </p:stCondLst>
                                        </p:cTn>
                                        <p:tgtEl>
                                          <p:spTgt spid="6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childTnLst>
                                </p:cTn>
                              </p:par>
                              <p:par>
                                <p:cTn id="36" presetID="1" presetClass="exit" presetSubtype="0" fill="hold" nodeType="withEffect">
                                  <p:stCondLst>
                                    <p:cond delay="0"/>
                                  </p:stCondLst>
                                  <p:childTnLst>
                                    <p:set>
                                      <p:cBhvr>
                                        <p:cTn id="37" dur="1" fill="hold">
                                          <p:stCondLst>
                                            <p:cond delay="1"/>
                                          </p:stCondLst>
                                        </p:cTn>
                                        <p:tgtEl>
                                          <p:spTgt spid="7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6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
                                        <p:tgtEl>
                                          <p:spTgt spid="74"/>
                                        </p:tgtEl>
                                      </p:cBhvr>
                                    </p:animEffect>
                                  </p:childTnLst>
                                </p:cTn>
                              </p:par>
                              <p:par>
                                <p:cTn id="53" presetID="1" presetClass="exit" presetSubtype="0" fill="hold" nodeType="withEffect">
                                  <p:stCondLst>
                                    <p:cond delay="0"/>
                                  </p:stCondLst>
                                  <p:childTnLst>
                                    <p:set>
                                      <p:cBhvr>
                                        <p:cTn id="54" dur="1" fill="hold">
                                          <p:stCondLst>
                                            <p:cond delay="1"/>
                                          </p:stCondLst>
                                        </p:cTn>
                                        <p:tgtEl>
                                          <p:spTgt spid="7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1"/>
                                          </p:stCondLst>
                                        </p:cTn>
                                        <p:tgtEl>
                                          <p:spTgt spid="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0"/>
          <p:cNvGrpSpPr/>
          <p:nvPr/>
        </p:nvGrpSpPr>
        <p:grpSpPr>
          <a:xfrm>
            <a:off x="7585491" y="2459466"/>
            <a:ext cx="4212653" cy="2782743"/>
            <a:chOff x="5784675" y="818500"/>
            <a:chExt cx="2737800" cy="1941900"/>
          </a:xfrm>
        </p:grpSpPr>
        <p:sp>
          <p:nvSpPr>
            <p:cNvPr id="86" name="Google Shape;86;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6600" b="1" i="0" u="none" strike="noStrike" cap="none">
                  <a:solidFill>
                    <a:schemeClr val="accent1"/>
                  </a:solidFill>
                  <a:latin typeface="Poppins"/>
                  <a:ea typeface="Poppins"/>
                  <a:cs typeface="Poppins"/>
                  <a:sym typeface="Poppins"/>
                </a:rPr>
                <a:t>right</a:t>
              </a:r>
              <a:endParaRPr sz="6600" b="1" i="0" u="none" strike="noStrike" cap="none">
                <a:solidFill>
                  <a:schemeClr val="accent1"/>
                </a:solidFill>
                <a:latin typeface="Poppins"/>
                <a:ea typeface="Poppins"/>
                <a:cs typeface="Poppins"/>
                <a:sym typeface="Poppins"/>
              </a:endParaRPr>
            </a:p>
          </p:txBody>
        </p:sp>
      </p:grpSp>
      <p:grpSp>
        <p:nvGrpSpPr>
          <p:cNvPr id="88" name="Google Shape;88;p10"/>
          <p:cNvGrpSpPr/>
          <p:nvPr/>
        </p:nvGrpSpPr>
        <p:grpSpPr>
          <a:xfrm>
            <a:off x="13541292" y="2459480"/>
            <a:ext cx="4634000" cy="2782743"/>
            <a:chOff x="5784675" y="907452"/>
            <a:chExt cx="2737800" cy="1941900"/>
          </a:xfrm>
        </p:grpSpPr>
        <p:sp>
          <p:nvSpPr>
            <p:cNvPr id="89" name="Google Shape;89;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6600" b="1" i="0" u="none" strike="noStrike" cap="none">
                  <a:solidFill>
                    <a:schemeClr val="accent1"/>
                  </a:solidFill>
                  <a:latin typeface="Poppins"/>
                  <a:ea typeface="Poppins"/>
                  <a:cs typeface="Poppins"/>
                  <a:sym typeface="Poppins"/>
                </a:rPr>
                <a:t>bright</a:t>
              </a:r>
              <a:endParaRPr sz="66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7584342" y="5541475"/>
            <a:ext cx="10587620" cy="3357739"/>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8100"/>
                <a:buFont typeface="Arial"/>
                <a:buNone/>
              </a:pPr>
              <a:r>
                <a:rPr lang="en" sz="6600" b="1" i="0" u="none" strike="noStrike" cap="none">
                  <a:solidFill>
                    <a:schemeClr val="accent1"/>
                  </a:solidFill>
                  <a:latin typeface="Poppins"/>
                  <a:ea typeface="Poppins"/>
                  <a:cs typeface="Poppins"/>
                  <a:sym typeface="Poppins"/>
                </a:rPr>
                <a:t>The knight might give me a fright! </a:t>
              </a:r>
              <a:endParaRPr sz="6600" b="1" i="0" u="none" strike="noStrike" cap="none">
                <a:solidFill>
                  <a:schemeClr val="accent1"/>
                </a:solidFill>
                <a:latin typeface="Poppins"/>
                <a:ea typeface="Poppins"/>
                <a:cs typeface="Poppins"/>
                <a:sym typeface="Poppins"/>
              </a:endParaRPr>
            </a:p>
          </p:txBody>
        </p:sp>
      </p:grpSp>
      <p:sp>
        <p:nvSpPr>
          <p:cNvPr id="94" name="Google Shape;94;p10"/>
          <p:cNvSpPr txBox="1">
            <a:spLocks noGrp="1"/>
          </p:cNvSpPr>
          <p:nvPr>
            <p:ph type="body" idx="2"/>
          </p:nvPr>
        </p:nvSpPr>
        <p:spPr>
          <a:xfrm>
            <a:off x="612750" y="631025"/>
            <a:ext cx="5229600" cy="230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95" name="Google Shape;9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6" name="Google Shape;96;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7" name="Google Shape;97;p10"/>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8" name="Google Shape;98;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99" name="Google Shape;99;p10"/>
          <p:cNvPicPr preferRelativeResize="0"/>
          <p:nvPr/>
        </p:nvPicPr>
        <p:blipFill rotWithShape="1">
          <a:blip r:embed="rId5">
            <a:alphaModFix/>
          </a:blip>
          <a:srcRect/>
          <a:stretch/>
        </p:blipFill>
        <p:spPr>
          <a:xfrm>
            <a:off x="16044275" y="90532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1000"/>
                                        <p:tgtEl>
                                          <p:spTgt spid="85"/>
                                        </p:tgtEl>
                                        <p:attrNameLst>
                                          <p:attrName>ppt_w</p:attrName>
                                        </p:attrNameLst>
                                      </p:cBhvr>
                                      <p:tavLst>
                                        <p:tav tm="0">
                                          <p:val>
                                            <p:strVal val="0"/>
                                          </p:val>
                                        </p:tav>
                                        <p:tav tm="100000">
                                          <p:val>
                                            <p:strVal val="#ppt_w"/>
                                          </p:val>
                                        </p:tav>
                                      </p:tavLst>
                                    </p:anim>
                                    <p:anim calcmode="lin" valueType="num">
                                      <p:cBhvr additive="base">
                                        <p:cTn id="13" dur="1000"/>
                                        <p:tgtEl>
                                          <p:spTgt spid="85"/>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1000"/>
                                        <p:tgtEl>
                                          <p:spTgt spid="88"/>
                                        </p:tgtEl>
                                        <p:attrNameLst>
                                          <p:attrName>ppt_w</p:attrName>
                                        </p:attrNameLst>
                                      </p:cBhvr>
                                      <p:tavLst>
                                        <p:tav tm="0">
                                          <p:val>
                                            <p:strVal val="0"/>
                                          </p:val>
                                        </p:tav>
                                        <p:tav tm="100000">
                                          <p:val>
                                            <p:strVal val="#ppt_w"/>
                                          </p:val>
                                        </p:tav>
                                      </p:tavLst>
                                    </p:anim>
                                    <p:anim calcmode="lin" valueType="num">
                                      <p:cBhvr additive="base">
                                        <p:cTn id="19" dur="1000"/>
                                        <p:tgtEl>
                                          <p:spTgt spid="88"/>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1000"/>
                                        <p:tgtEl>
                                          <p:spTgt spid="91"/>
                                        </p:tgtEl>
                                        <p:attrNameLst>
                                          <p:attrName>ppt_w</p:attrName>
                                        </p:attrNameLst>
                                      </p:cBhvr>
                                      <p:tavLst>
                                        <p:tav tm="0">
                                          <p:val>
                                            <p:strVal val="0"/>
                                          </p:val>
                                        </p:tav>
                                        <p:tav tm="100000">
                                          <p:val>
                                            <p:strVal val="#ppt_w"/>
                                          </p:val>
                                        </p:tav>
                                      </p:tavLst>
                                    </p:anim>
                                    <p:anim calcmode="lin" valueType="num">
                                      <p:cBhvr additive="base">
                                        <p:cTn id="25" dur="10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p:nvPr/>
        </p:nvSpPr>
        <p:spPr>
          <a:xfrm>
            <a:off x="7187810" y="873325"/>
            <a:ext cx="12854700" cy="93915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high			    sight 		</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light			    right		</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bright	   </a:t>
            </a:r>
            <a:r>
              <a:rPr lang="en" sz="9000" b="1" dirty="0">
                <a:solidFill>
                  <a:schemeClr val="accent1"/>
                </a:solidFill>
                <a:latin typeface="Poppins"/>
                <a:ea typeface="Poppins"/>
                <a:cs typeface="Poppins"/>
                <a:sym typeface="Poppins"/>
              </a:rPr>
              <a:t> </a:t>
            </a:r>
            <a:r>
              <a:rPr lang="en" sz="9000" b="1" i="0" u="none" strike="noStrike" cap="none" dirty="0">
                <a:solidFill>
                  <a:schemeClr val="accent1"/>
                </a:solidFill>
                <a:latin typeface="Poppins"/>
                <a:ea typeface="Poppins"/>
                <a:cs typeface="Poppins"/>
                <a:sym typeface="Poppins"/>
              </a:rPr>
              <a:t>night		</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9000" b="1" i="0" u="none" strike="noStrike" cap="none" dirty="0">
                <a:solidFill>
                  <a:schemeClr val="accent1"/>
                </a:solidFill>
                <a:latin typeface="Poppins"/>
                <a:ea typeface="Poppins"/>
                <a:cs typeface="Poppins"/>
                <a:sym typeface="Poppins"/>
              </a:rPr>
              <a:t>thigh		    flight    might</a:t>
            </a:r>
            <a:endParaRPr sz="9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5300" b="1" i="0" u="none" strike="noStrike" cap="none" dirty="0">
              <a:solidFill>
                <a:schemeClr val="accent1"/>
              </a:solidFill>
              <a:highlight>
                <a:srgbClr val="FFFFFF"/>
              </a:highlight>
              <a:latin typeface="Poppins"/>
              <a:ea typeface="Poppins"/>
              <a:cs typeface="Poppins"/>
              <a:sym typeface="Poppins"/>
            </a:endParaRPr>
          </a:p>
        </p:txBody>
      </p:sp>
      <p:sp>
        <p:nvSpPr>
          <p:cNvPr id="106" name="Google Shape;106;p11"/>
          <p:cNvSpPr txBox="1">
            <a:spLocks noGrp="1"/>
          </p:cNvSpPr>
          <p:nvPr>
            <p:ph type="body" idx="2"/>
          </p:nvPr>
        </p:nvSpPr>
        <p:spPr>
          <a:xfrm>
            <a:off x="612750" y="631025"/>
            <a:ext cx="5742300" cy="229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7" name="Google Shape;107;p11"/>
          <p:cNvSpPr txBox="1"/>
          <p:nvPr/>
        </p:nvSpPr>
        <p:spPr>
          <a:xfrm>
            <a:off x="610316" y="5882279"/>
            <a:ext cx="58818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pic>
        <p:nvPicPr>
          <p:cNvPr id="108" name="Google Shape;108;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09" name="Google Shape;109;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ppt_w</p:attrName>
                                        </p:attrNameLst>
                                      </p:cBhvr>
                                      <p:tavLst>
                                        <p:tav tm="0">
                                          <p:val>
                                            <p:strVal val="0"/>
                                          </p:val>
                                        </p:tav>
                                        <p:tav tm="100000">
                                          <p:val>
                                            <p:strVal val="#ppt_w"/>
                                          </p:val>
                                        </p:tav>
                                      </p:tavLst>
                                    </p:anim>
                                    <p:anim calcmode="lin" valueType="num">
                                      <p:cBhvr additive="base">
                                        <p:cTn id="8"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2"/>
          <p:cNvSpPr/>
          <p:nvPr/>
        </p:nvSpPr>
        <p:spPr>
          <a:xfrm>
            <a:off x="10071135" y="3758740"/>
            <a:ext cx="5085487" cy="3228598"/>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rgbClr val="000000"/>
              </a:solidFill>
              <a:latin typeface="Arial"/>
              <a:ea typeface="Arial"/>
              <a:cs typeface="Arial"/>
              <a:sym typeface="Arial"/>
            </a:endParaRPr>
          </a:p>
        </p:txBody>
      </p:sp>
      <p:grpSp>
        <p:nvGrpSpPr>
          <p:cNvPr id="116" name="Google Shape;116;p12"/>
          <p:cNvGrpSpPr/>
          <p:nvPr/>
        </p:nvGrpSpPr>
        <p:grpSpPr>
          <a:xfrm>
            <a:off x="7348901" y="2824784"/>
            <a:ext cx="3757717" cy="5094823"/>
            <a:chOff x="3237987" y="1285175"/>
            <a:chExt cx="1898700" cy="2570676"/>
          </a:xfrm>
        </p:grpSpPr>
        <p:sp>
          <p:nvSpPr>
            <p:cNvPr id="117" name="Google Shape;117;p12"/>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chemeClr val="lt1"/>
                </a:solidFill>
                <a:latin typeface="Arial"/>
                <a:ea typeface="Arial"/>
                <a:cs typeface="Arial"/>
                <a:sym typeface="Arial"/>
              </a:endParaRPr>
            </a:p>
          </p:txBody>
        </p:sp>
        <p:sp>
          <p:nvSpPr>
            <p:cNvPr id="118" name="Google Shape;118;p12"/>
            <p:cNvSpPr txBox="1"/>
            <p:nvPr/>
          </p:nvSpPr>
          <p:spPr>
            <a:xfrm>
              <a:off x="3237987" y="1679925"/>
              <a:ext cx="1898700" cy="14634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t</a:t>
              </a:r>
              <a:endParaRPr sz="14800" b="1" i="0" u="none" strike="noStrike" cap="none">
                <a:solidFill>
                  <a:srgbClr val="000000"/>
                </a:solidFill>
                <a:latin typeface="Poppins"/>
                <a:ea typeface="Poppins"/>
                <a:cs typeface="Poppins"/>
                <a:sym typeface="Poppins"/>
              </a:endParaRPr>
            </a:p>
          </p:txBody>
        </p:sp>
      </p:grpSp>
      <p:sp>
        <p:nvSpPr>
          <p:cNvPr id="119" name="Google Shape;119;p12"/>
          <p:cNvSpPr txBox="1"/>
          <p:nvPr/>
        </p:nvSpPr>
        <p:spPr>
          <a:xfrm>
            <a:off x="10903535" y="3607679"/>
            <a:ext cx="3420300" cy="2900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igh</a:t>
            </a:r>
            <a:endParaRPr sz="14800" b="1" i="0" u="none" strike="noStrike" cap="none">
              <a:solidFill>
                <a:srgbClr val="000000"/>
              </a:solidFill>
              <a:latin typeface="Poppins"/>
              <a:ea typeface="Poppins"/>
              <a:cs typeface="Poppins"/>
              <a:sym typeface="Poppins"/>
            </a:endParaRPr>
          </a:p>
        </p:txBody>
      </p:sp>
      <p:grpSp>
        <p:nvGrpSpPr>
          <p:cNvPr id="120" name="Google Shape;120;p12"/>
          <p:cNvGrpSpPr/>
          <p:nvPr/>
        </p:nvGrpSpPr>
        <p:grpSpPr>
          <a:xfrm>
            <a:off x="14273501" y="2812050"/>
            <a:ext cx="3290551" cy="5097048"/>
            <a:chOff x="6736850" y="1278750"/>
            <a:chExt cx="1662650" cy="2571799"/>
          </a:xfrm>
        </p:grpSpPr>
        <p:pic>
          <p:nvPicPr>
            <p:cNvPr id="121" name="Google Shape;121;p12"/>
            <p:cNvPicPr preferRelativeResize="0"/>
            <p:nvPr/>
          </p:nvPicPr>
          <p:blipFill rotWithShape="1">
            <a:blip r:embed="rId3">
              <a:alphaModFix/>
            </a:blip>
            <a:srcRect/>
            <a:stretch/>
          </p:blipFill>
          <p:spPr>
            <a:xfrm>
              <a:off x="6736850" y="1278750"/>
              <a:ext cx="1603375" cy="2571799"/>
            </a:xfrm>
            <a:prstGeom prst="rect">
              <a:avLst/>
            </a:prstGeom>
            <a:noFill/>
            <a:ln>
              <a:noFill/>
            </a:ln>
          </p:spPr>
        </p:pic>
        <p:sp>
          <p:nvSpPr>
            <p:cNvPr id="122" name="Google Shape;122;p12"/>
            <p:cNvSpPr txBox="1"/>
            <p:nvPr/>
          </p:nvSpPr>
          <p:spPr>
            <a:xfrm>
              <a:off x="6805000" y="1679913"/>
              <a:ext cx="1594500" cy="1344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t</a:t>
              </a:r>
              <a:endParaRPr sz="14800" b="1" i="0" u="none" strike="noStrike" cap="none">
                <a:solidFill>
                  <a:srgbClr val="000000"/>
                </a:solidFill>
                <a:latin typeface="Poppins"/>
                <a:ea typeface="Poppins"/>
                <a:cs typeface="Poppins"/>
                <a:sym typeface="Poppins"/>
              </a:endParaRPr>
            </a:p>
          </p:txBody>
        </p:sp>
      </p:grpSp>
      <p:sp>
        <p:nvSpPr>
          <p:cNvPr id="123" name="Google Shape;123;p12"/>
          <p:cNvSpPr txBox="1">
            <a:spLocks noGrp="1"/>
          </p:cNvSpPr>
          <p:nvPr>
            <p:ph type="body" idx="2"/>
          </p:nvPr>
        </p:nvSpPr>
        <p:spPr>
          <a:xfrm>
            <a:off x="612750" y="631025"/>
            <a:ext cx="5742300" cy="2381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24" name="Google Shape;124;p12"/>
          <p:cNvSpPr txBox="1"/>
          <p:nvPr/>
        </p:nvSpPr>
        <p:spPr>
          <a:xfrm>
            <a:off x="610316" y="6152789"/>
            <a:ext cx="5653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5" name="Google Shape;125;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26" name="Google Shape;126;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p:nvPr/>
        </p:nvSpPr>
        <p:spPr>
          <a:xfrm>
            <a:off x="10223535" y="3758740"/>
            <a:ext cx="5085487" cy="3228598"/>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rgbClr val="000000"/>
              </a:solidFill>
              <a:latin typeface="Arial"/>
              <a:ea typeface="Arial"/>
              <a:cs typeface="Arial"/>
              <a:sym typeface="Arial"/>
            </a:endParaRPr>
          </a:p>
        </p:txBody>
      </p:sp>
      <p:grpSp>
        <p:nvGrpSpPr>
          <p:cNvPr id="133" name="Google Shape;133;p13"/>
          <p:cNvGrpSpPr/>
          <p:nvPr/>
        </p:nvGrpSpPr>
        <p:grpSpPr>
          <a:xfrm>
            <a:off x="7501301" y="2824784"/>
            <a:ext cx="3757717" cy="5094823"/>
            <a:chOff x="3237987" y="1285175"/>
            <a:chExt cx="1898700" cy="2570676"/>
          </a:xfrm>
        </p:grpSpPr>
        <p:sp>
          <p:nvSpPr>
            <p:cNvPr id="134" name="Google Shape;134;p13"/>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800" tIns="75375" rIns="150800" bIns="75375" anchor="ctr" anchorCtr="0">
              <a:noAutofit/>
            </a:bodyPr>
            <a:lstStyle/>
            <a:p>
              <a:pPr marL="0" marR="0" lvl="0" indent="0" algn="l" rtl="0">
                <a:lnSpc>
                  <a:spcPct val="100000"/>
                </a:lnSpc>
                <a:spcBef>
                  <a:spcPts val="0"/>
                </a:spcBef>
                <a:spcAft>
                  <a:spcPts val="0"/>
                </a:spcAft>
                <a:buClr>
                  <a:srgbClr val="000000"/>
                </a:buClr>
                <a:buSzPts val="10800"/>
                <a:buFont typeface="Arial"/>
                <a:buNone/>
              </a:pPr>
              <a:endParaRPr sz="10800" b="0" i="0" u="none" strike="noStrike" cap="none">
                <a:solidFill>
                  <a:schemeClr val="lt1"/>
                </a:solidFill>
                <a:latin typeface="Arial"/>
                <a:ea typeface="Arial"/>
                <a:cs typeface="Arial"/>
                <a:sym typeface="Arial"/>
              </a:endParaRPr>
            </a:p>
          </p:txBody>
        </p:sp>
        <p:sp>
          <p:nvSpPr>
            <p:cNvPr id="135" name="Google Shape;135;p13"/>
            <p:cNvSpPr txBox="1"/>
            <p:nvPr/>
          </p:nvSpPr>
          <p:spPr>
            <a:xfrm>
              <a:off x="3237987" y="1679925"/>
              <a:ext cx="1898700" cy="14634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n</a:t>
              </a:r>
              <a:endParaRPr sz="14800" b="1" i="0" u="none" strike="noStrike" cap="none">
                <a:solidFill>
                  <a:srgbClr val="000000"/>
                </a:solidFill>
                <a:latin typeface="Poppins"/>
                <a:ea typeface="Poppins"/>
                <a:cs typeface="Poppins"/>
                <a:sym typeface="Poppins"/>
              </a:endParaRPr>
            </a:p>
          </p:txBody>
        </p:sp>
      </p:grpSp>
      <p:sp>
        <p:nvSpPr>
          <p:cNvPr id="136" name="Google Shape;136;p13"/>
          <p:cNvSpPr txBox="1"/>
          <p:nvPr/>
        </p:nvSpPr>
        <p:spPr>
          <a:xfrm>
            <a:off x="11055935" y="3607679"/>
            <a:ext cx="3420300" cy="2900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igh</a:t>
            </a:r>
            <a:endParaRPr sz="14800" b="1" i="0" u="none" strike="noStrike" cap="none">
              <a:solidFill>
                <a:srgbClr val="000000"/>
              </a:solidFill>
              <a:latin typeface="Poppins"/>
              <a:ea typeface="Poppins"/>
              <a:cs typeface="Poppins"/>
              <a:sym typeface="Poppins"/>
            </a:endParaRPr>
          </a:p>
        </p:txBody>
      </p:sp>
      <p:grpSp>
        <p:nvGrpSpPr>
          <p:cNvPr id="137" name="Google Shape;137;p13"/>
          <p:cNvGrpSpPr/>
          <p:nvPr/>
        </p:nvGrpSpPr>
        <p:grpSpPr>
          <a:xfrm>
            <a:off x="14425901" y="2812050"/>
            <a:ext cx="3290551" cy="5097048"/>
            <a:chOff x="6736850" y="1278750"/>
            <a:chExt cx="1662650" cy="2571799"/>
          </a:xfrm>
        </p:grpSpPr>
        <p:pic>
          <p:nvPicPr>
            <p:cNvPr id="138" name="Google Shape;138;p13"/>
            <p:cNvPicPr preferRelativeResize="0"/>
            <p:nvPr/>
          </p:nvPicPr>
          <p:blipFill rotWithShape="1">
            <a:blip r:embed="rId3">
              <a:alphaModFix/>
            </a:blip>
            <a:srcRect/>
            <a:stretch/>
          </p:blipFill>
          <p:spPr>
            <a:xfrm>
              <a:off x="6736850" y="1278750"/>
              <a:ext cx="1603375" cy="2571799"/>
            </a:xfrm>
            <a:prstGeom prst="rect">
              <a:avLst/>
            </a:prstGeom>
            <a:noFill/>
            <a:ln>
              <a:noFill/>
            </a:ln>
          </p:spPr>
        </p:pic>
        <p:sp>
          <p:nvSpPr>
            <p:cNvPr id="139" name="Google Shape;139;p13"/>
            <p:cNvSpPr txBox="1"/>
            <p:nvPr/>
          </p:nvSpPr>
          <p:spPr>
            <a:xfrm>
              <a:off x="6805000" y="1679913"/>
              <a:ext cx="1594500" cy="1344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800" b="1" i="0" u="none" strike="noStrike" cap="none">
                  <a:solidFill>
                    <a:schemeClr val="lt1"/>
                  </a:solidFill>
                  <a:latin typeface="Poppins"/>
                  <a:ea typeface="Poppins"/>
                  <a:cs typeface="Poppins"/>
                  <a:sym typeface="Poppins"/>
                </a:rPr>
                <a:t>t</a:t>
              </a:r>
              <a:endParaRPr sz="14800" b="1" i="0" u="none" strike="noStrike" cap="none">
                <a:solidFill>
                  <a:srgbClr val="000000"/>
                </a:solidFill>
                <a:latin typeface="Poppins"/>
                <a:ea typeface="Poppins"/>
                <a:cs typeface="Poppins"/>
                <a:sym typeface="Poppins"/>
              </a:endParaRPr>
            </a:p>
          </p:txBody>
        </p:sp>
      </p:grpSp>
      <p:sp>
        <p:nvSpPr>
          <p:cNvPr id="140" name="Google Shape;140;p13"/>
          <p:cNvSpPr txBox="1">
            <a:spLocks noGrp="1"/>
          </p:cNvSpPr>
          <p:nvPr>
            <p:ph type="body" idx="2"/>
          </p:nvPr>
        </p:nvSpPr>
        <p:spPr>
          <a:xfrm>
            <a:off x="612750" y="631025"/>
            <a:ext cx="5742300" cy="2308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41" name="Google Shape;141;p13"/>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42" name="Google Shape;142;p13"/>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4"/>
          <p:cNvGrpSpPr/>
          <p:nvPr/>
        </p:nvGrpSpPr>
        <p:grpSpPr>
          <a:xfrm>
            <a:off x="9679951" y="6265245"/>
            <a:ext cx="5249732" cy="2816726"/>
            <a:chOff x="5784675" y="818500"/>
            <a:chExt cx="2737800" cy="1941900"/>
          </a:xfrm>
        </p:grpSpPr>
        <p:sp>
          <p:nvSpPr>
            <p:cNvPr id="149" name="Google Shape;149;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100" b="1" i="0" u="none" strike="noStrike" cap="none">
                  <a:solidFill>
                    <a:schemeClr val="accent2"/>
                  </a:solidFill>
                  <a:latin typeface="Poppins"/>
                  <a:ea typeface="Poppins"/>
                  <a:cs typeface="Poppins"/>
                  <a:sym typeface="Poppins"/>
                </a:rPr>
                <a:t>little</a:t>
              </a:r>
              <a:endParaRPr sz="9100" b="1" i="0" u="none" strike="noStrike" cap="none">
                <a:solidFill>
                  <a:schemeClr val="accent2"/>
                </a:solidFill>
                <a:latin typeface="Poppins"/>
                <a:ea typeface="Poppins"/>
                <a:cs typeface="Poppins"/>
                <a:sym typeface="Poppins"/>
              </a:endParaRPr>
            </a:p>
          </p:txBody>
        </p:sp>
      </p:grpSp>
      <p:grpSp>
        <p:nvGrpSpPr>
          <p:cNvPr id="151" name="Google Shape;151;p14"/>
          <p:cNvGrpSpPr/>
          <p:nvPr/>
        </p:nvGrpSpPr>
        <p:grpSpPr>
          <a:xfrm>
            <a:off x="9679951" y="2542612"/>
            <a:ext cx="5249732" cy="2816726"/>
            <a:chOff x="5784675" y="818500"/>
            <a:chExt cx="2737800" cy="1941900"/>
          </a:xfrm>
        </p:grpSpPr>
        <p:sp>
          <p:nvSpPr>
            <p:cNvPr id="152" name="Google Shape;152;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200" b="1" i="0" u="none" strike="noStrike" cap="none">
                  <a:solidFill>
                    <a:schemeClr val="accent2"/>
                  </a:solidFill>
                  <a:latin typeface="Poppins"/>
                  <a:ea typeface="Poppins"/>
                  <a:cs typeface="Poppins"/>
                  <a:sym typeface="Poppins"/>
                </a:rPr>
                <a:t>great</a:t>
              </a:r>
              <a:endParaRPr sz="9200" b="1" i="0" u="none" strike="noStrike" cap="none">
                <a:solidFill>
                  <a:schemeClr val="accent2"/>
                </a:solidFill>
                <a:latin typeface="Poppins"/>
                <a:ea typeface="Poppins"/>
                <a:cs typeface="Poppins"/>
                <a:sym typeface="Poppins"/>
              </a:endParaRPr>
            </a:p>
          </p:txBody>
        </p:sp>
      </p:grpSp>
      <p:sp>
        <p:nvSpPr>
          <p:cNvPr id="154" name="Google Shape;154;p14"/>
          <p:cNvSpPr/>
          <p:nvPr/>
        </p:nvSpPr>
        <p:spPr>
          <a:xfrm>
            <a:off x="11998569" y="3567980"/>
            <a:ext cx="1436700" cy="1134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5" name="Google Shape;155;p14"/>
          <p:cNvSpPr/>
          <p:nvPr/>
        </p:nvSpPr>
        <p:spPr>
          <a:xfrm>
            <a:off x="10689956" y="7105459"/>
            <a:ext cx="1436700" cy="1134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6" name="Google Shape;156;p14"/>
          <p:cNvSpPr/>
          <p:nvPr/>
        </p:nvSpPr>
        <p:spPr>
          <a:xfrm>
            <a:off x="12199775" y="7105459"/>
            <a:ext cx="1436700" cy="1134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7" name="Google Shape;157;p14"/>
          <p:cNvSpPr txBox="1">
            <a:spLocks noGrp="1"/>
          </p:cNvSpPr>
          <p:nvPr>
            <p:ph type="body" idx="2"/>
          </p:nvPr>
        </p:nvSpPr>
        <p:spPr>
          <a:xfrm>
            <a:off x="612750" y="631025"/>
            <a:ext cx="5742300" cy="3376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58" name="Google Shape;158;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9" name="Google Shape;159;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0" name="Google Shape;160;p14"/>
          <p:cNvSpPr txBox="1"/>
          <p:nvPr/>
        </p:nvSpPr>
        <p:spPr>
          <a:xfrm>
            <a:off x="610316" y="6725451"/>
            <a:ext cx="52761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61" name="Google Shape;161;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p:tgtEl>
                                          <p:spTgt spid="151"/>
                                        </p:tgtEl>
                                        <p:attrNameLst>
                                          <p:attrName>ppt_w</p:attrName>
                                        </p:attrNameLst>
                                      </p:cBhvr>
                                      <p:tavLst>
                                        <p:tav tm="0">
                                          <p:val>
                                            <p:strVal val="0"/>
                                          </p:val>
                                        </p:tav>
                                        <p:tav tm="100000">
                                          <p:val>
                                            <p:strVal val="#ppt_w"/>
                                          </p:val>
                                        </p:tav>
                                      </p:tavLst>
                                    </p:anim>
                                    <p:anim calcmode="lin" valueType="num">
                                      <p:cBhvr additive="base">
                                        <p:cTn id="8" dur="1000"/>
                                        <p:tgtEl>
                                          <p:spTgt spid="1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fade">
                                      <p:cBhvr>
                                        <p:cTn id="13" dur="1"/>
                                        <p:tgtEl>
                                          <p:spTgt spid="15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additive="base">
                                        <p:cTn id="22" dur="1000"/>
                                        <p:tgtEl>
                                          <p:spTgt spid="148"/>
                                        </p:tgtEl>
                                        <p:attrNameLst>
                                          <p:attrName>ppt_w</p:attrName>
                                        </p:attrNameLst>
                                      </p:cBhvr>
                                      <p:tavLst>
                                        <p:tav tm="0">
                                          <p:val>
                                            <p:strVal val="0"/>
                                          </p:val>
                                        </p:tav>
                                        <p:tav tm="100000">
                                          <p:val>
                                            <p:strVal val="#ppt_w"/>
                                          </p:val>
                                        </p:tav>
                                      </p:tavLst>
                                    </p:anim>
                                    <p:anim calcmode="lin" valueType="num">
                                      <p:cBhvr additive="base">
                                        <p:cTn id="23" dur="1000"/>
                                        <p:tgtEl>
                                          <p:spTgt spid="148"/>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200"/>
                                        <p:tgtEl>
                                          <p:spTgt spid="1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6"/>
                                        </p:tgtEl>
                                        <p:attrNameLst>
                                          <p:attrName>style.visibility</p:attrName>
                                        </p:attrNameLst>
                                      </p:cBhvr>
                                      <p:to>
                                        <p:strVal val="visible"/>
                                      </p:to>
                                    </p:set>
                                    <p:animEffect transition="in" filter="fade">
                                      <p:cBhvr>
                                        <p:cTn id="33" dur="100"/>
                                        <p:tgtEl>
                                          <p:spTgt spid="15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1"/>
                                          </p:stCondLst>
                                        </p:cTn>
                                        <p:tgtEl>
                                          <p:spTgt spid="15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2944</Words>
  <Application>Microsoft Office PowerPoint</Application>
  <PresentationFormat>Custom</PresentationFormat>
  <Paragraphs>182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Short Stack</vt:lpstr>
      <vt:lpstr>Poppins Black</vt:lpstr>
      <vt:lpstr>Poppins</vt:lpstr>
      <vt:lpstr>Calibri</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2024-07-29T19:16:37Z</dcterms:modified>
</cp:coreProperties>
</file>