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44">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125"/>
      </p:cViewPr>
      <p:guideLst>
        <p:guide orient="horz" pos="5544"/>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vowel from an open syllable, or from a bossy e, or from vowel pairs. For example, </a:t>
            </a:r>
            <a:r>
              <a:rPr lang="en" sz="1200" i="1">
                <a:solidFill>
                  <a:schemeClr val="dk1"/>
                </a:solidFill>
                <a:latin typeface="Poppins"/>
                <a:ea typeface="Poppins"/>
                <a:cs typeface="Poppins"/>
                <a:sym typeface="Poppins"/>
              </a:rPr>
              <a:t>wife</a:t>
            </a:r>
            <a:r>
              <a:rPr lang="en" sz="1200">
                <a:solidFill>
                  <a:schemeClr val="dk1"/>
                </a:solidFill>
                <a:latin typeface="Poppins"/>
                <a:ea typeface="Poppins"/>
                <a:cs typeface="Poppins"/>
                <a:sym typeface="Poppins"/>
              </a:rPr>
              <a:t> use the bossy e and makes the long vowel sound, /i/, so we read the word /w/ /i/ /f/ = wife.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with the long i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ride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follows the vowel, consonant, final bossy e spelling pattern. That means, the final bossy e, is going to make i use the long vowel sound /i/. So, to decode this word, I'll say /r/ /i/ /d/. The final bossy e does not make a sound. It's job was to signal the other vowel to say the long vowel sound.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ride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words says r/ /i/ /d/ = "ride". </a:t>
            </a:r>
            <a:r>
              <a:rPr lang="en" sz="1200" i="1">
                <a:solidFill>
                  <a:schemeClr val="dk1"/>
                </a:solidFill>
                <a:latin typeface="Poppins"/>
                <a:ea typeface="Poppins"/>
                <a:cs typeface="Poppins"/>
                <a:sym typeface="Poppins"/>
              </a:rPr>
              <a:t>Some students ride the bus to school. School starts tomorrow</a:t>
            </a:r>
            <a:r>
              <a:rPr lang="en" sz="1200">
                <a:solidFill>
                  <a:schemeClr val="dk1"/>
                </a:solidFill>
                <a:latin typeface="Poppins"/>
                <a:ea typeface="Poppins"/>
                <a:cs typeface="Poppins"/>
                <a:sym typeface="Poppins"/>
              </a:rPr>
              <a:t>. Why is this word read as /r/ /i/ /d/ = "ride"?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bossy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wide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/w/. W says /w/. Next comes a vowel, i. But, I notice the spelling pattern: vowel, consonant, e. This is final bossy e. What happens when we have this spelling pattern?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e use the long vowel sound. We have /w/ /i/ /d/. The word is /w/ /i/ /d/ = "wide".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Final bossy e makes the vowel say its name. Great thinking while blending the sounds today!</a:t>
            </a:r>
            <a:endParaRPr sz="1200" b="1">
              <a:solidFill>
                <a:schemeClr val="dk1"/>
              </a:solidFill>
              <a:latin typeface="Poppins"/>
              <a:ea typeface="Poppins"/>
              <a:cs typeface="Poppins"/>
              <a:sym typeface="Poppins"/>
            </a:endParaRPr>
          </a:p>
        </p:txBody>
      </p:sp>
      <p:sp>
        <p:nvSpPr>
          <p:cNvPr id="61" name="Google Shape;61;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2" name="Google Shape;62;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tile.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vowel, consonant, final bossy e. We'll use the long vowel sound.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"tile". /t/ /i/ /l/ = "tile".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life.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vowel, consonant, final bossy e. How will you read this word?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"life".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nine kites are having a wild time.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word that uses consonant, vowel, consonant, with a final bossy e, uses the long vowel sound. Those brains are growing!</a:t>
            </a:r>
            <a:endParaRPr sz="1200" b="1">
              <a:solidFill>
                <a:schemeClr val="dk1"/>
              </a:solidFill>
              <a:latin typeface="Poppins"/>
              <a:ea typeface="Poppins"/>
              <a:cs typeface="Poppins"/>
              <a:sym typeface="Poppins"/>
            </a:endParaRPr>
          </a:p>
        </p:txBody>
      </p:sp>
      <p:sp>
        <p:nvSpPr>
          <p:cNvPr id="82" name="Google Shape;82;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3" name="Google Shape;83;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wise, kite, wipe, slide, like, pile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2" name="Google Shape;102;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3" name="Google Shape;103;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bite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bite?</a:t>
            </a:r>
            <a:r>
              <a:rPr lang="en" sz="1200">
                <a:solidFill>
                  <a:schemeClr val="dk1"/>
                </a:solidFill>
                <a:latin typeface="Poppins"/>
                <a:ea typeface="Poppins"/>
                <a:cs typeface="Poppins"/>
                <a:sym typeface="Poppins"/>
              </a:rPr>
              <a:t> Let's listen to the sounds and match the sound to the correct letter. The word is "bite". I hear /b/ /i/ /t/. I know that sound for /b/ = b and the sound for /i/ = i. I hear a /t/ sound for t at the end. We learned that by adding a final bossy e, we can make the long vowel sound.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bite</a:t>
            </a:r>
            <a:r>
              <a:rPr lang="en" sz="1200" i="1">
                <a:solidFill>
                  <a:schemeClr val="dk1"/>
                </a:solidFill>
                <a:latin typeface="Poppins"/>
                <a:ea typeface="Poppins"/>
                <a:cs typeface="Poppins"/>
                <a:sym typeface="Poppins"/>
              </a:rPr>
              <a:t> </a:t>
            </a:r>
            <a:r>
              <a:rPr lang="en" sz="1200">
                <a:solidFill>
                  <a:schemeClr val="dk1"/>
                </a:solidFill>
                <a:latin typeface="Poppins"/>
                <a:ea typeface="Poppins"/>
                <a:cs typeface="Poppins"/>
                <a:sym typeface="Poppins"/>
              </a:rPr>
              <a:t>we write the letters b-i-t-e. We spell /b/ /i/ /t/ = b-i-t-e. </a:t>
            </a:r>
            <a:endParaRPr sz="1200" b="1">
              <a:solidFill>
                <a:schemeClr val="dk1"/>
              </a:solidFill>
              <a:latin typeface="Poppins"/>
              <a:ea typeface="Poppins"/>
              <a:cs typeface="Poppins"/>
              <a:sym typeface="Poppins"/>
            </a:endParaRPr>
          </a:p>
        </p:txBody>
      </p:sp>
      <p:sp>
        <p:nvSpPr>
          <p:cNvPr id="112" name="Google Shape;112;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3" name="Google Shape;113;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/b/ sound in bite, to the /s/ sound? /s/ /i/ /t/ .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/b/ in bite to /s/ we write the letters for the word "site". The final bossy e makes the e say the long vowel sound. Great thinking! Awesome job spelling words today!</a:t>
            </a:r>
            <a:endParaRPr sz="1200">
              <a:solidFill>
                <a:schemeClr val="dk1"/>
              </a:solidFill>
              <a:latin typeface="Poppins"/>
              <a:ea typeface="Poppins"/>
              <a:cs typeface="Poppins"/>
              <a:sym typeface="Poppins"/>
            </a:endParaRPr>
          </a:p>
        </p:txBody>
      </p:sp>
      <p:sp>
        <p:nvSpPr>
          <p:cNvPr id="129" name="Google Shape;129;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0" name="Google Shape;130;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 that use rules you just haven't learned yet.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live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can be pronounced two different ways. One way follows a rule you know. I see the spelling pattern vowel, consonant, final bossy e. E makes the i say the long i. I pronounce the word /l/ /i/ /v/ = "live". </a:t>
            </a:r>
            <a:r>
              <a:rPr lang="en" sz="1200" i="1">
                <a:solidFill>
                  <a:schemeClr val="dk1"/>
                </a:solidFill>
                <a:latin typeface="Poppins"/>
                <a:ea typeface="Poppins"/>
                <a:cs typeface="Poppins"/>
                <a:sym typeface="Poppins"/>
              </a:rPr>
              <a:t>I said, we're going live, when I started to film.</a:t>
            </a:r>
            <a:r>
              <a:rPr lang="en" sz="1200">
                <a:solidFill>
                  <a:schemeClr val="dk1"/>
                </a:solidFill>
                <a:latin typeface="Poppins"/>
                <a:ea typeface="Poppins"/>
                <a:cs typeface="Poppins"/>
                <a:sym typeface="Poppins"/>
              </a:rPr>
              <a:t> Read the word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a:t>
            </a:r>
            <a:r>
              <a:rPr lang="en" sz="1200" i="1">
                <a:solidFill>
                  <a:schemeClr val="dk1"/>
                </a:solidFill>
                <a:latin typeface="Poppins"/>
                <a:ea typeface="Poppins"/>
                <a:cs typeface="Poppins"/>
                <a:sym typeface="Poppins"/>
              </a:rPr>
              <a:t>live </a:t>
            </a:r>
            <a:r>
              <a:rPr lang="en" sz="1200">
                <a:solidFill>
                  <a:schemeClr val="dk1"/>
                </a:solidFill>
                <a:latin typeface="Poppins"/>
                <a:ea typeface="Poppins"/>
                <a:cs typeface="Poppins"/>
                <a:sym typeface="Poppins"/>
              </a:rPr>
              <a:t>with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can say this word another way too. L says /l/ but, the i can make the short i sound, /i/. V says /v/. The e is here because English words don't end in v so we add an e. The e doesn't make any sounds. /l/ /i/ /v/ = "live" with short i. </a:t>
            </a:r>
            <a:r>
              <a:rPr lang="en" sz="1200" i="1">
                <a:solidFill>
                  <a:schemeClr val="dk1"/>
                </a:solidFill>
                <a:latin typeface="Poppins"/>
                <a:ea typeface="Poppins"/>
                <a:cs typeface="Poppins"/>
                <a:sym typeface="Poppins"/>
              </a:rPr>
              <a:t>I live in Chicago.</a:t>
            </a:r>
            <a:r>
              <a:rPr lang="en" sz="1200">
                <a:solidFill>
                  <a:schemeClr val="dk1"/>
                </a:solidFill>
                <a:latin typeface="Poppins"/>
                <a:ea typeface="Poppins"/>
                <a:cs typeface="Poppins"/>
                <a:sym typeface="Poppins"/>
              </a:rPr>
              <a:t>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live with a short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2 rules impact how we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why it is read 2 different ways.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one more word today. I guess we actually have 3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year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y, /y/ and then a vowel pair e-a that says /e/. It ends with a consonant r /r/. Let's blend this together! /y/ /e/ /r/ = "year". </a:t>
            </a:r>
            <a:r>
              <a:rPr lang="en" sz="1200" i="1">
                <a:solidFill>
                  <a:schemeClr val="dk1"/>
                </a:solidFill>
                <a:latin typeface="Poppins"/>
                <a:ea typeface="Poppins"/>
                <a:cs typeface="Poppins"/>
                <a:sym typeface="Poppins"/>
              </a:rPr>
              <a:t>This year I have lost 3 teeth.</a:t>
            </a:r>
            <a:r>
              <a:rPr lang="en" sz="1200">
                <a:solidFill>
                  <a:schemeClr val="dk1"/>
                </a:solidFill>
                <a:latin typeface="Poppins"/>
                <a:ea typeface="Poppins"/>
                <a:cs typeface="Poppins"/>
                <a:sym typeface="Poppins"/>
              </a:rPr>
              <a:t> Let's blend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blend, and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live (2), year</a:t>
            </a:r>
            <a:endParaRPr sz="1200" b="1">
              <a:solidFill>
                <a:schemeClr val="dk1"/>
              </a:solidFill>
              <a:latin typeface="Poppins"/>
              <a:ea typeface="Poppins"/>
              <a:cs typeface="Poppins"/>
              <a:sym typeface="Poppins"/>
            </a:endParaRPr>
          </a:p>
        </p:txBody>
      </p:sp>
      <p:sp>
        <p:nvSpPr>
          <p:cNvPr id="145" name="Google Shape;145;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6" name="Google Shape;146;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0991062" y="770006"/>
            <a:ext cx="3751849" cy="9609019"/>
          </a:xfrm>
          <a:prstGeom prst="rect">
            <a:avLst/>
          </a:prstGeom>
          <a:noFill/>
          <a:ln>
            <a:noFill/>
          </a:ln>
        </p:spPr>
      </p:pic>
      <p:sp>
        <p:nvSpPr>
          <p:cNvPr id="32" name="Google Shape;32;p7"/>
          <p:cNvSpPr/>
          <p:nvPr/>
        </p:nvSpPr>
        <p:spPr>
          <a:xfrm>
            <a:off x="11809118" y="1683090"/>
            <a:ext cx="2114700" cy="25746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Bossy e</a:t>
            </a:r>
            <a:r>
              <a:rPr lang="en" sz="3400" b="1" i="0" u="none" strike="noStrike" cap="none">
                <a:solidFill>
                  <a:srgbClr val="FFFFFF"/>
                </a:solidFill>
                <a:latin typeface="Arial"/>
                <a:ea typeface="Arial"/>
                <a:cs typeface="Arial"/>
                <a:sym typeface="Arial"/>
              </a:rPr>
              <a:t>  </a:t>
            </a:r>
            <a:endParaRPr sz="3400" b="1" i="0" u="none" strike="noStrike" cap="none">
              <a:solidFill>
                <a:srgbClr val="FFFFFF"/>
              </a:solidFill>
              <a:latin typeface="Arial"/>
              <a:ea typeface="Arial"/>
              <a:cs typeface="Arial"/>
              <a:sym typeface="Arial"/>
            </a:endParaRPr>
          </a:p>
        </p:txBody>
      </p:sp>
      <p:sp>
        <p:nvSpPr>
          <p:cNvPr id="33" name="Google Shape;33;p7"/>
          <p:cNvSpPr txBox="1"/>
          <p:nvPr/>
        </p:nvSpPr>
        <p:spPr>
          <a:xfrm>
            <a:off x="10998483" y="4541432"/>
            <a:ext cx="3752400" cy="57813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9500" b="1" i="0" u="none" strike="noStrike" cap="none">
                <a:solidFill>
                  <a:schemeClr val="accent1"/>
                </a:solidFill>
                <a:highlight>
                  <a:schemeClr val="lt1"/>
                </a:highlight>
                <a:latin typeface="Poppins"/>
                <a:ea typeface="Poppins"/>
                <a:cs typeface="Poppins"/>
                <a:sym typeface="Poppins"/>
              </a:rPr>
              <a:t>w</a:t>
            </a:r>
            <a:r>
              <a:rPr lang="en" sz="9500" b="1" i="0" u="none" strike="noStrike" cap="none">
                <a:solidFill>
                  <a:srgbClr val="FF0000"/>
                </a:solidFill>
                <a:highlight>
                  <a:srgbClr val="FFFFFF"/>
                </a:highlight>
                <a:latin typeface="Poppins"/>
                <a:ea typeface="Poppins"/>
                <a:cs typeface="Poppins"/>
                <a:sym typeface="Poppins"/>
              </a:rPr>
              <a:t>i</a:t>
            </a:r>
            <a:r>
              <a:rPr lang="en" sz="9500" b="1" i="0" u="none" strike="noStrike" cap="none">
                <a:solidFill>
                  <a:schemeClr val="accent1"/>
                </a:solidFill>
                <a:highlight>
                  <a:schemeClr val="lt1"/>
                </a:highlight>
                <a:latin typeface="Poppins"/>
                <a:ea typeface="Poppins"/>
                <a:cs typeface="Poppins"/>
                <a:sym typeface="Poppins"/>
              </a:rPr>
              <a:t>f</a:t>
            </a:r>
            <a:r>
              <a:rPr lang="en" sz="9500" b="1" i="0" u="none" strike="noStrike" cap="none">
                <a:solidFill>
                  <a:srgbClr val="FF0000"/>
                </a:solidFill>
                <a:highlight>
                  <a:schemeClr val="lt1"/>
                </a:highlight>
                <a:latin typeface="Poppins"/>
                <a:ea typeface="Poppins"/>
                <a:cs typeface="Poppins"/>
                <a:sym typeface="Poppins"/>
              </a:rPr>
              <a:t>e</a:t>
            </a:r>
            <a:r>
              <a:rPr lang="en" sz="6600" b="1" i="0" u="none" strike="noStrike" cap="none">
                <a:solidFill>
                  <a:srgbClr val="242424"/>
                </a:solidFill>
                <a:highlight>
                  <a:srgbClr val="FFFFFF"/>
                </a:highlight>
                <a:latin typeface="Poppins"/>
                <a:ea typeface="Poppins"/>
                <a:cs typeface="Poppins"/>
                <a:sym typeface="Poppins"/>
              </a:rPr>
              <a:t> </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900"/>
              <a:buFont typeface="Arial"/>
              <a:buNone/>
            </a:pPr>
            <a:r>
              <a:rPr lang="en" sz="4200" b="1" i="0" u="none" strike="noStrike" cap="none">
                <a:solidFill>
                  <a:schemeClr val="dk1"/>
                </a:solidFill>
                <a:highlight>
                  <a:schemeClr val="lt1"/>
                </a:highlight>
                <a:latin typeface="Poppins"/>
                <a:ea typeface="Poppins"/>
                <a:cs typeface="Poppins"/>
                <a:sym typeface="Poppins"/>
              </a:rPr>
              <a:t>/</a:t>
            </a:r>
            <a:r>
              <a:rPr lang="en" sz="4200" b="1" i="0" u="none" strike="noStrike" cap="none">
                <a:solidFill>
                  <a:schemeClr val="accent1"/>
                </a:solidFill>
                <a:highlight>
                  <a:schemeClr val="lt1"/>
                </a:highlight>
                <a:latin typeface="Poppins"/>
                <a:ea typeface="Poppins"/>
                <a:cs typeface="Poppins"/>
                <a:sym typeface="Poppins"/>
              </a:rPr>
              <a:t>w</a:t>
            </a:r>
            <a:r>
              <a:rPr lang="en" sz="4200" b="1" i="0" u="none" strike="noStrike" cap="none">
                <a:solidFill>
                  <a:schemeClr val="dk1"/>
                </a:solidFill>
                <a:highlight>
                  <a:schemeClr val="lt1"/>
                </a:highlight>
                <a:latin typeface="Poppins"/>
                <a:ea typeface="Poppins"/>
                <a:cs typeface="Poppins"/>
                <a:sym typeface="Poppins"/>
              </a:rPr>
              <a:t>/ /</a:t>
            </a:r>
            <a:r>
              <a:rPr lang="en" sz="4200" b="1" i="0" u="none" strike="noStrike" cap="none">
                <a:solidFill>
                  <a:srgbClr val="FF0000"/>
                </a:solidFill>
                <a:highlight>
                  <a:schemeClr val="lt1"/>
                </a:highlight>
                <a:latin typeface="Poppins"/>
                <a:ea typeface="Poppins"/>
                <a:cs typeface="Poppins"/>
                <a:sym typeface="Poppins"/>
              </a:rPr>
              <a:t>ī</a:t>
            </a:r>
            <a:r>
              <a:rPr lang="en" sz="4200" b="1" i="0" u="none" strike="noStrike" cap="none">
                <a:solidFill>
                  <a:schemeClr val="dk1"/>
                </a:solidFill>
                <a:highlight>
                  <a:schemeClr val="lt1"/>
                </a:highlight>
                <a:latin typeface="Poppins"/>
                <a:ea typeface="Poppins"/>
                <a:cs typeface="Poppins"/>
                <a:sym typeface="Poppins"/>
              </a:rPr>
              <a:t>/ /</a:t>
            </a:r>
            <a:r>
              <a:rPr lang="en" sz="4200" b="1" i="0" u="none" strike="noStrike" cap="none">
                <a:solidFill>
                  <a:schemeClr val="accent1"/>
                </a:solidFill>
                <a:highlight>
                  <a:schemeClr val="lt1"/>
                </a:highlight>
                <a:latin typeface="Poppins"/>
                <a:ea typeface="Poppins"/>
                <a:cs typeface="Poppins"/>
                <a:sym typeface="Poppins"/>
              </a:rPr>
              <a:t>f</a:t>
            </a:r>
            <a:r>
              <a:rPr lang="en" sz="4200" b="1" i="0" u="none" strike="noStrike" cap="none">
                <a:solidFill>
                  <a:schemeClr val="dk1"/>
                </a:solidFill>
                <a:highlight>
                  <a:schemeClr val="lt1"/>
                </a:highlight>
                <a:latin typeface="Poppins"/>
                <a:ea typeface="Poppins"/>
                <a:cs typeface="Poppins"/>
                <a:sym typeface="Poppins"/>
              </a:rPr>
              <a:t>/</a:t>
            </a:r>
            <a:r>
              <a:rPr lang="en" sz="5300" b="1" i="0" u="none" strike="noStrike" cap="none">
                <a:solidFill>
                  <a:schemeClr val="dk1"/>
                </a:solidFill>
                <a:highlight>
                  <a:schemeClr val="lt1"/>
                </a:highlight>
                <a:latin typeface="Poppins"/>
                <a:ea typeface="Poppins"/>
                <a:cs typeface="Poppins"/>
                <a:sym typeface="Poppins"/>
              </a:rPr>
              <a:t> </a:t>
            </a:r>
            <a:endParaRPr sz="53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900"/>
              <a:buFont typeface="Arial"/>
              <a:buNone/>
            </a:pPr>
            <a:r>
              <a:rPr lang="en" sz="5500" b="1" i="0" u="none" strike="noStrike" cap="none">
                <a:solidFill>
                  <a:srgbClr val="242424"/>
                </a:solidFill>
                <a:highlight>
                  <a:srgbClr val="FFFFFF"/>
                </a:highlight>
                <a:latin typeface="Poppins"/>
                <a:ea typeface="Poppins"/>
                <a:cs typeface="Poppins"/>
                <a:sym typeface="Poppins"/>
              </a:rPr>
              <a:t>= </a:t>
            </a:r>
            <a:r>
              <a:rPr lang="en" sz="5500" b="1" i="0" u="none" strike="noStrike" cap="none">
                <a:solidFill>
                  <a:schemeClr val="accent1"/>
                </a:solidFill>
                <a:highlight>
                  <a:schemeClr val="lt1"/>
                </a:highlight>
                <a:latin typeface="Poppins"/>
                <a:ea typeface="Poppins"/>
                <a:cs typeface="Poppins"/>
                <a:sym typeface="Poppins"/>
              </a:rPr>
              <a:t>w</a:t>
            </a:r>
            <a:r>
              <a:rPr lang="en" sz="5500" b="1" i="0" u="none" strike="noStrike" cap="none">
                <a:solidFill>
                  <a:srgbClr val="FF0000"/>
                </a:solidFill>
                <a:highlight>
                  <a:srgbClr val="FFFFFF"/>
                </a:highlight>
                <a:latin typeface="Poppins"/>
                <a:ea typeface="Poppins"/>
                <a:cs typeface="Poppins"/>
                <a:sym typeface="Poppins"/>
              </a:rPr>
              <a:t>i</a:t>
            </a:r>
            <a:r>
              <a:rPr lang="en" sz="5500" b="1" i="0" u="none" strike="noStrike" cap="none">
                <a:solidFill>
                  <a:schemeClr val="accent1"/>
                </a:solidFill>
                <a:highlight>
                  <a:schemeClr val="lt1"/>
                </a:highlight>
                <a:latin typeface="Poppins"/>
                <a:ea typeface="Poppins"/>
                <a:cs typeface="Poppins"/>
                <a:sym typeface="Poppins"/>
              </a:rPr>
              <a:t>f</a:t>
            </a:r>
            <a:r>
              <a:rPr lang="en" sz="5500" b="1" i="0" u="none" strike="noStrike" cap="none">
                <a:solidFill>
                  <a:srgbClr val="FF0000"/>
                </a:solidFill>
                <a:highlight>
                  <a:schemeClr val="lt1"/>
                </a:highlight>
                <a:latin typeface="Poppins"/>
                <a:ea typeface="Poppins"/>
                <a:cs typeface="Poppins"/>
                <a:sym typeface="Poppins"/>
              </a:rPr>
              <a:t>e</a:t>
            </a:r>
            <a:r>
              <a:rPr lang="en" sz="5500" b="1" i="0" u="none" strike="noStrike" cap="none">
                <a:solidFill>
                  <a:srgbClr val="006FB6"/>
                </a:solidFill>
                <a:highlight>
                  <a:srgbClr val="FFFFFF"/>
                </a:highlight>
                <a:latin typeface="Poppins"/>
                <a:ea typeface="Poppins"/>
                <a:cs typeface="Poppins"/>
                <a:sym typeface="Poppins"/>
              </a:rPr>
              <a:t> </a:t>
            </a:r>
            <a:endParaRPr sz="55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4" name="Google Shape;34;p7"/>
          <p:cNvSpPr/>
          <p:nvPr/>
        </p:nvSpPr>
        <p:spPr>
          <a:xfrm>
            <a:off x="11296813" y="4770502"/>
            <a:ext cx="3155400" cy="1382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35" name="Google Shape;35;p7"/>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36" name="Google Shape;36;p7"/>
          <p:cNvGrpSpPr/>
          <p:nvPr/>
        </p:nvGrpSpPr>
        <p:grpSpPr>
          <a:xfrm>
            <a:off x="599448" y="3308558"/>
            <a:ext cx="2489999" cy="2588607"/>
            <a:chOff x="599452" y="3110429"/>
            <a:chExt cx="2680589" cy="2786745"/>
          </a:xfrm>
        </p:grpSpPr>
        <p:sp>
          <p:nvSpPr>
            <p:cNvPr id="37" name="Google Shape;3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 name="Google Shape;38;p7"/>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39" name="Google Shape;3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7"/>
          <p:cNvSpPr txBox="1"/>
          <p:nvPr/>
        </p:nvSpPr>
        <p:spPr>
          <a:xfrm>
            <a:off x="610317" y="6281929"/>
            <a:ext cx="6348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42" name="Google Shape;42;p7"/>
          <p:cNvPicPr preferRelativeResize="0"/>
          <p:nvPr/>
        </p:nvPicPr>
        <p:blipFill rotWithShape="1">
          <a:blip r:embed="rId5">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 presetClass="exit" presetSubtype="0" fill="hold" nodeType="withEffect">
                                  <p:stCondLst>
                                    <p:cond delay="0"/>
                                  </p:stCondLst>
                                  <p:childTnLst>
                                    <p:set>
                                      <p:cBhvr>
                                        <p:cTn id="12" dur="1" fill="hold">
                                          <p:stCondLst>
                                            <p:cond delay="1"/>
                                          </p:stCondLst>
                                        </p:cTn>
                                        <p:tgtEl>
                                          <p:spTgt spid="3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3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7436343" y="1984084"/>
            <a:ext cx="11207967" cy="8649449"/>
          </a:xfrm>
          <a:prstGeom prst="rect">
            <a:avLst/>
          </a:prstGeom>
          <a:noFill/>
          <a:ln>
            <a:noFill/>
          </a:ln>
        </p:spPr>
      </p:pic>
      <p:pic>
        <p:nvPicPr>
          <p:cNvPr id="48" name="Google Shape;48;p8"/>
          <p:cNvPicPr preferRelativeResize="0"/>
          <p:nvPr/>
        </p:nvPicPr>
        <p:blipFill rotWithShape="1">
          <a:blip r:embed="rId4">
            <a:alphaModFix/>
          </a:blip>
          <a:srcRect t="1038" b="1027"/>
          <a:stretch/>
        </p:blipFill>
        <p:spPr>
          <a:xfrm>
            <a:off x="9030057" y="1885855"/>
            <a:ext cx="8402549" cy="8461663"/>
          </a:xfrm>
          <a:prstGeom prst="rect">
            <a:avLst/>
          </a:prstGeom>
          <a:noFill/>
          <a:ln>
            <a:noFill/>
          </a:ln>
        </p:spPr>
      </p:pic>
      <p:pic>
        <p:nvPicPr>
          <p:cNvPr id="49" name="Google Shape;49;p8"/>
          <p:cNvPicPr preferRelativeResize="0"/>
          <p:nvPr/>
        </p:nvPicPr>
        <p:blipFill rotWithShape="1">
          <a:blip r:embed="rId5">
            <a:alphaModFix/>
          </a:blip>
          <a:srcRect/>
          <a:stretch/>
        </p:blipFill>
        <p:spPr>
          <a:xfrm>
            <a:off x="9030057" y="1885855"/>
            <a:ext cx="8402546" cy="8461238"/>
          </a:xfrm>
          <a:prstGeom prst="rect">
            <a:avLst/>
          </a:prstGeom>
          <a:noFill/>
          <a:ln>
            <a:noFill/>
          </a:ln>
        </p:spPr>
      </p:pic>
      <p:pic>
        <p:nvPicPr>
          <p:cNvPr id="50" name="Google Shape;50;p8"/>
          <p:cNvPicPr preferRelativeResize="0"/>
          <p:nvPr/>
        </p:nvPicPr>
        <p:blipFill rotWithShape="1">
          <a:blip r:embed="rId6">
            <a:alphaModFix/>
          </a:blip>
          <a:srcRect t="1247" b="1257"/>
          <a:stretch/>
        </p:blipFill>
        <p:spPr>
          <a:xfrm>
            <a:off x="9030012" y="1885855"/>
            <a:ext cx="8402547" cy="8461708"/>
          </a:xfrm>
          <a:prstGeom prst="rect">
            <a:avLst/>
          </a:prstGeom>
          <a:noFill/>
          <a:ln>
            <a:noFill/>
          </a:ln>
        </p:spPr>
      </p:pic>
      <p:pic>
        <p:nvPicPr>
          <p:cNvPr id="51" name="Google Shape;51;p8"/>
          <p:cNvPicPr preferRelativeResize="0"/>
          <p:nvPr/>
        </p:nvPicPr>
        <p:blipFill rotWithShape="1">
          <a:blip r:embed="rId7">
            <a:alphaModFix/>
          </a:blip>
          <a:srcRect t="1247" b="1257"/>
          <a:stretch/>
        </p:blipFill>
        <p:spPr>
          <a:xfrm>
            <a:off x="9030059" y="1885855"/>
            <a:ext cx="8402547" cy="8461672"/>
          </a:xfrm>
          <a:prstGeom prst="rect">
            <a:avLst/>
          </a:prstGeom>
          <a:noFill/>
          <a:ln>
            <a:noFill/>
          </a:ln>
        </p:spPr>
      </p:pic>
      <p:sp>
        <p:nvSpPr>
          <p:cNvPr id="52" name="Google Shape;52;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8"/>
            <p:cNvPicPr preferRelativeResize="0"/>
            <p:nvPr/>
          </p:nvPicPr>
          <p:blipFill rotWithShape="1">
            <a:blip r:embed="rId8">
              <a:alphaModFix/>
            </a:blip>
            <a:srcRect/>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8" name="Google Shape;58;p8"/>
          <p:cNvPicPr preferRelativeResize="0"/>
          <p:nvPr/>
        </p:nvPicPr>
        <p:blipFill rotWithShape="1">
          <a:blip r:embed="rId9">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
                                        <p:tgtEl>
                                          <p:spTgt spid="51"/>
                                        </p:tgtEl>
                                        <p:attrNameLst>
                                          <p:attrName>ppt_w</p:attrName>
                                        </p:attrNameLst>
                                      </p:cBhvr>
                                      <p:tavLst>
                                        <p:tav tm="0">
                                          <p:val>
                                            <p:strVal val="0"/>
                                          </p:val>
                                        </p:tav>
                                        <p:tav tm="100000">
                                          <p:val>
                                            <p:strVal val="#ppt_w"/>
                                          </p:val>
                                        </p:tav>
                                      </p:tavLst>
                                    </p:anim>
                                    <p:anim calcmode="lin" valueType="num">
                                      <p:cBhvr additive="base">
                                        <p:cTn id="8" dur="1"/>
                                        <p:tgtEl>
                                          <p:spTgt spid="5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
                                        <p:tgtEl>
                                          <p:spTgt spid="50"/>
                                        </p:tgtEl>
                                        <p:attrNameLst>
                                          <p:attrName>ppt_w</p:attrName>
                                        </p:attrNameLst>
                                      </p:cBhvr>
                                      <p:tavLst>
                                        <p:tav tm="0">
                                          <p:val>
                                            <p:strVal val="0"/>
                                          </p:val>
                                        </p:tav>
                                        <p:tav tm="100000">
                                          <p:val>
                                            <p:strVal val="#ppt_w"/>
                                          </p:val>
                                        </p:tav>
                                      </p:tavLst>
                                    </p:anim>
                                    <p:anim calcmode="lin" valueType="num">
                                      <p:cBhvr additive="base">
                                        <p:cTn id="14" dur="1"/>
                                        <p:tgtEl>
                                          <p:spTgt spid="50"/>
                                        </p:tgtEl>
                                        <p:attrNameLst>
                                          <p:attrName>ppt_h</p:attrName>
                                        </p:attrNameLst>
                                      </p:cBhvr>
                                      <p:tavLst>
                                        <p:tav tm="0">
                                          <p:val>
                                            <p:strVal val="0"/>
                                          </p:val>
                                        </p:tav>
                                        <p:tav tm="100000">
                                          <p:val>
                                            <p:strVal val="#ppt_h"/>
                                          </p:val>
                                        </p:tav>
                                      </p:tavLst>
                                    </p:anim>
                                  </p:childTnLst>
                                </p:cTn>
                              </p:par>
                              <p:par>
                                <p:cTn id="15" presetID="1" presetClass="exit" presetSubtype="0" fill="hold" nodeType="withEffect">
                                  <p:stCondLst>
                                    <p:cond delay="0"/>
                                  </p:stCondLst>
                                  <p:childTnLst>
                                    <p:set>
                                      <p:cBhvr>
                                        <p:cTn id="16" dur="1" fill="hold">
                                          <p:stCondLst>
                                            <p:cond delay="1"/>
                                          </p:stCondLst>
                                        </p:cTn>
                                        <p:tgtEl>
                                          <p:spTgt spid="5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100"/>
                                        <p:tgtEl>
                                          <p:spTgt spid="49"/>
                                        </p:tgtEl>
                                        <p:attrNameLst>
                                          <p:attrName>ppt_w</p:attrName>
                                        </p:attrNameLst>
                                      </p:cBhvr>
                                      <p:tavLst>
                                        <p:tav tm="0">
                                          <p:val>
                                            <p:strVal val="0"/>
                                          </p:val>
                                        </p:tav>
                                        <p:tav tm="100000">
                                          <p:val>
                                            <p:strVal val="#ppt_w"/>
                                          </p:val>
                                        </p:tav>
                                      </p:tavLst>
                                    </p:anim>
                                    <p:anim calcmode="lin" valueType="num">
                                      <p:cBhvr additive="base">
                                        <p:cTn id="22" dur="100"/>
                                        <p:tgtEl>
                                          <p:spTgt spid="49"/>
                                        </p:tgtEl>
                                        <p:attrNameLst>
                                          <p:attrName>ppt_h</p:attrName>
                                        </p:attrNameLst>
                                      </p:cBhvr>
                                      <p:tavLst>
                                        <p:tav tm="0">
                                          <p:val>
                                            <p:strVal val="0"/>
                                          </p:val>
                                        </p:tav>
                                        <p:tav tm="100000">
                                          <p:val>
                                            <p:strVal val="#ppt_h"/>
                                          </p:val>
                                        </p:tav>
                                      </p:tavLst>
                                    </p:anim>
                                  </p:childTnLst>
                                </p:cTn>
                              </p:par>
                              <p:par>
                                <p:cTn id="23" presetID="1" presetClass="exit" presetSubtype="0" fill="hold" nodeType="withEffect">
                                  <p:stCondLst>
                                    <p:cond delay="0"/>
                                  </p:stCondLst>
                                  <p:childTnLst>
                                    <p:set>
                                      <p:cBhvr>
                                        <p:cTn id="24" dur="1" fill="hold">
                                          <p:stCondLst>
                                            <p:cond delay="1"/>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1"/>
                                        <p:tgtEl>
                                          <p:spTgt spid="48"/>
                                        </p:tgtEl>
                                        <p:attrNameLst>
                                          <p:attrName>ppt_w</p:attrName>
                                        </p:attrNameLst>
                                      </p:cBhvr>
                                      <p:tavLst>
                                        <p:tav tm="0">
                                          <p:val>
                                            <p:strVal val="0"/>
                                          </p:val>
                                        </p:tav>
                                        <p:tav tm="100000">
                                          <p:val>
                                            <p:strVal val="#ppt_w"/>
                                          </p:val>
                                        </p:tav>
                                      </p:tavLst>
                                    </p:anim>
                                    <p:anim calcmode="lin" valueType="num">
                                      <p:cBhvr additive="base">
                                        <p:cTn id="30" dur="1"/>
                                        <p:tgtEl>
                                          <p:spTgt spid="48"/>
                                        </p:tgtEl>
                                        <p:attrNameLst>
                                          <p:attrName>ppt_h</p:attrName>
                                        </p:attrNameLst>
                                      </p:cBhvr>
                                      <p:tavLst>
                                        <p:tav tm="0">
                                          <p:val>
                                            <p:strVal val="0"/>
                                          </p:val>
                                        </p:tav>
                                        <p:tav tm="100000">
                                          <p:val>
                                            <p:strVal val="#ppt_h"/>
                                          </p:val>
                                        </p:tav>
                                      </p:tavLst>
                                    </p:anim>
                                  </p:childTnLst>
                                </p:cTn>
                              </p:par>
                              <p:par>
                                <p:cTn id="31" presetID="1" presetClass="exit" presetSubtype="0" fill="hold" nodeType="withEffect">
                                  <p:stCondLst>
                                    <p:cond delay="0"/>
                                  </p:stCondLst>
                                  <p:childTnLst>
                                    <p:set>
                                      <p:cBhvr>
                                        <p:cTn id="32" dur="1" fill="hold">
                                          <p:stCondLst>
                                            <p:cond delay="1"/>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1000"/>
                                        <p:tgtEl>
                                          <p:spTgt spid="47"/>
                                        </p:tgtEl>
                                        <p:attrNameLst>
                                          <p:attrName>ppt_w</p:attrName>
                                        </p:attrNameLst>
                                      </p:cBhvr>
                                      <p:tavLst>
                                        <p:tav tm="0">
                                          <p:val>
                                            <p:strVal val="0"/>
                                          </p:val>
                                        </p:tav>
                                        <p:tav tm="100000">
                                          <p:val>
                                            <p:strVal val="#ppt_w"/>
                                          </p:val>
                                        </p:tav>
                                      </p:tavLst>
                                    </p:anim>
                                    <p:anim calcmode="lin" valueType="num">
                                      <p:cBhvr additive="base">
                                        <p:cTn id="38" dur="1000"/>
                                        <p:tgtEl>
                                          <p:spTgt spid="47"/>
                                        </p:tgtEl>
                                        <p:attrNameLst>
                                          <p:attrName>ppt_h</p:attrName>
                                        </p:attrNameLst>
                                      </p:cBhvr>
                                      <p:tavLst>
                                        <p:tav tm="0">
                                          <p:val>
                                            <p:strVal val="0"/>
                                          </p:val>
                                        </p:tav>
                                        <p:tav tm="100000">
                                          <p:val>
                                            <p:strVal val="#ppt_h"/>
                                          </p:val>
                                        </p:tav>
                                      </p:tavLst>
                                    </p:anim>
                                  </p:childTnLst>
                                </p:cTn>
                              </p:par>
                              <p:par>
                                <p:cTn id="39" presetID="1" presetClass="exit" presetSubtype="0" fill="hold" nodeType="withEffect">
                                  <p:stCondLst>
                                    <p:cond delay="0"/>
                                  </p:stCondLst>
                                  <p:childTnLst>
                                    <p:set>
                                      <p:cBhvr>
                                        <p:cTn id="40" dur="1" fill="hold">
                                          <p:stCondLst>
                                            <p:cond delay="1"/>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9"/>
          <p:cNvPicPr preferRelativeResize="0"/>
          <p:nvPr/>
        </p:nvPicPr>
        <p:blipFill rotWithShape="1">
          <a:blip r:embed="rId3">
            <a:alphaModFix/>
          </a:blip>
          <a:srcRect/>
          <a:stretch/>
        </p:blipFill>
        <p:spPr>
          <a:xfrm rot="5400000">
            <a:off x="7494746" y="2412601"/>
            <a:ext cx="9633356" cy="6330493"/>
          </a:xfrm>
          <a:prstGeom prst="rect">
            <a:avLst/>
          </a:prstGeom>
          <a:noFill/>
          <a:ln>
            <a:noFill/>
          </a:ln>
        </p:spPr>
      </p:pic>
      <p:sp>
        <p:nvSpPr>
          <p:cNvPr id="65" name="Google Shape;65;p9"/>
          <p:cNvSpPr txBox="1"/>
          <p:nvPr/>
        </p:nvSpPr>
        <p:spPr>
          <a:xfrm>
            <a:off x="9495084" y="20659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2000" b="1" i="0" u="none" strike="noStrike" cap="none">
                <a:solidFill>
                  <a:schemeClr val="lt1"/>
                </a:solidFill>
                <a:latin typeface="Poppins"/>
                <a:ea typeface="Poppins"/>
                <a:cs typeface="Poppins"/>
                <a:sym typeface="Poppins"/>
              </a:rPr>
              <a:t>ride</a:t>
            </a:r>
            <a:endParaRPr sz="12000" b="1" i="0" u="none" strike="noStrike" cap="none">
              <a:solidFill>
                <a:schemeClr val="lt1"/>
              </a:solidFill>
              <a:latin typeface="Poppins"/>
              <a:ea typeface="Poppins"/>
              <a:cs typeface="Poppins"/>
              <a:sym typeface="Poppins"/>
            </a:endParaRPr>
          </a:p>
        </p:txBody>
      </p:sp>
      <p:sp>
        <p:nvSpPr>
          <p:cNvPr id="66" name="Google Shape;66;p9"/>
          <p:cNvSpPr txBox="1"/>
          <p:nvPr/>
        </p:nvSpPr>
        <p:spPr>
          <a:xfrm>
            <a:off x="9506044" y="5475080"/>
            <a:ext cx="5610000" cy="237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2000" b="1" i="0" u="none" strike="noStrike" cap="none">
                <a:solidFill>
                  <a:schemeClr val="lt1"/>
                </a:solidFill>
                <a:latin typeface="Poppins"/>
                <a:ea typeface="Poppins"/>
                <a:cs typeface="Poppins"/>
                <a:sym typeface="Poppins"/>
              </a:rPr>
              <a:t>wide</a:t>
            </a:r>
            <a:endParaRPr sz="12000" b="1" i="0" u="none" strike="noStrike" cap="none">
              <a:solidFill>
                <a:schemeClr val="lt1"/>
              </a:solidFill>
              <a:latin typeface="Poppins"/>
              <a:ea typeface="Poppins"/>
              <a:cs typeface="Poppins"/>
              <a:sym typeface="Poppins"/>
            </a:endParaRPr>
          </a:p>
        </p:txBody>
      </p:sp>
      <p:sp>
        <p:nvSpPr>
          <p:cNvPr id="67" name="Google Shape;67;p9"/>
          <p:cNvSpPr/>
          <p:nvPr/>
        </p:nvSpPr>
        <p:spPr>
          <a:xfrm>
            <a:off x="11334883" y="4225611"/>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0992894" y="7763924"/>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0485822" y="4570493"/>
            <a:ext cx="3597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0485526" y="8110488"/>
            <a:ext cx="3597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0666243" y="4225611"/>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11724667" y="7763924"/>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2456440" y="7763924"/>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p:nvPr/>
        </p:nvSpPr>
        <p:spPr>
          <a:xfrm>
            <a:off x="12099261" y="4225611"/>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9"/>
          <p:cNvSpPr txBox="1">
            <a:spLocks noGrp="1"/>
          </p:cNvSpPr>
          <p:nvPr>
            <p:ph type="body" idx="2"/>
          </p:nvPr>
        </p:nvSpPr>
        <p:spPr>
          <a:xfrm>
            <a:off x="612750" y="631025"/>
            <a:ext cx="5610000" cy="222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sp>
        <p:nvSpPr>
          <p:cNvPr id="76" name="Google Shape;76;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7" name="Google Shape;77;p9"/>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78" name="Google Shape;78;p9"/>
          <p:cNvPicPr preferRelativeResize="0"/>
          <p:nvPr/>
        </p:nvPicPr>
        <p:blipFill rotWithShape="1">
          <a:blip r:embed="rId5">
            <a:alphaModFix/>
          </a:blip>
          <a:srcRect/>
          <a:stretch/>
        </p:blipFill>
        <p:spPr>
          <a:xfrm>
            <a:off x="610315" y="3236871"/>
            <a:ext cx="2781813" cy="2356711"/>
          </a:xfrm>
          <a:prstGeom prst="rect">
            <a:avLst/>
          </a:prstGeom>
          <a:noFill/>
          <a:ln>
            <a:noFill/>
          </a:ln>
        </p:spPr>
      </p:pic>
      <p:sp>
        <p:nvSpPr>
          <p:cNvPr id="79" name="Google Shape;79;p9"/>
          <p:cNvSpPr txBox="1"/>
          <p:nvPr/>
        </p:nvSpPr>
        <p:spPr>
          <a:xfrm>
            <a:off x="612000" y="5966810"/>
            <a:ext cx="58074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1"/>
                                          </p:stCondLst>
                                        </p:cTn>
                                        <p:tgtEl>
                                          <p:spTgt spid="7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6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childTnLst>
                                </p:cTn>
                              </p:par>
                              <p:par>
                                <p:cTn id="35" presetID="1" presetClass="exit" presetSubtype="0" fill="hold" nodeType="withEffect">
                                  <p:stCondLst>
                                    <p:cond delay="0"/>
                                  </p:stCondLst>
                                  <p:childTnLst>
                                    <p:set>
                                      <p:cBhvr>
                                        <p:cTn id="36" dur="1" fill="hold">
                                          <p:stCondLst>
                                            <p:cond delay="1"/>
                                          </p:stCondLst>
                                        </p:cTn>
                                        <p:tgtEl>
                                          <p:spTgt spid="7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000"/>
                                        <p:tgtEl>
                                          <p:spTgt spid="66"/>
                                        </p:tgtEl>
                                      </p:cBhvr>
                                    </p:animEffect>
                                  </p:childTnLst>
                                </p:cTn>
                              </p:par>
                              <p:par>
                                <p:cTn id="42" presetID="1" presetClass="exit" presetSubtype="0" fill="hold" nodeType="withEffect">
                                  <p:stCondLst>
                                    <p:cond delay="0"/>
                                  </p:stCondLst>
                                  <p:childTnLst>
                                    <p:set>
                                      <p:cBhvr>
                                        <p:cTn id="43" dur="1" fill="hold">
                                          <p:stCondLst>
                                            <p:cond delay="1"/>
                                          </p:stCondLst>
                                        </p:cTn>
                                        <p:tgtEl>
                                          <p:spTgt spid="6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2"/>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1"/>
                                          </p:stCondLst>
                                        </p:cTn>
                                        <p:tgtEl>
                                          <p:spTgt spid="6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
                                        <p:tgtEl>
                                          <p:spTgt spid="73"/>
                                        </p:tgtEl>
                                      </p:cBhvr>
                                    </p:animEffect>
                                  </p:childTnLst>
                                </p:cTn>
                              </p:par>
                              <p:par>
                                <p:cTn id="59" presetID="1" presetClass="exit" presetSubtype="0" fill="hold" nodeType="withEffect">
                                  <p:stCondLst>
                                    <p:cond delay="0"/>
                                  </p:stCondLst>
                                  <p:childTnLst>
                                    <p:set>
                                      <p:cBhvr>
                                        <p:cTn id="60" dur="1" fill="hold">
                                          <p:stCondLst>
                                            <p:cond delay="1"/>
                                          </p:stCondLst>
                                        </p:cTn>
                                        <p:tgtEl>
                                          <p:spTgt spid="7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1"/>
                                          </p:stCondLst>
                                        </p:cTn>
                                        <p:tgtEl>
                                          <p:spTgt spid="7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1"/>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10"/>
          <p:cNvGrpSpPr/>
          <p:nvPr/>
        </p:nvGrpSpPr>
        <p:grpSpPr>
          <a:xfrm>
            <a:off x="7661691" y="2383266"/>
            <a:ext cx="4212653" cy="2782743"/>
            <a:chOff x="5784675" y="818500"/>
            <a:chExt cx="2737800" cy="1941900"/>
          </a:xfrm>
        </p:grpSpPr>
        <p:sp>
          <p:nvSpPr>
            <p:cNvPr id="86" name="Google Shape;86;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000" b="1" i="0" u="none" strike="noStrike" cap="none">
                  <a:solidFill>
                    <a:schemeClr val="accent1"/>
                  </a:solidFill>
                  <a:latin typeface="Poppins"/>
                  <a:ea typeface="Poppins"/>
                  <a:cs typeface="Poppins"/>
                  <a:sym typeface="Poppins"/>
                </a:rPr>
                <a:t>tile</a:t>
              </a:r>
              <a:endParaRPr sz="10000" b="1" i="0" u="none" strike="noStrike" cap="none">
                <a:solidFill>
                  <a:schemeClr val="accent1"/>
                </a:solidFill>
                <a:latin typeface="Poppins"/>
                <a:ea typeface="Poppins"/>
                <a:cs typeface="Poppins"/>
                <a:sym typeface="Poppins"/>
              </a:endParaRPr>
            </a:p>
          </p:txBody>
        </p:sp>
      </p:grpSp>
      <p:grpSp>
        <p:nvGrpSpPr>
          <p:cNvPr id="88" name="Google Shape;88;p10"/>
          <p:cNvGrpSpPr/>
          <p:nvPr/>
        </p:nvGrpSpPr>
        <p:grpSpPr>
          <a:xfrm>
            <a:off x="13617492" y="2383280"/>
            <a:ext cx="4634000" cy="2782743"/>
            <a:chOff x="5784675" y="907452"/>
            <a:chExt cx="2737800" cy="1941900"/>
          </a:xfrm>
        </p:grpSpPr>
        <p:sp>
          <p:nvSpPr>
            <p:cNvPr id="89" name="Google Shape;89;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000" b="1" i="0" u="none" strike="noStrike" cap="none">
                  <a:solidFill>
                    <a:schemeClr val="accent1"/>
                  </a:solidFill>
                  <a:latin typeface="Poppins"/>
                  <a:ea typeface="Poppins"/>
                  <a:cs typeface="Poppins"/>
                  <a:sym typeface="Poppins"/>
                </a:rPr>
                <a:t>life</a:t>
              </a:r>
              <a:endParaRPr sz="10000" b="1" i="0" u="none" strike="noStrike" cap="none">
                <a:solidFill>
                  <a:schemeClr val="accent1"/>
                </a:solidFill>
                <a:latin typeface="Poppins"/>
                <a:ea typeface="Poppins"/>
                <a:cs typeface="Poppins"/>
                <a:sym typeface="Poppins"/>
              </a:endParaRPr>
            </a:p>
          </p:txBody>
        </p:sp>
      </p:grpSp>
      <p:grpSp>
        <p:nvGrpSpPr>
          <p:cNvPr id="91" name="Google Shape;91;p10"/>
          <p:cNvGrpSpPr/>
          <p:nvPr/>
        </p:nvGrpSpPr>
        <p:grpSpPr>
          <a:xfrm>
            <a:off x="7660542" y="5465275"/>
            <a:ext cx="10587620" cy="3357739"/>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8100"/>
                <a:buFont typeface="Arial"/>
                <a:buNone/>
              </a:pPr>
              <a:r>
                <a:rPr lang="en" sz="7000" b="1" i="0" u="none" strike="noStrike" cap="none">
                  <a:solidFill>
                    <a:schemeClr val="accent1"/>
                  </a:solidFill>
                  <a:latin typeface="Poppins"/>
                  <a:ea typeface="Poppins"/>
                  <a:cs typeface="Poppins"/>
                  <a:sym typeface="Poppins"/>
                </a:rPr>
                <a:t>The nine kites are having a wild time. </a:t>
              </a:r>
              <a:endParaRPr sz="7000" b="1" i="0" u="none" strike="noStrike" cap="none">
                <a:solidFill>
                  <a:schemeClr val="accent1"/>
                </a:solidFill>
                <a:latin typeface="Poppins"/>
                <a:ea typeface="Poppins"/>
                <a:cs typeface="Poppins"/>
                <a:sym typeface="Poppins"/>
              </a:endParaRPr>
            </a:p>
          </p:txBody>
        </p:sp>
      </p:grpSp>
      <p:sp>
        <p:nvSpPr>
          <p:cNvPr id="94" name="Google Shape;94;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5" name="Google Shape;95;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6" name="Google Shape;96;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97" name="Google Shape;97;p10"/>
          <p:cNvSpPr txBox="1"/>
          <p:nvPr/>
        </p:nvSpPr>
        <p:spPr>
          <a:xfrm>
            <a:off x="610316" y="6093125"/>
            <a:ext cx="60342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98" name="Google Shape;98;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99" name="Google Shape;99;p10"/>
          <p:cNvPicPr preferRelativeResize="0"/>
          <p:nvPr/>
        </p:nvPicPr>
        <p:blipFill rotWithShape="1">
          <a:blip r:embed="rId5">
            <a:alphaModFix/>
          </a:blip>
          <a:srcRect/>
          <a:stretch/>
        </p:blipFill>
        <p:spPr>
          <a:xfrm>
            <a:off x="16174150" y="90275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1000"/>
                                        <p:tgtEl>
                                          <p:spTgt spid="85"/>
                                        </p:tgtEl>
                                        <p:attrNameLst>
                                          <p:attrName>ppt_w</p:attrName>
                                        </p:attrNameLst>
                                      </p:cBhvr>
                                      <p:tavLst>
                                        <p:tav tm="0">
                                          <p:val>
                                            <p:strVal val="0"/>
                                          </p:val>
                                        </p:tav>
                                        <p:tav tm="100000">
                                          <p:val>
                                            <p:strVal val="#ppt_w"/>
                                          </p:val>
                                        </p:tav>
                                      </p:tavLst>
                                    </p:anim>
                                    <p:anim calcmode="lin" valueType="num">
                                      <p:cBhvr additive="base">
                                        <p:cTn id="13" dur="1000"/>
                                        <p:tgtEl>
                                          <p:spTgt spid="85"/>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additive="base">
                                        <p:cTn id="18" dur="1000"/>
                                        <p:tgtEl>
                                          <p:spTgt spid="88"/>
                                        </p:tgtEl>
                                        <p:attrNameLst>
                                          <p:attrName>ppt_w</p:attrName>
                                        </p:attrNameLst>
                                      </p:cBhvr>
                                      <p:tavLst>
                                        <p:tav tm="0">
                                          <p:val>
                                            <p:strVal val="0"/>
                                          </p:val>
                                        </p:tav>
                                        <p:tav tm="100000">
                                          <p:val>
                                            <p:strVal val="#ppt_w"/>
                                          </p:val>
                                        </p:tav>
                                      </p:tavLst>
                                    </p:anim>
                                    <p:anim calcmode="lin" valueType="num">
                                      <p:cBhvr additive="base">
                                        <p:cTn id="19" dur="1000"/>
                                        <p:tgtEl>
                                          <p:spTgt spid="88"/>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1000"/>
                                        <p:tgtEl>
                                          <p:spTgt spid="91"/>
                                        </p:tgtEl>
                                        <p:attrNameLst>
                                          <p:attrName>ppt_w</p:attrName>
                                        </p:attrNameLst>
                                      </p:cBhvr>
                                      <p:tavLst>
                                        <p:tav tm="0">
                                          <p:val>
                                            <p:strVal val="0"/>
                                          </p:val>
                                        </p:tav>
                                        <p:tav tm="100000">
                                          <p:val>
                                            <p:strVal val="#ppt_w"/>
                                          </p:val>
                                        </p:tav>
                                      </p:tavLst>
                                    </p:anim>
                                    <p:anim calcmode="lin" valueType="num">
                                      <p:cBhvr additive="base">
                                        <p:cTn id="25" dur="10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p:nvPr/>
        </p:nvSpPr>
        <p:spPr>
          <a:xfrm>
            <a:off x="6692958" y="631025"/>
            <a:ext cx="12258600" cy="8715000"/>
          </a:xfrm>
          <a:prstGeom prst="rect">
            <a:avLst/>
          </a:prstGeom>
          <a:noFill/>
          <a:ln>
            <a:noFill/>
          </a:ln>
        </p:spPr>
        <p:txBody>
          <a:bodyPr spcFirstLastPara="1" wrap="square" lIns="201050" tIns="201050" rIns="201050" bIns="201050" anchor="t" anchorCtr="0">
            <a:noAutofit/>
          </a:bodyPr>
          <a:lstStyle/>
          <a:p>
            <a:pPr marL="100330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wise			   kite</a:t>
            </a:r>
            <a:endParaRPr sz="12100" b="1" i="0" u="none" strike="noStrike" cap="none" dirty="0">
              <a:solidFill>
                <a:schemeClr val="accent1"/>
              </a:solidFill>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wipe		</a:t>
            </a:r>
            <a:r>
              <a:rPr lang="en" sz="12100" b="1" i="0" u="none" strike="noStrike" cap="none">
                <a:solidFill>
                  <a:schemeClr val="accent1"/>
                </a:solidFill>
                <a:latin typeface="Poppins"/>
                <a:ea typeface="Poppins"/>
                <a:cs typeface="Poppins"/>
                <a:sym typeface="Poppins"/>
              </a:rPr>
              <a:t>    slide</a:t>
            </a:r>
            <a:endParaRPr sz="12100" b="1" i="0" u="none" strike="noStrike" cap="none" dirty="0">
              <a:solidFill>
                <a:schemeClr val="accent1"/>
              </a:solidFill>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like				     pile</a:t>
            </a:r>
            <a:endParaRPr sz="12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400" b="1" i="0" u="none" strike="noStrike" cap="none" dirty="0">
              <a:solidFill>
                <a:schemeClr val="accent1"/>
              </a:solidFill>
              <a:highlight>
                <a:srgbClr val="FFFFFF"/>
              </a:highlight>
              <a:latin typeface="Poppins"/>
              <a:ea typeface="Poppins"/>
              <a:cs typeface="Poppins"/>
              <a:sym typeface="Poppins"/>
            </a:endParaRPr>
          </a:p>
        </p:txBody>
      </p:sp>
      <p:sp>
        <p:nvSpPr>
          <p:cNvPr id="106" name="Google Shape;106;p11"/>
          <p:cNvSpPr txBox="1">
            <a:spLocks noGrp="1"/>
          </p:cNvSpPr>
          <p:nvPr>
            <p:ph type="body" idx="2"/>
          </p:nvPr>
        </p:nvSpPr>
        <p:spPr>
          <a:xfrm>
            <a:off x="612750" y="631025"/>
            <a:ext cx="5738700" cy="2326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07" name="Google Shape;107;p11"/>
          <p:cNvSpPr txBox="1"/>
          <p:nvPr/>
        </p:nvSpPr>
        <p:spPr>
          <a:xfrm>
            <a:off x="610316" y="5882279"/>
            <a:ext cx="58818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can read the words!</a:t>
            </a:r>
            <a:endParaRPr sz="3450" b="1" i="0" u="none" strike="noStrike" cap="none">
              <a:solidFill>
                <a:srgbClr val="0071B5"/>
              </a:solidFill>
              <a:latin typeface="Poppins"/>
              <a:ea typeface="Poppins"/>
              <a:cs typeface="Poppins"/>
              <a:sym typeface="Poppins"/>
            </a:endParaRPr>
          </a:p>
        </p:txBody>
      </p:sp>
      <p:pic>
        <p:nvPicPr>
          <p:cNvPr id="108" name="Google Shape;108;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09" name="Google Shape;109;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p:tgtEl>
                                          <p:spTgt spid="105"/>
                                        </p:tgtEl>
                                        <p:attrNameLst>
                                          <p:attrName>ppt_w</p:attrName>
                                        </p:attrNameLst>
                                      </p:cBhvr>
                                      <p:tavLst>
                                        <p:tav tm="0">
                                          <p:val>
                                            <p:strVal val="0"/>
                                          </p:val>
                                        </p:tav>
                                        <p:tav tm="100000">
                                          <p:val>
                                            <p:strVal val="#ppt_w"/>
                                          </p:val>
                                        </p:tav>
                                      </p:tavLst>
                                    </p:anim>
                                    <p:anim calcmode="lin" valueType="num">
                                      <p:cBhvr additive="base">
                                        <p:cTn id="8" dur="1000"/>
                                        <p:tgtEl>
                                          <p:spTgt spid="1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2"/>
          <p:cNvPicPr preferRelativeResize="0"/>
          <p:nvPr/>
        </p:nvPicPr>
        <p:blipFill rotWithShape="1">
          <a:blip r:embed="rId3">
            <a:alphaModFix/>
          </a:blip>
          <a:srcRect/>
          <a:stretch/>
        </p:blipFill>
        <p:spPr>
          <a:xfrm>
            <a:off x="7132369" y="3995159"/>
            <a:ext cx="4231501" cy="3182607"/>
          </a:xfrm>
          <a:prstGeom prst="rect">
            <a:avLst/>
          </a:prstGeom>
          <a:noFill/>
          <a:ln>
            <a:noFill/>
          </a:ln>
        </p:spPr>
      </p:pic>
      <p:pic>
        <p:nvPicPr>
          <p:cNvPr id="116" name="Google Shape;116;p12"/>
          <p:cNvPicPr preferRelativeResize="0"/>
          <p:nvPr/>
        </p:nvPicPr>
        <p:blipFill rotWithShape="1">
          <a:blip r:embed="rId4">
            <a:alphaModFix/>
          </a:blip>
          <a:srcRect/>
          <a:stretch/>
        </p:blipFill>
        <p:spPr>
          <a:xfrm>
            <a:off x="10287984" y="4007780"/>
            <a:ext cx="4231501" cy="4216131"/>
          </a:xfrm>
          <a:prstGeom prst="rect">
            <a:avLst/>
          </a:prstGeom>
          <a:noFill/>
          <a:ln>
            <a:noFill/>
          </a:ln>
        </p:spPr>
      </p:pic>
      <p:pic>
        <p:nvPicPr>
          <p:cNvPr id="117" name="Google Shape;117;p12"/>
          <p:cNvPicPr preferRelativeResize="0"/>
          <p:nvPr/>
        </p:nvPicPr>
        <p:blipFill rotWithShape="1">
          <a:blip r:embed="rId5">
            <a:alphaModFix/>
          </a:blip>
          <a:srcRect/>
          <a:stretch/>
        </p:blipFill>
        <p:spPr>
          <a:xfrm>
            <a:off x="13491741" y="4007780"/>
            <a:ext cx="4231501" cy="4216131"/>
          </a:xfrm>
          <a:prstGeom prst="rect">
            <a:avLst/>
          </a:prstGeom>
          <a:noFill/>
          <a:ln>
            <a:noFill/>
          </a:ln>
        </p:spPr>
      </p:pic>
      <p:pic>
        <p:nvPicPr>
          <p:cNvPr id="118" name="Google Shape;118;p12"/>
          <p:cNvPicPr preferRelativeResize="0"/>
          <p:nvPr/>
        </p:nvPicPr>
        <p:blipFill rotWithShape="1">
          <a:blip r:embed="rId6">
            <a:alphaModFix/>
          </a:blip>
          <a:srcRect/>
          <a:stretch/>
        </p:blipFill>
        <p:spPr>
          <a:xfrm>
            <a:off x="16643596" y="4014386"/>
            <a:ext cx="3155604" cy="3144156"/>
          </a:xfrm>
          <a:prstGeom prst="rect">
            <a:avLst/>
          </a:prstGeom>
          <a:noFill/>
          <a:ln>
            <a:noFill/>
          </a:ln>
        </p:spPr>
      </p:pic>
      <p:sp>
        <p:nvSpPr>
          <p:cNvPr id="119" name="Google Shape;119;p12"/>
          <p:cNvSpPr txBox="1"/>
          <p:nvPr/>
        </p:nvSpPr>
        <p:spPr>
          <a:xfrm>
            <a:off x="7205495" y="3814453"/>
            <a:ext cx="3156000" cy="2649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0000" b="1" i="0" u="none" strike="noStrike" cap="none">
                <a:solidFill>
                  <a:schemeClr val="lt1"/>
                </a:solidFill>
                <a:latin typeface="Poppins"/>
                <a:ea typeface="Poppins"/>
                <a:cs typeface="Poppins"/>
                <a:sym typeface="Poppins"/>
              </a:rPr>
              <a:t>b</a:t>
            </a:r>
            <a:endParaRPr sz="20000" b="1" i="0" u="none" strike="noStrike" cap="none">
              <a:solidFill>
                <a:srgbClr val="000000"/>
              </a:solidFill>
              <a:latin typeface="Poppins"/>
              <a:ea typeface="Poppins"/>
              <a:cs typeface="Poppins"/>
              <a:sym typeface="Poppins"/>
            </a:endParaRPr>
          </a:p>
        </p:txBody>
      </p:sp>
      <p:sp>
        <p:nvSpPr>
          <p:cNvPr id="120" name="Google Shape;120;p12"/>
          <p:cNvSpPr txBox="1"/>
          <p:nvPr/>
        </p:nvSpPr>
        <p:spPr>
          <a:xfrm>
            <a:off x="16926034" y="3664188"/>
            <a:ext cx="3156000" cy="2649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0000" b="1" i="0" u="none" strike="noStrike" cap="none">
                <a:solidFill>
                  <a:schemeClr val="lt1"/>
                </a:solidFill>
                <a:latin typeface="Poppins"/>
                <a:ea typeface="Poppins"/>
                <a:cs typeface="Poppins"/>
                <a:sym typeface="Poppins"/>
              </a:rPr>
              <a:t>e</a:t>
            </a:r>
            <a:endParaRPr sz="20000" b="1" i="0" u="none" strike="noStrike" cap="none">
              <a:solidFill>
                <a:srgbClr val="000000"/>
              </a:solidFill>
              <a:latin typeface="Poppins"/>
              <a:ea typeface="Poppins"/>
              <a:cs typeface="Poppins"/>
              <a:sym typeface="Poppins"/>
            </a:endParaRPr>
          </a:p>
        </p:txBody>
      </p:sp>
      <p:sp>
        <p:nvSpPr>
          <p:cNvPr id="121" name="Google Shape;121;p12"/>
          <p:cNvSpPr txBox="1"/>
          <p:nvPr/>
        </p:nvSpPr>
        <p:spPr>
          <a:xfrm>
            <a:off x="13821478" y="3814453"/>
            <a:ext cx="3156000" cy="2649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0000" b="1" i="0" u="none" strike="noStrike" cap="none">
                <a:solidFill>
                  <a:schemeClr val="lt1"/>
                </a:solidFill>
                <a:latin typeface="Poppins"/>
                <a:ea typeface="Poppins"/>
                <a:cs typeface="Poppins"/>
                <a:sym typeface="Poppins"/>
              </a:rPr>
              <a:t>t</a:t>
            </a:r>
            <a:endParaRPr sz="20000" b="1" i="0" u="none" strike="noStrike" cap="none">
              <a:solidFill>
                <a:srgbClr val="000000"/>
              </a:solidFill>
              <a:latin typeface="Poppins"/>
              <a:ea typeface="Poppins"/>
              <a:cs typeface="Poppins"/>
              <a:sym typeface="Poppins"/>
            </a:endParaRPr>
          </a:p>
        </p:txBody>
      </p:sp>
      <p:sp>
        <p:nvSpPr>
          <p:cNvPr id="122" name="Google Shape;122;p12"/>
          <p:cNvSpPr txBox="1"/>
          <p:nvPr/>
        </p:nvSpPr>
        <p:spPr>
          <a:xfrm>
            <a:off x="10665886" y="3814453"/>
            <a:ext cx="3156000" cy="2649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0000" b="1" i="0" u="none" strike="noStrike" cap="none">
                <a:solidFill>
                  <a:schemeClr val="lt1"/>
                </a:solidFill>
                <a:latin typeface="Poppins"/>
                <a:ea typeface="Poppins"/>
                <a:cs typeface="Poppins"/>
                <a:sym typeface="Poppins"/>
              </a:rPr>
              <a:t>i</a:t>
            </a:r>
            <a:endParaRPr sz="20000" b="1" i="0" u="none" strike="noStrike" cap="none">
              <a:solidFill>
                <a:srgbClr val="000000"/>
              </a:solidFill>
              <a:latin typeface="Poppins"/>
              <a:ea typeface="Poppins"/>
              <a:cs typeface="Poppins"/>
              <a:sym typeface="Poppins"/>
            </a:endParaRPr>
          </a:p>
        </p:txBody>
      </p:sp>
      <p:sp>
        <p:nvSpPr>
          <p:cNvPr id="123" name="Google Shape;123;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24" name="Google Shape;124;p12"/>
          <p:cNvSpPr txBox="1"/>
          <p:nvPr/>
        </p:nvSpPr>
        <p:spPr>
          <a:xfrm>
            <a:off x="610316" y="6152789"/>
            <a:ext cx="5653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25" name="Google Shape;125;p12"/>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26" name="Google Shape;126;p12"/>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
                                        <p:tgtEl>
                                          <p:spTgt spid="116"/>
                                        </p:tgtEl>
                                      </p:cBhvr>
                                    </p:animEffect>
                                  </p:childTnLst>
                                </p:cTn>
                              </p:par>
                              <p:par>
                                <p:cTn id="13" presetID="10" presetClass="entr" presetSubtype="0"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1"/>
                                        <p:tgtEl>
                                          <p:spTgt spid="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1"/>
                                        <p:tgtEl>
                                          <p:spTgt spid="117"/>
                                        </p:tgtEl>
                                      </p:cBhvr>
                                    </p:animEffect>
                                  </p:childTnLst>
                                </p:cTn>
                              </p:par>
                              <p:par>
                                <p:cTn id="21" presetID="10" presetClass="entr" presetSubtype="0"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1"/>
                                        <p:tgtEl>
                                          <p:spTgt spid="1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1"/>
                                        <p:tgtEl>
                                          <p:spTgt spid="118"/>
                                        </p:tgtEl>
                                      </p:cBhvr>
                                    </p:animEffect>
                                  </p:childTnLst>
                                </p:cTn>
                              </p:par>
                              <p:par>
                                <p:cTn id="29" presetID="10"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1"/>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3"/>
          <p:cNvPicPr preferRelativeResize="0"/>
          <p:nvPr/>
        </p:nvPicPr>
        <p:blipFill rotWithShape="1">
          <a:blip r:embed="rId3">
            <a:alphaModFix/>
          </a:blip>
          <a:srcRect/>
          <a:stretch/>
        </p:blipFill>
        <p:spPr>
          <a:xfrm>
            <a:off x="7208569" y="3918959"/>
            <a:ext cx="4231501" cy="3182607"/>
          </a:xfrm>
          <a:prstGeom prst="rect">
            <a:avLst/>
          </a:prstGeom>
          <a:noFill/>
          <a:ln>
            <a:noFill/>
          </a:ln>
        </p:spPr>
      </p:pic>
      <p:pic>
        <p:nvPicPr>
          <p:cNvPr id="133" name="Google Shape;133;p13"/>
          <p:cNvPicPr preferRelativeResize="0"/>
          <p:nvPr/>
        </p:nvPicPr>
        <p:blipFill rotWithShape="1">
          <a:blip r:embed="rId4">
            <a:alphaModFix/>
          </a:blip>
          <a:srcRect/>
          <a:stretch/>
        </p:blipFill>
        <p:spPr>
          <a:xfrm>
            <a:off x="10364184" y="3931580"/>
            <a:ext cx="4231501" cy="4216131"/>
          </a:xfrm>
          <a:prstGeom prst="rect">
            <a:avLst/>
          </a:prstGeom>
          <a:noFill/>
          <a:ln>
            <a:noFill/>
          </a:ln>
        </p:spPr>
      </p:pic>
      <p:pic>
        <p:nvPicPr>
          <p:cNvPr id="134" name="Google Shape;134;p13"/>
          <p:cNvPicPr preferRelativeResize="0"/>
          <p:nvPr/>
        </p:nvPicPr>
        <p:blipFill rotWithShape="1">
          <a:blip r:embed="rId5">
            <a:alphaModFix/>
          </a:blip>
          <a:srcRect/>
          <a:stretch/>
        </p:blipFill>
        <p:spPr>
          <a:xfrm>
            <a:off x="13567941" y="3931580"/>
            <a:ext cx="4231501" cy="4216131"/>
          </a:xfrm>
          <a:prstGeom prst="rect">
            <a:avLst/>
          </a:prstGeom>
          <a:noFill/>
          <a:ln>
            <a:noFill/>
          </a:ln>
        </p:spPr>
      </p:pic>
      <p:pic>
        <p:nvPicPr>
          <p:cNvPr id="135" name="Google Shape;135;p13"/>
          <p:cNvPicPr preferRelativeResize="0"/>
          <p:nvPr/>
        </p:nvPicPr>
        <p:blipFill rotWithShape="1">
          <a:blip r:embed="rId6">
            <a:alphaModFix/>
          </a:blip>
          <a:srcRect/>
          <a:stretch/>
        </p:blipFill>
        <p:spPr>
          <a:xfrm>
            <a:off x="16719796" y="3938186"/>
            <a:ext cx="3155604" cy="3144156"/>
          </a:xfrm>
          <a:prstGeom prst="rect">
            <a:avLst/>
          </a:prstGeom>
          <a:noFill/>
          <a:ln>
            <a:noFill/>
          </a:ln>
        </p:spPr>
      </p:pic>
      <p:sp>
        <p:nvSpPr>
          <p:cNvPr id="136" name="Google Shape;136;p13"/>
          <p:cNvSpPr txBox="1"/>
          <p:nvPr/>
        </p:nvSpPr>
        <p:spPr>
          <a:xfrm>
            <a:off x="7281721" y="3587988"/>
            <a:ext cx="3156000" cy="2649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1000" b="1" i="0" u="none" strike="noStrike" cap="none">
                <a:solidFill>
                  <a:schemeClr val="lt1"/>
                </a:solidFill>
                <a:latin typeface="Poppins"/>
                <a:ea typeface="Poppins"/>
                <a:cs typeface="Poppins"/>
                <a:sym typeface="Poppins"/>
              </a:rPr>
              <a:t>s</a:t>
            </a:r>
            <a:endParaRPr sz="21000" b="1" i="0" u="none" strike="noStrike" cap="none">
              <a:solidFill>
                <a:srgbClr val="000000"/>
              </a:solidFill>
              <a:latin typeface="Poppins"/>
              <a:ea typeface="Poppins"/>
              <a:cs typeface="Poppins"/>
              <a:sym typeface="Poppins"/>
            </a:endParaRPr>
          </a:p>
        </p:txBody>
      </p:sp>
      <p:sp>
        <p:nvSpPr>
          <p:cNvPr id="137" name="Google Shape;137;p13"/>
          <p:cNvSpPr txBox="1"/>
          <p:nvPr/>
        </p:nvSpPr>
        <p:spPr>
          <a:xfrm>
            <a:off x="17002234" y="3587988"/>
            <a:ext cx="3156000" cy="2649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1000" b="1" i="0" u="none" strike="noStrike" cap="none">
                <a:solidFill>
                  <a:schemeClr val="lt1"/>
                </a:solidFill>
                <a:latin typeface="Poppins"/>
                <a:ea typeface="Poppins"/>
                <a:cs typeface="Poppins"/>
                <a:sym typeface="Poppins"/>
              </a:rPr>
              <a:t>e</a:t>
            </a:r>
            <a:endParaRPr sz="21000" b="1" i="0" u="none" strike="noStrike" cap="none">
              <a:solidFill>
                <a:srgbClr val="000000"/>
              </a:solidFill>
              <a:latin typeface="Poppins"/>
              <a:ea typeface="Poppins"/>
              <a:cs typeface="Poppins"/>
              <a:sym typeface="Poppins"/>
            </a:endParaRPr>
          </a:p>
        </p:txBody>
      </p:sp>
      <p:sp>
        <p:nvSpPr>
          <p:cNvPr id="138" name="Google Shape;138;p13"/>
          <p:cNvSpPr txBox="1"/>
          <p:nvPr/>
        </p:nvSpPr>
        <p:spPr>
          <a:xfrm>
            <a:off x="13897678" y="3738253"/>
            <a:ext cx="3156000" cy="2649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2000" b="1" i="0" u="none" strike="noStrike" cap="none">
                <a:solidFill>
                  <a:schemeClr val="lt1"/>
                </a:solidFill>
                <a:latin typeface="Poppins"/>
                <a:ea typeface="Poppins"/>
                <a:cs typeface="Poppins"/>
                <a:sym typeface="Poppins"/>
              </a:rPr>
              <a:t>t</a:t>
            </a:r>
            <a:endParaRPr sz="22000" b="1" i="0" u="none" strike="noStrike" cap="none">
              <a:solidFill>
                <a:srgbClr val="000000"/>
              </a:solidFill>
              <a:latin typeface="Poppins"/>
              <a:ea typeface="Poppins"/>
              <a:cs typeface="Poppins"/>
              <a:sym typeface="Poppins"/>
            </a:endParaRPr>
          </a:p>
        </p:txBody>
      </p:sp>
      <p:sp>
        <p:nvSpPr>
          <p:cNvPr id="139" name="Google Shape;139;p13"/>
          <p:cNvSpPr txBox="1"/>
          <p:nvPr/>
        </p:nvSpPr>
        <p:spPr>
          <a:xfrm>
            <a:off x="10742086" y="3738253"/>
            <a:ext cx="3156000" cy="2649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22000" b="1" i="0" u="none" strike="noStrike" cap="none">
                <a:solidFill>
                  <a:schemeClr val="lt1"/>
                </a:solidFill>
                <a:latin typeface="Poppins"/>
                <a:ea typeface="Poppins"/>
                <a:cs typeface="Poppins"/>
                <a:sym typeface="Poppins"/>
              </a:rPr>
              <a:t>i</a:t>
            </a:r>
            <a:endParaRPr sz="22000" b="1" i="0" u="none" strike="noStrike" cap="none">
              <a:solidFill>
                <a:srgbClr val="000000"/>
              </a:solidFill>
              <a:latin typeface="Poppins"/>
              <a:ea typeface="Poppins"/>
              <a:cs typeface="Poppins"/>
              <a:sym typeface="Poppins"/>
            </a:endParaRPr>
          </a:p>
        </p:txBody>
      </p:sp>
      <p:sp>
        <p:nvSpPr>
          <p:cNvPr id="140" name="Google Shape;140;p13"/>
          <p:cNvSpPr txBox="1">
            <a:spLocks noGrp="1"/>
          </p:cNvSpPr>
          <p:nvPr>
            <p:ph type="body" idx="2"/>
          </p:nvPr>
        </p:nvSpPr>
        <p:spPr>
          <a:xfrm>
            <a:off x="612750" y="631025"/>
            <a:ext cx="5742300" cy="253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41" name="Google Shape;141;p13"/>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42" name="Google Shape;142;p13"/>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
                                        <p:tgtEl>
                                          <p:spTgt spid="133"/>
                                        </p:tgtEl>
                                      </p:cBhvr>
                                    </p:animEffect>
                                  </p:childTnLst>
                                </p:cTn>
                              </p:par>
                              <p:par>
                                <p:cTn id="13" presetID="10"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1"/>
                                        <p:tgtEl>
                                          <p:spTgt spid="1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1"/>
                                        <p:tgtEl>
                                          <p:spTgt spid="134"/>
                                        </p:tgtEl>
                                      </p:cBhvr>
                                    </p:animEffect>
                                  </p:childTnLst>
                                </p:cTn>
                              </p:par>
                              <p:par>
                                <p:cTn id="21" presetID="10"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1"/>
                                        <p:tgtEl>
                                          <p:spTgt spid="1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
                                        <p:tgtEl>
                                          <p:spTgt spid="135"/>
                                        </p:tgtEl>
                                      </p:cBhvr>
                                    </p:animEffect>
                                  </p:childTnLst>
                                </p:cTn>
                              </p:par>
                              <p:par>
                                <p:cTn id="29" presetID="10" presetClass="entr" presetSubtype="0"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1"/>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8" name="Google Shape;148;p14"/>
          <p:cNvGrpSpPr/>
          <p:nvPr/>
        </p:nvGrpSpPr>
        <p:grpSpPr>
          <a:xfrm>
            <a:off x="10230581" y="766951"/>
            <a:ext cx="5249732" cy="2813619"/>
            <a:chOff x="5784675" y="818500"/>
            <a:chExt cx="2737800" cy="1941900"/>
          </a:xfrm>
        </p:grpSpPr>
        <p:sp>
          <p:nvSpPr>
            <p:cNvPr id="149" name="Google Shape;149;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0" name="Google Shape;150;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600" b="1" i="0" u="none" strike="noStrike" cap="none">
                  <a:solidFill>
                    <a:schemeClr val="accent2"/>
                  </a:solidFill>
                  <a:latin typeface="Poppins"/>
                  <a:ea typeface="Poppins"/>
                  <a:cs typeface="Poppins"/>
                  <a:sym typeface="Poppins"/>
                </a:rPr>
                <a:t>live</a:t>
              </a:r>
              <a:endParaRPr sz="9600" b="1" i="0" u="none" strike="noStrike" cap="none">
                <a:solidFill>
                  <a:schemeClr val="accent2"/>
                </a:solidFill>
                <a:latin typeface="Poppins"/>
                <a:ea typeface="Poppins"/>
                <a:cs typeface="Poppins"/>
                <a:sym typeface="Poppins"/>
              </a:endParaRPr>
            </a:p>
          </p:txBody>
        </p:sp>
      </p:grpSp>
      <p:grpSp>
        <p:nvGrpSpPr>
          <p:cNvPr id="151" name="Google Shape;151;p14"/>
          <p:cNvGrpSpPr/>
          <p:nvPr/>
        </p:nvGrpSpPr>
        <p:grpSpPr>
          <a:xfrm>
            <a:off x="10230581" y="3873194"/>
            <a:ext cx="5249732" cy="2813619"/>
            <a:chOff x="5784675" y="818500"/>
            <a:chExt cx="2737800" cy="1941900"/>
          </a:xfrm>
        </p:grpSpPr>
        <p:sp>
          <p:nvSpPr>
            <p:cNvPr id="152" name="Google Shape;152;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3" name="Google Shape;153;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600" b="1" i="0" u="none" strike="noStrike" cap="none">
                  <a:solidFill>
                    <a:schemeClr val="accent2"/>
                  </a:solidFill>
                  <a:latin typeface="Poppins"/>
                  <a:ea typeface="Poppins"/>
                  <a:cs typeface="Poppins"/>
                  <a:sym typeface="Poppins"/>
                </a:rPr>
                <a:t>live</a:t>
              </a:r>
              <a:endParaRPr sz="9600" b="1" i="0" u="none" strike="noStrike" cap="none">
                <a:solidFill>
                  <a:schemeClr val="accent2"/>
                </a:solidFill>
                <a:latin typeface="Poppins"/>
                <a:ea typeface="Poppins"/>
                <a:cs typeface="Poppins"/>
                <a:sym typeface="Poppins"/>
              </a:endParaRPr>
            </a:p>
          </p:txBody>
        </p:sp>
      </p:grpSp>
      <p:grpSp>
        <p:nvGrpSpPr>
          <p:cNvPr id="154" name="Google Shape;154;p14"/>
          <p:cNvGrpSpPr/>
          <p:nvPr/>
        </p:nvGrpSpPr>
        <p:grpSpPr>
          <a:xfrm>
            <a:off x="10230581" y="6979437"/>
            <a:ext cx="5249732" cy="2813619"/>
            <a:chOff x="5784675" y="818500"/>
            <a:chExt cx="2737800" cy="1941900"/>
          </a:xfrm>
        </p:grpSpPr>
        <p:sp>
          <p:nvSpPr>
            <p:cNvPr id="155" name="Google Shape;155;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6" name="Google Shape;156;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600" b="1" i="0" u="none" strike="noStrike" cap="none">
                  <a:solidFill>
                    <a:schemeClr val="accent2"/>
                  </a:solidFill>
                  <a:latin typeface="Poppins"/>
                  <a:ea typeface="Poppins"/>
                  <a:cs typeface="Poppins"/>
                  <a:sym typeface="Poppins"/>
                </a:rPr>
                <a:t>year</a:t>
              </a:r>
              <a:endParaRPr sz="9600" b="1" i="0" u="none" strike="noStrike" cap="none">
                <a:solidFill>
                  <a:schemeClr val="accent2"/>
                </a:solidFill>
                <a:latin typeface="Poppins"/>
                <a:ea typeface="Poppins"/>
                <a:cs typeface="Poppins"/>
                <a:sym typeface="Poppins"/>
              </a:endParaRPr>
            </a:p>
          </p:txBody>
        </p:sp>
      </p:grpSp>
      <p:sp>
        <p:nvSpPr>
          <p:cNvPr id="157" name="Google Shape;157;p14"/>
          <p:cNvSpPr/>
          <p:nvPr/>
        </p:nvSpPr>
        <p:spPr>
          <a:xfrm>
            <a:off x="13300052" y="4795145"/>
            <a:ext cx="839700" cy="1134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8" name="Google Shape;158;p14"/>
          <p:cNvSpPr txBox="1">
            <a:spLocks noGrp="1"/>
          </p:cNvSpPr>
          <p:nvPr>
            <p:ph type="body" idx="2"/>
          </p:nvPr>
        </p:nvSpPr>
        <p:spPr>
          <a:xfrm>
            <a:off x="612750" y="631025"/>
            <a:ext cx="5742300" cy="326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159" name="Google Shape;159;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0" name="Google Shape;160;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61" name="Google Shape;161;p14"/>
          <p:cNvSpPr txBox="1"/>
          <p:nvPr/>
        </p:nvSpPr>
        <p:spPr>
          <a:xfrm>
            <a:off x="610316" y="6725451"/>
            <a:ext cx="52761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62" name="Google Shape;162;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000"/>
                                        <p:tgtEl>
                                          <p:spTgt spid="148"/>
                                        </p:tgtEl>
                                        <p:attrNameLst>
                                          <p:attrName>ppt_w</p:attrName>
                                        </p:attrNameLst>
                                      </p:cBhvr>
                                      <p:tavLst>
                                        <p:tav tm="0">
                                          <p:val>
                                            <p:strVal val="0"/>
                                          </p:val>
                                        </p:tav>
                                        <p:tav tm="100000">
                                          <p:val>
                                            <p:strVal val="#ppt_w"/>
                                          </p:val>
                                        </p:tav>
                                      </p:tavLst>
                                    </p:anim>
                                    <p:anim calcmode="lin" valueType="num">
                                      <p:cBhvr additive="base">
                                        <p:cTn id="8" dur="1000"/>
                                        <p:tgtEl>
                                          <p:spTgt spid="1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1000"/>
                                        <p:tgtEl>
                                          <p:spTgt spid="151"/>
                                        </p:tgtEl>
                                        <p:attrNameLst>
                                          <p:attrName>ppt_w</p:attrName>
                                        </p:attrNameLst>
                                      </p:cBhvr>
                                      <p:tavLst>
                                        <p:tav tm="0">
                                          <p:val>
                                            <p:strVal val="0"/>
                                          </p:val>
                                        </p:tav>
                                        <p:tav tm="100000">
                                          <p:val>
                                            <p:strVal val="#ppt_w"/>
                                          </p:val>
                                        </p:tav>
                                      </p:tavLst>
                                    </p:anim>
                                    <p:anim calcmode="lin" valueType="num">
                                      <p:cBhvr additive="base">
                                        <p:cTn id="12" dur="1000"/>
                                        <p:tgtEl>
                                          <p:spTgt spid="151"/>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1"/>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
                                          </p:stCondLst>
                                        </p:cTn>
                                        <p:tgtEl>
                                          <p:spTgt spid="15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1"/>
                                        <p:tgtEl>
                                          <p:spTgt spid="154"/>
                                        </p:tgtEl>
                                        <p:attrNameLst>
                                          <p:attrName>ppt_w</p:attrName>
                                        </p:attrNameLst>
                                      </p:cBhvr>
                                      <p:tavLst>
                                        <p:tav tm="0">
                                          <p:val>
                                            <p:strVal val="0"/>
                                          </p:val>
                                        </p:tav>
                                        <p:tav tm="100000">
                                          <p:val>
                                            <p:strVal val="#ppt_w"/>
                                          </p:val>
                                        </p:tav>
                                      </p:tavLst>
                                    </p:anim>
                                    <p:anim calcmode="lin" valueType="num">
                                      <p:cBhvr additive="base">
                                        <p:cTn id="27" dur="1"/>
                                        <p:tgtEl>
                                          <p:spTgt spid="1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2837</Words>
  <Application>Microsoft Office PowerPoint</Application>
  <PresentationFormat>Custom</PresentationFormat>
  <Paragraphs>189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Poppins Black</vt:lpstr>
      <vt:lpstr>Short Stack</vt:lpstr>
      <vt:lpstr>Poppins</vt:lpstr>
      <vt:lpstr>Calibri</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2024-07-29T19:16:18Z</dcterms:modified>
</cp:coreProperties>
</file>