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1311125" cx="2010765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Poppins Black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976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393">
          <p15:clr>
            <a:srgbClr val="9AA0A6"/>
          </p15:clr>
        </p15:guide>
      </p15:sldGuideLst>
    </p:ext>
    <p:ext uri="GoogleSlidesCustomDataVersion2">
      <go:slidesCustomData xmlns:go="http://customooxmlschemas.google.com/" r:id="rId23" roundtripDataSignature="AMtx7miaD49TaDQm3VQc7f212HSbpaOx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76" orient="horz"/>
        <p:guide pos="317"/>
        <p:guide pos="158" orient="horz"/>
        <p:guide pos="2454" orient="horz"/>
        <p:guide pos="639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22" Type="http://schemas.openxmlformats.org/officeDocument/2006/relationships/font" Target="fonts/PoppinsBlack-boldItalic.fntdata"/><Relationship Id="rId10" Type="http://schemas.openxmlformats.org/officeDocument/2006/relationships/slide" Target="slides/slide5.xml"/><Relationship Id="rId21" Type="http://schemas.openxmlformats.org/officeDocument/2006/relationships/font" Target="fonts/PoppinsBlack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italic.fntdata"/><Relationship Id="rId6" Type="http://schemas.openxmlformats.org/officeDocument/2006/relationships/slide" Target="slides/slide1.xml"/><Relationship Id="rId18" Type="http://schemas.openxmlformats.org/officeDocument/2006/relationships/font" Target="fonts/Poppi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7691c6fee_0_0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Blending and Segmenting,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Google Shape;22;g367691c6fee_0_0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367691c6fee_0_0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7691c6fee_0_26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g367691c6fee_0_2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67691c6fee_0_26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7691c6fee_0_34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g367691c6fee_0_3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67691c6fee_0_34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3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5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7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8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">
  <p:cSld name="Tes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idx="1" type="body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>
  <p:cSld name="1_Blank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6"/>
            <a:ext cx="6938009" cy="11308715"/>
          </a:xfrm>
          <a:custGeom>
            <a:rect b="b" l="l" r="r" t="t"/>
            <a:pathLst>
              <a:path extrusionOk="0" h="11308715" w="6938009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t/>
            </a:r>
            <a:endParaRPr b="0" i="0" sz="8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 title="SBC_LogoBLUE_Stacked-2023 (1)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79284" y="9589100"/>
            <a:ext cx="3922775" cy="15691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67691c6fee_0_0"/>
          <p:cNvSpPr txBox="1"/>
          <p:nvPr/>
        </p:nvSpPr>
        <p:spPr>
          <a:xfrm>
            <a:off x="610425" y="626100"/>
            <a:ext cx="73104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Blending and Segmenting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6" name="Google Shape;26;g367691c6fee_0_0"/>
          <p:cNvSpPr txBox="1"/>
          <p:nvPr/>
        </p:nvSpPr>
        <p:spPr>
          <a:xfrm>
            <a:off x="397525" y="5627096"/>
            <a:ext cx="9295200" cy="4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It’s blending and segmenting time! </a:t>
            </a:r>
            <a:endParaRPr b="1" sz="35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We want to hear all the sounds </a:t>
            </a:r>
            <a:br>
              <a:rPr b="1" lang="en" sz="3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3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in a word. </a:t>
            </a:r>
            <a:endParaRPr b="1" sz="35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We want to hear each sound. </a:t>
            </a:r>
            <a:endParaRPr b="1" sz="35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You put the sounds together, </a:t>
            </a:r>
            <a:br>
              <a:rPr b="1" lang="en" sz="3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3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when we blend the word. </a:t>
            </a:r>
            <a:endParaRPr b="1" sz="35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We take them apart to segment them.</a:t>
            </a:r>
            <a:endParaRPr b="1" sz="35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27" name="Google Shape;27;g367691c6fee_0_0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28" name="Google Shape;28;g367691c6fee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7691c6fee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58" name="Google Shape;158;g367691c6fee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59" name="Google Shape;159;g367691c6fee_0_26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67691c6fee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b="1" sz="85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b="1" i="0" sz="85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7691c6fee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7" name="Google Shape;167;g367691c6fee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g367691c6fee_0_34"/>
          <p:cNvSpPr txBox="1"/>
          <p:nvPr/>
        </p:nvSpPr>
        <p:spPr>
          <a:xfrm>
            <a:off x="7154550" y="250825"/>
            <a:ext cx="12953100" cy="9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-565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Poppins"/>
              <a:buAutoNum type="arabicPeriod"/>
            </a:pPr>
            <a:r>
              <a:rPr b="1" lang="en" sz="53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does Mr. Chen’s class wish for?</a:t>
            </a:r>
            <a:endParaRPr b="1" sz="53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565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Poppins"/>
              <a:buAutoNum type="arabicPeriod"/>
            </a:pPr>
            <a:r>
              <a:rPr b="1" lang="en" sz="53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does the class say kids can do with books if they get their wish?</a:t>
            </a:r>
            <a:endParaRPr b="1" sz="53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565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Poppins"/>
              <a:buAutoNum type="arabicPeriod"/>
            </a:pPr>
            <a:r>
              <a:rPr b="1" lang="en" sz="53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Why are James and his family glad that the plane is late?</a:t>
            </a:r>
            <a:endParaRPr b="1" sz="53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565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Poppins"/>
              <a:buAutoNum type="arabicPeriod"/>
            </a:pPr>
            <a:r>
              <a:rPr b="1" lang="en" sz="53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 you think will happen next at the end of the story?</a:t>
            </a:r>
            <a:endParaRPr b="1" sz="53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69" name="Google Shape;169;g367691c6fee_0_34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33" name="Google Shape;3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7262" y="541406"/>
            <a:ext cx="4169325" cy="106403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bee is shown and then broken down into its two sounds  how those are blended together." id="34" name="Google Shape;34;p1"/>
          <p:cNvSpPr txBox="1"/>
          <p:nvPr/>
        </p:nvSpPr>
        <p:spPr>
          <a:xfrm>
            <a:off x="11075535" y="4768771"/>
            <a:ext cx="4169400" cy="6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sp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" sz="9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b</a:t>
            </a:r>
            <a:r>
              <a:rPr b="1" i="0" lang="en" sz="95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ee</a:t>
            </a:r>
            <a:r>
              <a:rPr b="1" i="0" lang="en" sz="6600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6600" u="none" cap="none" strike="noStrike">
              <a:solidFill>
                <a:srgbClr val="242424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1" i="0" lang="en" sz="6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6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b</a:t>
            </a:r>
            <a:r>
              <a:rPr b="1" i="0" lang="en" sz="6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65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ē</a:t>
            </a:r>
            <a:r>
              <a:rPr b="1" i="0" lang="en" sz="6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</a:t>
            </a:r>
            <a:endParaRPr b="1" i="0" sz="65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1" i="0" lang="en" sz="6500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=</a:t>
            </a:r>
            <a:r>
              <a:rPr b="1" i="0" lang="en" sz="7000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" sz="70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b</a:t>
            </a:r>
            <a:r>
              <a:rPr b="1" i="0" lang="en" sz="70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ee</a:t>
            </a:r>
            <a:r>
              <a:rPr b="1" i="0" lang="en" sz="6500" u="none" cap="none" strike="noStrike">
                <a:solidFill>
                  <a:srgbClr val="006FB6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65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424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&quot;&quot;" id="35" name="Google Shape;35;p1"/>
          <p:cNvSpPr/>
          <p:nvPr/>
        </p:nvSpPr>
        <p:spPr>
          <a:xfrm>
            <a:off x="11407034" y="4971254"/>
            <a:ext cx="3506400" cy="1530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tter pair &quot;ee&quot;" id="36" name="Google Shape;36;p1"/>
          <p:cNvPicPr preferRelativeResize="0"/>
          <p:nvPr/>
        </p:nvPicPr>
        <p:blipFill rotWithShape="1">
          <a:blip r:embed="rId4">
            <a:alphaModFix/>
          </a:blip>
          <a:srcRect b="1257" l="0" r="0" t="1247"/>
          <a:stretch/>
        </p:blipFill>
        <p:spPr>
          <a:xfrm>
            <a:off x="11631965" y="1365096"/>
            <a:ext cx="3056447" cy="30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610317" y="626011"/>
            <a:ext cx="6058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39" name="Google Shape;3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descr="&quot;&quot;" id="41" name="Google Shape;41;p1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42" name="Google Shape;4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43" name="Google Shape;43;p1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44" name="Google Shape;44;p1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Level A sound letter mat includes: : a, e, i, o, u, wh, sh, ch, ng, ck, ph, and qu" id="49" name="Google Shape;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8168" y="2557885"/>
            <a:ext cx="10585298" cy="8187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ay&quot;" id="50" name="Google Shape;50;p2"/>
          <p:cNvPicPr preferRelativeResize="0"/>
          <p:nvPr/>
        </p:nvPicPr>
        <p:blipFill rotWithShape="1">
          <a:blip r:embed="rId4">
            <a:alphaModFix/>
          </a:blip>
          <a:srcRect b="1027" l="0" r="0" t="1038"/>
          <a:stretch/>
        </p:blipFill>
        <p:spPr>
          <a:xfrm>
            <a:off x="10934202" y="2848730"/>
            <a:ext cx="7823702" cy="7896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ai&quot;" id="51" name="Google Shape;5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22227" y="2848930"/>
            <a:ext cx="7823703" cy="7896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ee&quot;" id="52" name="Google Shape;52;p2"/>
          <p:cNvPicPr preferRelativeResize="0"/>
          <p:nvPr/>
        </p:nvPicPr>
        <p:blipFill rotWithShape="1">
          <a:blip r:embed="rId6">
            <a:alphaModFix/>
          </a:blip>
          <a:srcRect b="1257" l="0" r="0" t="1247"/>
          <a:stretch/>
        </p:blipFill>
        <p:spPr>
          <a:xfrm>
            <a:off x="11122234" y="2848705"/>
            <a:ext cx="7823702" cy="78964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610317" y="626011"/>
            <a:ext cx="6058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54" name="Google Shape;5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descr="&quot;&quot;" id="56" name="Google Shape;56;p2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57" name="Google Shape;57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58" name="Google Shape;58;p2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59" name="Google Shape;59;p2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65" name="Google Shape;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623662" y="2293085"/>
            <a:ext cx="10707313" cy="7033881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tree&quot;" id="66" name="Google Shape;66;p3"/>
          <p:cNvSpPr txBox="1"/>
          <p:nvPr/>
        </p:nvSpPr>
        <p:spPr>
          <a:xfrm>
            <a:off x="8848059" y="1906574"/>
            <a:ext cx="62343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0"/>
              <a:buFont typeface="Arial"/>
              <a:buNone/>
            </a:pPr>
            <a:r>
              <a:rPr b="1" lang="en" sz="1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tree</a:t>
            </a:r>
            <a:endParaRPr b="1" i="0" sz="1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The word &quot;feed&quot;" id="67" name="Google Shape;67;p3"/>
          <p:cNvSpPr txBox="1"/>
          <p:nvPr/>
        </p:nvSpPr>
        <p:spPr>
          <a:xfrm>
            <a:off x="8860237" y="5695806"/>
            <a:ext cx="62343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0"/>
              <a:buFont typeface="Arial"/>
              <a:buNone/>
            </a:pPr>
            <a:r>
              <a:rPr b="1" lang="en" sz="1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feed</a:t>
            </a:r>
            <a:endParaRPr b="1" i="0" sz="1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&quot;&quot;" id="68" name="Google Shape;68;p3"/>
          <p:cNvSpPr/>
          <p:nvPr/>
        </p:nvSpPr>
        <p:spPr>
          <a:xfrm>
            <a:off x="11732666" y="4307043"/>
            <a:ext cx="1938300" cy="3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69" name="Google Shape;69;p3"/>
          <p:cNvSpPr/>
          <p:nvPr/>
        </p:nvSpPr>
        <p:spPr>
          <a:xfrm>
            <a:off x="10998885" y="4307042"/>
            <a:ext cx="551400" cy="3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70" name="Google Shape;70;p3"/>
          <p:cNvSpPr/>
          <p:nvPr/>
        </p:nvSpPr>
        <p:spPr>
          <a:xfrm>
            <a:off x="9286869" y="4690373"/>
            <a:ext cx="5460900" cy="3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71" name="Google Shape;71;p3"/>
          <p:cNvSpPr/>
          <p:nvPr/>
        </p:nvSpPr>
        <p:spPr>
          <a:xfrm>
            <a:off x="10265066" y="4307042"/>
            <a:ext cx="551400" cy="3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610317" y="626011"/>
            <a:ext cx="62163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610316" y="5924331"/>
            <a:ext cx="597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the words smoothly!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74" name="Google Shape;7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  <p:sp>
        <p:nvSpPr>
          <p:cNvPr descr="&quot;&quot;" id="75" name="Google Shape;75;p3"/>
          <p:cNvSpPr/>
          <p:nvPr/>
        </p:nvSpPr>
        <p:spPr>
          <a:xfrm>
            <a:off x="10816466" y="8337893"/>
            <a:ext cx="1938300" cy="3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76" name="Google Shape;76;p3"/>
          <p:cNvSpPr/>
          <p:nvPr/>
        </p:nvSpPr>
        <p:spPr>
          <a:xfrm>
            <a:off x="12998710" y="8337817"/>
            <a:ext cx="551400" cy="3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77" name="Google Shape;77;p3"/>
          <p:cNvSpPr/>
          <p:nvPr/>
        </p:nvSpPr>
        <p:spPr>
          <a:xfrm>
            <a:off x="9246919" y="8721223"/>
            <a:ext cx="5460900" cy="3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78" name="Google Shape;78;p3"/>
          <p:cNvSpPr/>
          <p:nvPr/>
        </p:nvSpPr>
        <p:spPr>
          <a:xfrm>
            <a:off x="10225116" y="8337892"/>
            <a:ext cx="551400" cy="3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7868936" y="2609170"/>
            <a:ext cx="4220866" cy="2806628"/>
            <a:chOff x="5784675" y="818500"/>
            <a:chExt cx="2737800" cy="1941900"/>
          </a:xfrm>
        </p:grpSpPr>
        <p:sp>
          <p:nvSpPr>
            <p:cNvPr descr="&quot;'" id="85" name="Google Shape;85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word &quot;reef&quot;" id="86" name="Google Shape;86;p4"/>
            <p:cNvSpPr/>
            <p:nvPr/>
          </p:nvSpPr>
          <p:spPr>
            <a:xfrm>
              <a:off x="5976525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90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reef</a:t>
              </a:r>
              <a:endParaRPr b="1" i="0" sz="9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>
            <a:off x="13835090" y="2609177"/>
            <a:ext cx="4642487" cy="2806628"/>
            <a:chOff x="5784675" y="907452"/>
            <a:chExt cx="2737800" cy="1941900"/>
          </a:xfrm>
        </p:grpSpPr>
        <p:sp>
          <p:nvSpPr>
            <p:cNvPr descr="&quot;'" id="88" name="Google Shape;88;p4"/>
            <p:cNvSpPr/>
            <p:nvPr/>
          </p:nvSpPr>
          <p:spPr>
            <a:xfrm>
              <a:off x="5784675" y="907452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word &quot;wheel&quot;" id="89" name="Google Shape;89;p4"/>
            <p:cNvSpPr/>
            <p:nvPr/>
          </p:nvSpPr>
          <p:spPr>
            <a:xfrm>
              <a:off x="5976525" y="1089852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90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wheel</a:t>
              </a:r>
              <a:endParaRPr b="1" i="0" sz="9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>
            <a:off x="7870136" y="5566517"/>
            <a:ext cx="10609249" cy="3386479"/>
            <a:chOff x="5784675" y="818500"/>
            <a:chExt cx="2737800" cy="1941900"/>
          </a:xfrm>
        </p:grpSpPr>
        <p:sp>
          <p:nvSpPr>
            <p:cNvPr descr="&quot;'" id="91" name="Google Shape;91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example sentence &quot;See the three bees asleep on my feet!&quot;&#10;" id="92" name="Google Shape;92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600"/>
                <a:buFont typeface="Arial"/>
                <a:buNone/>
              </a:pPr>
              <a:r>
                <a:rPr b="1" i="0" lang="en" sz="71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See the three bees asleep on my feet!</a:t>
              </a:r>
              <a:r>
                <a:rPr b="1" i="0" lang="en" sz="66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b="1" i="0" sz="66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3" name="Google Shape;93;p4"/>
          <p:cNvSpPr txBox="1"/>
          <p:nvPr/>
        </p:nvSpPr>
        <p:spPr>
          <a:xfrm>
            <a:off x="610316" y="626011"/>
            <a:ext cx="62889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Read </a:t>
            </a:r>
            <a:b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'" id="96" name="Google Shape;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74150" y="9027500"/>
            <a:ext cx="2484574" cy="17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words &quot;seek,&quot; &quot;reef,&quot; &quot;creek,&quot; and &quot;speed.&quot;" id="102" name="Google Shape;102;p5"/>
          <p:cNvSpPr txBox="1"/>
          <p:nvPr/>
        </p:nvSpPr>
        <p:spPr>
          <a:xfrm>
            <a:off x="6677207" y="2763622"/>
            <a:ext cx="12258600" cy="8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2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seek			   reef</a:t>
            </a:r>
            <a:endParaRPr b="1" i="0" sz="12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2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creek			 speed</a:t>
            </a:r>
            <a:endParaRPr b="1" i="0" sz="12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016000" lvl="1" marL="3009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t/>
            </a:r>
            <a:endParaRPr b="1" i="0" sz="8400" u="none" cap="none" strike="noStrike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610317" y="626011"/>
            <a:ext cx="5635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Decode </a:t>
            </a:r>
            <a:b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</a:t>
            </a: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rds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'" id="106" name="Google Shape;1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'" id="112" name="Google Shape;112;p6"/>
          <p:cNvSpPr/>
          <p:nvPr/>
        </p:nvSpPr>
        <p:spPr>
          <a:xfrm>
            <a:off x="10144525" y="3861920"/>
            <a:ext cx="5650212" cy="3581863"/>
          </a:xfrm>
          <a:custGeom>
            <a:rect b="b" l="l" r="r" t="t"/>
            <a:pathLst>
              <a:path extrusionOk="0" h="2786" w="4395">
                <a:moveTo>
                  <a:pt x="4315" y="1153"/>
                </a:moveTo>
                <a:lnTo>
                  <a:pt x="4315" y="1153"/>
                </a:lnTo>
                <a:cubicBezTo>
                  <a:pt x="4261" y="1087"/>
                  <a:pt x="4183" y="1052"/>
                  <a:pt x="4090" y="1052"/>
                </a:cubicBezTo>
                <a:lnTo>
                  <a:pt x="4090" y="1052"/>
                </a:lnTo>
                <a:cubicBezTo>
                  <a:pt x="4010" y="1052"/>
                  <a:pt x="3894" y="1085"/>
                  <a:pt x="3781" y="1141"/>
                </a:cubicBezTo>
                <a:lnTo>
                  <a:pt x="3781" y="1141"/>
                </a:lnTo>
                <a:cubicBezTo>
                  <a:pt x="3735" y="1163"/>
                  <a:pt x="3684" y="1160"/>
                  <a:pt x="3642" y="1134"/>
                </a:cubicBezTo>
                <a:lnTo>
                  <a:pt x="3642" y="1134"/>
                </a:lnTo>
                <a:cubicBezTo>
                  <a:pt x="3632" y="1127"/>
                  <a:pt x="3622" y="1120"/>
                  <a:pt x="3614" y="1111"/>
                </a:cubicBezTo>
                <a:lnTo>
                  <a:pt x="3614" y="1111"/>
                </a:lnTo>
                <a:cubicBezTo>
                  <a:pt x="3590" y="1085"/>
                  <a:pt x="3576" y="1051"/>
                  <a:pt x="3576" y="1014"/>
                </a:cubicBezTo>
                <a:lnTo>
                  <a:pt x="3576" y="1014"/>
                </a:lnTo>
                <a:lnTo>
                  <a:pt x="3576" y="128"/>
                </a:lnTo>
                <a:lnTo>
                  <a:pt x="3576" y="0"/>
                </a:lnTo>
                <a:lnTo>
                  <a:pt x="817" y="0"/>
                </a:lnTo>
                <a:lnTo>
                  <a:pt x="817" y="23"/>
                </a:lnTo>
                <a:lnTo>
                  <a:pt x="817" y="1035"/>
                </a:lnTo>
                <a:lnTo>
                  <a:pt x="817" y="1035"/>
                </a:lnTo>
                <a:cubicBezTo>
                  <a:pt x="817" y="1035"/>
                  <a:pt x="817" y="1035"/>
                  <a:pt x="817" y="1036"/>
                </a:cubicBezTo>
                <a:lnTo>
                  <a:pt x="817" y="1036"/>
                </a:lnTo>
                <a:cubicBezTo>
                  <a:pt x="812" y="1078"/>
                  <a:pt x="787" y="1116"/>
                  <a:pt x="750" y="1139"/>
                </a:cubicBezTo>
                <a:lnTo>
                  <a:pt x="750" y="1139"/>
                </a:lnTo>
                <a:cubicBezTo>
                  <a:pt x="713" y="1161"/>
                  <a:pt x="669" y="1166"/>
                  <a:pt x="629" y="1152"/>
                </a:cubicBezTo>
                <a:lnTo>
                  <a:pt x="629" y="1152"/>
                </a:lnTo>
                <a:cubicBezTo>
                  <a:pt x="624" y="1150"/>
                  <a:pt x="618" y="1147"/>
                  <a:pt x="613" y="1145"/>
                </a:cubicBezTo>
                <a:lnTo>
                  <a:pt x="613" y="1145"/>
                </a:lnTo>
                <a:cubicBezTo>
                  <a:pt x="598" y="1137"/>
                  <a:pt x="583" y="1131"/>
                  <a:pt x="569" y="1124"/>
                </a:cubicBezTo>
                <a:lnTo>
                  <a:pt x="569" y="1124"/>
                </a:lnTo>
                <a:cubicBezTo>
                  <a:pt x="469" y="1078"/>
                  <a:pt x="372" y="1051"/>
                  <a:pt x="304" y="1051"/>
                </a:cubicBezTo>
                <a:lnTo>
                  <a:pt x="304" y="1051"/>
                </a:lnTo>
                <a:cubicBezTo>
                  <a:pt x="210" y="1051"/>
                  <a:pt x="133" y="1086"/>
                  <a:pt x="79" y="1153"/>
                </a:cubicBezTo>
                <a:lnTo>
                  <a:pt x="79" y="1153"/>
                </a:lnTo>
                <a:cubicBezTo>
                  <a:pt x="28" y="1215"/>
                  <a:pt x="0" y="1304"/>
                  <a:pt x="0" y="1404"/>
                </a:cubicBezTo>
                <a:lnTo>
                  <a:pt x="0" y="1404"/>
                </a:lnTo>
                <a:cubicBezTo>
                  <a:pt x="0" y="1504"/>
                  <a:pt x="28" y="1593"/>
                  <a:pt x="79" y="1654"/>
                </a:cubicBezTo>
                <a:lnTo>
                  <a:pt x="79" y="1654"/>
                </a:lnTo>
                <a:cubicBezTo>
                  <a:pt x="133" y="1721"/>
                  <a:pt x="210" y="1755"/>
                  <a:pt x="304" y="1755"/>
                </a:cubicBezTo>
                <a:lnTo>
                  <a:pt x="304" y="1755"/>
                </a:lnTo>
                <a:cubicBezTo>
                  <a:pt x="384" y="1755"/>
                  <a:pt x="499" y="1722"/>
                  <a:pt x="613" y="1667"/>
                </a:cubicBezTo>
                <a:lnTo>
                  <a:pt x="613" y="1667"/>
                </a:lnTo>
                <a:cubicBezTo>
                  <a:pt x="658" y="1645"/>
                  <a:pt x="710" y="1648"/>
                  <a:pt x="751" y="1674"/>
                </a:cubicBezTo>
                <a:lnTo>
                  <a:pt x="751" y="1674"/>
                </a:lnTo>
                <a:cubicBezTo>
                  <a:pt x="762" y="1681"/>
                  <a:pt x="771" y="1689"/>
                  <a:pt x="780" y="1697"/>
                </a:cubicBezTo>
                <a:lnTo>
                  <a:pt x="780" y="1697"/>
                </a:lnTo>
                <a:cubicBezTo>
                  <a:pt x="800" y="1719"/>
                  <a:pt x="813" y="1747"/>
                  <a:pt x="817" y="1777"/>
                </a:cubicBezTo>
                <a:lnTo>
                  <a:pt x="817" y="2781"/>
                </a:lnTo>
                <a:lnTo>
                  <a:pt x="818" y="2781"/>
                </a:lnTo>
                <a:lnTo>
                  <a:pt x="818" y="2785"/>
                </a:lnTo>
                <a:lnTo>
                  <a:pt x="1252" y="2785"/>
                </a:lnTo>
                <a:lnTo>
                  <a:pt x="1252" y="2781"/>
                </a:lnTo>
                <a:lnTo>
                  <a:pt x="1808" y="2781"/>
                </a:lnTo>
                <a:lnTo>
                  <a:pt x="1808" y="2781"/>
                </a:lnTo>
                <a:cubicBezTo>
                  <a:pt x="1838" y="2781"/>
                  <a:pt x="1865" y="2767"/>
                  <a:pt x="1882" y="2741"/>
                </a:cubicBezTo>
                <a:lnTo>
                  <a:pt x="1882" y="2741"/>
                </a:lnTo>
                <a:cubicBezTo>
                  <a:pt x="1898" y="2715"/>
                  <a:pt x="1899" y="2682"/>
                  <a:pt x="1886" y="2655"/>
                </a:cubicBezTo>
                <a:lnTo>
                  <a:pt x="1886" y="2655"/>
                </a:lnTo>
                <a:cubicBezTo>
                  <a:pt x="1831" y="2543"/>
                  <a:pt x="1799" y="2432"/>
                  <a:pt x="1793" y="2346"/>
                </a:cubicBezTo>
                <a:lnTo>
                  <a:pt x="1793" y="2346"/>
                </a:lnTo>
                <a:cubicBezTo>
                  <a:pt x="1792" y="2338"/>
                  <a:pt x="1792" y="2330"/>
                  <a:pt x="1792" y="2322"/>
                </a:cubicBezTo>
                <a:lnTo>
                  <a:pt x="1792" y="2322"/>
                </a:lnTo>
                <a:cubicBezTo>
                  <a:pt x="1792" y="2211"/>
                  <a:pt x="1834" y="2119"/>
                  <a:pt x="1914" y="2055"/>
                </a:cubicBezTo>
                <a:lnTo>
                  <a:pt x="1914" y="2055"/>
                </a:lnTo>
                <a:cubicBezTo>
                  <a:pt x="1915" y="2054"/>
                  <a:pt x="1916" y="2053"/>
                  <a:pt x="1917" y="2052"/>
                </a:cubicBezTo>
                <a:lnTo>
                  <a:pt x="1917" y="2052"/>
                </a:lnTo>
                <a:cubicBezTo>
                  <a:pt x="1918" y="2051"/>
                  <a:pt x="1919" y="2050"/>
                  <a:pt x="1920" y="2049"/>
                </a:cubicBezTo>
                <a:lnTo>
                  <a:pt x="1920" y="2049"/>
                </a:lnTo>
                <a:cubicBezTo>
                  <a:pt x="1923" y="2047"/>
                  <a:pt x="1926" y="2044"/>
                  <a:pt x="1929" y="2042"/>
                </a:cubicBezTo>
                <a:lnTo>
                  <a:pt x="1929" y="2042"/>
                </a:lnTo>
                <a:cubicBezTo>
                  <a:pt x="1933" y="2040"/>
                  <a:pt x="1937" y="2037"/>
                  <a:pt x="1940" y="2035"/>
                </a:cubicBezTo>
                <a:lnTo>
                  <a:pt x="1940" y="2035"/>
                </a:lnTo>
                <a:cubicBezTo>
                  <a:pt x="1941" y="2035"/>
                  <a:pt x="1942" y="2034"/>
                  <a:pt x="1942" y="2033"/>
                </a:cubicBezTo>
                <a:lnTo>
                  <a:pt x="1942" y="2033"/>
                </a:lnTo>
                <a:cubicBezTo>
                  <a:pt x="2005" y="1992"/>
                  <a:pt x="2085" y="1968"/>
                  <a:pt x="2178" y="1964"/>
                </a:cubicBezTo>
                <a:lnTo>
                  <a:pt x="2178" y="1964"/>
                </a:lnTo>
                <a:cubicBezTo>
                  <a:pt x="2184" y="1964"/>
                  <a:pt x="2192" y="1964"/>
                  <a:pt x="2199" y="1964"/>
                </a:cubicBezTo>
                <a:lnTo>
                  <a:pt x="2199" y="1964"/>
                </a:lnTo>
                <a:cubicBezTo>
                  <a:pt x="2427" y="1964"/>
                  <a:pt x="2585" y="2090"/>
                  <a:pt x="2604" y="2283"/>
                </a:cubicBezTo>
                <a:lnTo>
                  <a:pt x="2604" y="2283"/>
                </a:lnTo>
                <a:cubicBezTo>
                  <a:pt x="2605" y="2295"/>
                  <a:pt x="2606" y="2309"/>
                  <a:pt x="2606" y="2322"/>
                </a:cubicBezTo>
                <a:lnTo>
                  <a:pt x="2606" y="2322"/>
                </a:lnTo>
                <a:cubicBezTo>
                  <a:pt x="2606" y="2409"/>
                  <a:pt x="2570" y="2531"/>
                  <a:pt x="2507" y="2655"/>
                </a:cubicBezTo>
                <a:lnTo>
                  <a:pt x="2507" y="2655"/>
                </a:lnTo>
                <a:cubicBezTo>
                  <a:pt x="2493" y="2682"/>
                  <a:pt x="2495" y="2714"/>
                  <a:pt x="2510" y="2739"/>
                </a:cubicBezTo>
                <a:lnTo>
                  <a:pt x="2510" y="2739"/>
                </a:lnTo>
                <a:cubicBezTo>
                  <a:pt x="2526" y="2766"/>
                  <a:pt x="2554" y="2781"/>
                  <a:pt x="2586" y="2781"/>
                </a:cubicBezTo>
                <a:lnTo>
                  <a:pt x="3576" y="2781"/>
                </a:lnTo>
                <a:lnTo>
                  <a:pt x="3576" y="1791"/>
                </a:lnTo>
                <a:lnTo>
                  <a:pt x="3576" y="1791"/>
                </a:lnTo>
                <a:cubicBezTo>
                  <a:pt x="3577" y="1785"/>
                  <a:pt x="3577" y="1779"/>
                  <a:pt x="3578" y="1773"/>
                </a:cubicBezTo>
                <a:lnTo>
                  <a:pt x="3578" y="1773"/>
                </a:lnTo>
                <a:cubicBezTo>
                  <a:pt x="3583" y="1730"/>
                  <a:pt x="3607" y="1692"/>
                  <a:pt x="3644" y="1669"/>
                </a:cubicBezTo>
                <a:lnTo>
                  <a:pt x="3644" y="1669"/>
                </a:lnTo>
                <a:cubicBezTo>
                  <a:pt x="3681" y="1647"/>
                  <a:pt x="3724" y="1642"/>
                  <a:pt x="3764" y="1656"/>
                </a:cubicBezTo>
                <a:lnTo>
                  <a:pt x="3764" y="1656"/>
                </a:lnTo>
                <a:cubicBezTo>
                  <a:pt x="3770" y="1658"/>
                  <a:pt x="3776" y="1660"/>
                  <a:pt x="3781" y="1663"/>
                </a:cubicBezTo>
                <a:lnTo>
                  <a:pt x="3781" y="1663"/>
                </a:lnTo>
                <a:cubicBezTo>
                  <a:pt x="3796" y="1670"/>
                  <a:pt x="3810" y="1678"/>
                  <a:pt x="3824" y="1684"/>
                </a:cubicBezTo>
                <a:lnTo>
                  <a:pt x="3824" y="1684"/>
                </a:lnTo>
                <a:cubicBezTo>
                  <a:pt x="3924" y="1730"/>
                  <a:pt x="4021" y="1757"/>
                  <a:pt x="4090" y="1757"/>
                </a:cubicBezTo>
                <a:lnTo>
                  <a:pt x="4090" y="1757"/>
                </a:lnTo>
                <a:cubicBezTo>
                  <a:pt x="4183" y="1757"/>
                  <a:pt x="4261" y="1722"/>
                  <a:pt x="4315" y="1656"/>
                </a:cubicBezTo>
                <a:lnTo>
                  <a:pt x="4315" y="1656"/>
                </a:lnTo>
                <a:cubicBezTo>
                  <a:pt x="4365" y="1593"/>
                  <a:pt x="4394" y="1505"/>
                  <a:pt x="4394" y="1405"/>
                </a:cubicBezTo>
                <a:lnTo>
                  <a:pt x="4394" y="1405"/>
                </a:lnTo>
                <a:cubicBezTo>
                  <a:pt x="4394" y="1306"/>
                  <a:pt x="4365" y="1216"/>
                  <a:pt x="4315" y="115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r>
              <a:t/>
            </a:r>
            <a:endParaRPr b="0" i="0" sz="10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6"/>
          <p:cNvGrpSpPr/>
          <p:nvPr/>
        </p:nvGrpSpPr>
        <p:grpSpPr>
          <a:xfrm>
            <a:off x="7120333" y="2826228"/>
            <a:ext cx="4175241" cy="5653174"/>
            <a:chOff x="3237987" y="1285175"/>
            <a:chExt cx="1898700" cy="2570676"/>
          </a:xfrm>
        </p:grpSpPr>
        <p:sp>
          <p:nvSpPr>
            <p:cNvPr descr="&quot;'" id="114" name="Google Shape;114;p6"/>
            <p:cNvSpPr/>
            <p:nvPr/>
          </p:nvSpPr>
          <p:spPr>
            <a:xfrm flipH="1">
              <a:off x="3434323" y="1285175"/>
              <a:ext cx="1631002" cy="2570676"/>
            </a:xfrm>
            <a:custGeom>
              <a:rect b="b" l="l" r="r" t="t"/>
              <a:pathLst>
                <a:path extrusionOk="0" h="4419" w="2762">
                  <a:moveTo>
                    <a:pt x="2757" y="841"/>
                  </a:moveTo>
                  <a:lnTo>
                    <a:pt x="2757" y="818"/>
                  </a:lnTo>
                  <a:lnTo>
                    <a:pt x="1766" y="818"/>
                  </a:lnTo>
                  <a:lnTo>
                    <a:pt x="1766" y="818"/>
                  </a:lnTo>
                  <a:cubicBezTo>
                    <a:pt x="1759" y="818"/>
                    <a:pt x="1753" y="817"/>
                    <a:pt x="1747" y="817"/>
                  </a:cubicBezTo>
                  <a:lnTo>
                    <a:pt x="1747" y="817"/>
                  </a:lnTo>
                  <a:cubicBezTo>
                    <a:pt x="1704" y="811"/>
                    <a:pt x="1667" y="787"/>
                    <a:pt x="1644" y="749"/>
                  </a:cubicBezTo>
                  <a:lnTo>
                    <a:pt x="1644" y="749"/>
                  </a:lnTo>
                  <a:cubicBezTo>
                    <a:pt x="1621" y="713"/>
                    <a:pt x="1617" y="669"/>
                    <a:pt x="1631" y="629"/>
                  </a:cubicBezTo>
                  <a:lnTo>
                    <a:pt x="1631" y="629"/>
                  </a:lnTo>
                  <a:cubicBezTo>
                    <a:pt x="1633" y="623"/>
                    <a:pt x="1635" y="618"/>
                    <a:pt x="1638" y="612"/>
                  </a:cubicBezTo>
                  <a:lnTo>
                    <a:pt x="1638" y="612"/>
                  </a:lnTo>
                  <a:cubicBezTo>
                    <a:pt x="1646" y="598"/>
                    <a:pt x="1652" y="584"/>
                    <a:pt x="1659" y="569"/>
                  </a:cubicBezTo>
                  <a:lnTo>
                    <a:pt x="1659" y="569"/>
                  </a:lnTo>
                  <a:cubicBezTo>
                    <a:pt x="1705" y="469"/>
                    <a:pt x="1732" y="372"/>
                    <a:pt x="1732" y="304"/>
                  </a:cubicBezTo>
                  <a:lnTo>
                    <a:pt x="1732" y="304"/>
                  </a:lnTo>
                  <a:cubicBezTo>
                    <a:pt x="1732" y="211"/>
                    <a:pt x="1696" y="132"/>
                    <a:pt x="1630" y="79"/>
                  </a:cubicBezTo>
                  <a:lnTo>
                    <a:pt x="1630" y="79"/>
                  </a:lnTo>
                  <a:cubicBezTo>
                    <a:pt x="1568" y="28"/>
                    <a:pt x="1479" y="0"/>
                    <a:pt x="1379" y="0"/>
                  </a:cubicBezTo>
                  <a:lnTo>
                    <a:pt x="1379" y="0"/>
                  </a:lnTo>
                  <a:cubicBezTo>
                    <a:pt x="1279" y="0"/>
                    <a:pt x="1190" y="28"/>
                    <a:pt x="1128" y="79"/>
                  </a:cubicBezTo>
                  <a:lnTo>
                    <a:pt x="1128" y="79"/>
                  </a:lnTo>
                  <a:cubicBezTo>
                    <a:pt x="1061" y="132"/>
                    <a:pt x="1026" y="211"/>
                    <a:pt x="1026" y="304"/>
                  </a:cubicBezTo>
                  <a:lnTo>
                    <a:pt x="1026" y="304"/>
                  </a:lnTo>
                  <a:cubicBezTo>
                    <a:pt x="1026" y="384"/>
                    <a:pt x="1059" y="499"/>
                    <a:pt x="1115" y="613"/>
                  </a:cubicBezTo>
                  <a:lnTo>
                    <a:pt x="1115" y="613"/>
                  </a:lnTo>
                  <a:cubicBezTo>
                    <a:pt x="1136" y="658"/>
                    <a:pt x="1134" y="710"/>
                    <a:pt x="1107" y="751"/>
                  </a:cubicBezTo>
                  <a:lnTo>
                    <a:pt x="1107" y="751"/>
                  </a:lnTo>
                  <a:cubicBezTo>
                    <a:pt x="1101" y="762"/>
                    <a:pt x="1093" y="771"/>
                    <a:pt x="1085" y="779"/>
                  </a:cubicBezTo>
                  <a:lnTo>
                    <a:pt x="1085" y="779"/>
                  </a:lnTo>
                  <a:cubicBezTo>
                    <a:pt x="1059" y="804"/>
                    <a:pt x="1025" y="818"/>
                    <a:pt x="987" y="818"/>
                  </a:cubicBezTo>
                  <a:lnTo>
                    <a:pt x="987" y="818"/>
                  </a:lnTo>
                  <a:lnTo>
                    <a:pt x="0" y="818"/>
                  </a:lnTo>
                  <a:lnTo>
                    <a:pt x="0" y="1252"/>
                  </a:lnTo>
                  <a:lnTo>
                    <a:pt x="0" y="1252"/>
                  </a:lnTo>
                  <a:lnTo>
                    <a:pt x="0" y="1832"/>
                  </a:lnTo>
                  <a:lnTo>
                    <a:pt x="0" y="1832"/>
                  </a:lnTo>
                  <a:cubicBezTo>
                    <a:pt x="0" y="1862"/>
                    <a:pt x="16" y="1889"/>
                    <a:pt x="41" y="1906"/>
                  </a:cubicBezTo>
                  <a:lnTo>
                    <a:pt x="41" y="1906"/>
                  </a:lnTo>
                  <a:cubicBezTo>
                    <a:pt x="68" y="1922"/>
                    <a:pt x="99" y="1924"/>
                    <a:pt x="128" y="1910"/>
                  </a:cubicBezTo>
                  <a:lnTo>
                    <a:pt x="128" y="1910"/>
                  </a:lnTo>
                  <a:cubicBezTo>
                    <a:pt x="240" y="1856"/>
                    <a:pt x="350" y="1822"/>
                    <a:pt x="436" y="1817"/>
                  </a:cubicBezTo>
                  <a:lnTo>
                    <a:pt x="436" y="1817"/>
                  </a:lnTo>
                  <a:cubicBezTo>
                    <a:pt x="444" y="1817"/>
                    <a:pt x="453" y="1816"/>
                    <a:pt x="460" y="1816"/>
                  </a:cubicBezTo>
                  <a:lnTo>
                    <a:pt x="460" y="1816"/>
                  </a:lnTo>
                  <a:cubicBezTo>
                    <a:pt x="571" y="1816"/>
                    <a:pt x="663" y="1858"/>
                    <a:pt x="728" y="1938"/>
                  </a:cubicBezTo>
                  <a:lnTo>
                    <a:pt x="728" y="1938"/>
                  </a:lnTo>
                  <a:cubicBezTo>
                    <a:pt x="729" y="1939"/>
                    <a:pt x="729" y="1940"/>
                    <a:pt x="731" y="1941"/>
                  </a:cubicBezTo>
                  <a:lnTo>
                    <a:pt x="731" y="1941"/>
                  </a:lnTo>
                  <a:cubicBezTo>
                    <a:pt x="731" y="1943"/>
                    <a:pt x="733" y="1943"/>
                    <a:pt x="733" y="1944"/>
                  </a:cubicBezTo>
                  <a:lnTo>
                    <a:pt x="733" y="1944"/>
                  </a:lnTo>
                  <a:cubicBezTo>
                    <a:pt x="735" y="1948"/>
                    <a:pt x="738" y="1950"/>
                    <a:pt x="740" y="1954"/>
                  </a:cubicBezTo>
                  <a:lnTo>
                    <a:pt x="740" y="1954"/>
                  </a:lnTo>
                  <a:cubicBezTo>
                    <a:pt x="743" y="1957"/>
                    <a:pt x="745" y="1961"/>
                    <a:pt x="747" y="1964"/>
                  </a:cubicBezTo>
                  <a:lnTo>
                    <a:pt x="747" y="1964"/>
                  </a:lnTo>
                  <a:cubicBezTo>
                    <a:pt x="748" y="1965"/>
                    <a:pt x="748" y="1966"/>
                    <a:pt x="749" y="1966"/>
                  </a:cubicBezTo>
                  <a:lnTo>
                    <a:pt x="749" y="1966"/>
                  </a:lnTo>
                  <a:cubicBezTo>
                    <a:pt x="791" y="2029"/>
                    <a:pt x="815" y="2110"/>
                    <a:pt x="818" y="2202"/>
                  </a:cubicBezTo>
                  <a:lnTo>
                    <a:pt x="818" y="2202"/>
                  </a:lnTo>
                  <a:cubicBezTo>
                    <a:pt x="819" y="2209"/>
                    <a:pt x="819" y="2216"/>
                    <a:pt x="819" y="2223"/>
                  </a:cubicBezTo>
                  <a:lnTo>
                    <a:pt x="819" y="2223"/>
                  </a:lnTo>
                  <a:cubicBezTo>
                    <a:pt x="819" y="2450"/>
                    <a:pt x="692" y="2608"/>
                    <a:pt x="500" y="2627"/>
                  </a:cubicBezTo>
                  <a:lnTo>
                    <a:pt x="500" y="2627"/>
                  </a:lnTo>
                  <a:cubicBezTo>
                    <a:pt x="487" y="2628"/>
                    <a:pt x="474" y="2629"/>
                    <a:pt x="460" y="2629"/>
                  </a:cubicBezTo>
                  <a:lnTo>
                    <a:pt x="460" y="2629"/>
                  </a:lnTo>
                  <a:cubicBezTo>
                    <a:pt x="373" y="2629"/>
                    <a:pt x="252" y="2593"/>
                    <a:pt x="128" y="2530"/>
                  </a:cubicBezTo>
                  <a:lnTo>
                    <a:pt x="128" y="2530"/>
                  </a:lnTo>
                  <a:cubicBezTo>
                    <a:pt x="101" y="2516"/>
                    <a:pt x="69" y="2517"/>
                    <a:pt x="43" y="2533"/>
                  </a:cubicBezTo>
                  <a:lnTo>
                    <a:pt x="43" y="2533"/>
                  </a:lnTo>
                  <a:cubicBezTo>
                    <a:pt x="16" y="2550"/>
                    <a:pt x="0" y="2578"/>
                    <a:pt x="0" y="2609"/>
                  </a:cubicBezTo>
                  <a:lnTo>
                    <a:pt x="0" y="3599"/>
                  </a:lnTo>
                  <a:lnTo>
                    <a:pt x="992" y="3599"/>
                  </a:lnTo>
                  <a:lnTo>
                    <a:pt x="992" y="3599"/>
                  </a:lnTo>
                  <a:cubicBezTo>
                    <a:pt x="998" y="3599"/>
                    <a:pt x="1004" y="3600"/>
                    <a:pt x="1010" y="3601"/>
                  </a:cubicBezTo>
                  <a:lnTo>
                    <a:pt x="1010" y="3601"/>
                  </a:lnTo>
                  <a:cubicBezTo>
                    <a:pt x="1053" y="3606"/>
                    <a:pt x="1091" y="3631"/>
                    <a:pt x="1113" y="3668"/>
                  </a:cubicBezTo>
                  <a:lnTo>
                    <a:pt x="1113" y="3668"/>
                  </a:lnTo>
                  <a:cubicBezTo>
                    <a:pt x="1136" y="3705"/>
                    <a:pt x="1141" y="3749"/>
                    <a:pt x="1126" y="3788"/>
                  </a:cubicBezTo>
                  <a:lnTo>
                    <a:pt x="1126" y="3788"/>
                  </a:lnTo>
                  <a:cubicBezTo>
                    <a:pt x="1125" y="3794"/>
                    <a:pt x="1122" y="3800"/>
                    <a:pt x="1119" y="3805"/>
                  </a:cubicBezTo>
                  <a:lnTo>
                    <a:pt x="1119" y="3805"/>
                  </a:lnTo>
                  <a:cubicBezTo>
                    <a:pt x="1112" y="3820"/>
                    <a:pt x="1105" y="3834"/>
                    <a:pt x="1098" y="3849"/>
                  </a:cubicBezTo>
                  <a:lnTo>
                    <a:pt x="1098" y="3849"/>
                  </a:lnTo>
                  <a:cubicBezTo>
                    <a:pt x="1052" y="3949"/>
                    <a:pt x="1026" y="4045"/>
                    <a:pt x="1026" y="4114"/>
                  </a:cubicBezTo>
                  <a:lnTo>
                    <a:pt x="1026" y="4114"/>
                  </a:lnTo>
                  <a:cubicBezTo>
                    <a:pt x="1026" y="4207"/>
                    <a:pt x="1061" y="4285"/>
                    <a:pt x="1127" y="4339"/>
                  </a:cubicBezTo>
                  <a:lnTo>
                    <a:pt x="1127" y="4339"/>
                  </a:lnTo>
                  <a:cubicBezTo>
                    <a:pt x="1189" y="4390"/>
                    <a:pt x="1279" y="4418"/>
                    <a:pt x="1378" y="4418"/>
                  </a:cubicBezTo>
                  <a:lnTo>
                    <a:pt x="1378" y="4418"/>
                  </a:lnTo>
                  <a:cubicBezTo>
                    <a:pt x="1478" y="4418"/>
                    <a:pt x="1567" y="4390"/>
                    <a:pt x="1630" y="4339"/>
                  </a:cubicBezTo>
                  <a:lnTo>
                    <a:pt x="1630" y="4339"/>
                  </a:lnTo>
                  <a:cubicBezTo>
                    <a:pt x="1696" y="4285"/>
                    <a:pt x="1731" y="4207"/>
                    <a:pt x="1731" y="4114"/>
                  </a:cubicBezTo>
                  <a:lnTo>
                    <a:pt x="1731" y="4114"/>
                  </a:lnTo>
                  <a:cubicBezTo>
                    <a:pt x="1731" y="4034"/>
                    <a:pt x="1698" y="3918"/>
                    <a:pt x="1642" y="3805"/>
                  </a:cubicBezTo>
                  <a:lnTo>
                    <a:pt x="1642" y="3805"/>
                  </a:lnTo>
                  <a:cubicBezTo>
                    <a:pt x="1621" y="3760"/>
                    <a:pt x="1624" y="3708"/>
                    <a:pt x="1650" y="3666"/>
                  </a:cubicBezTo>
                  <a:lnTo>
                    <a:pt x="1650" y="3666"/>
                  </a:lnTo>
                  <a:cubicBezTo>
                    <a:pt x="1657" y="3656"/>
                    <a:pt x="1664" y="3647"/>
                    <a:pt x="1672" y="3638"/>
                  </a:cubicBezTo>
                  <a:lnTo>
                    <a:pt x="1672" y="3638"/>
                  </a:lnTo>
                  <a:cubicBezTo>
                    <a:pt x="1698" y="3614"/>
                    <a:pt x="1733" y="3599"/>
                    <a:pt x="1770" y="3599"/>
                  </a:cubicBezTo>
                  <a:lnTo>
                    <a:pt x="1770" y="3599"/>
                  </a:lnTo>
                  <a:lnTo>
                    <a:pt x="2761" y="3599"/>
                  </a:lnTo>
                  <a:lnTo>
                    <a:pt x="2761" y="841"/>
                  </a:lnTo>
                  <a:lnTo>
                    <a:pt x="2757" y="84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75375" lIns="150800" spcFirstLastPara="1" rIns="150800" wrap="square" tIns="7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800"/>
                <a:buFont typeface="Arial"/>
                <a:buNone/>
              </a:pPr>
              <a:r>
                <a:t/>
              </a:r>
              <a:endParaRPr b="0" i="0" sz="10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Letter H" id="115" name="Google Shape;115;p6"/>
            <p:cNvSpPr txBox="1"/>
            <p:nvPr/>
          </p:nvSpPr>
          <p:spPr>
            <a:xfrm>
              <a:off x="3237987" y="1749226"/>
              <a:ext cx="1898700" cy="14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5375" lIns="150800" spcFirstLastPara="1" rIns="150800" wrap="square" tIns="75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b="1" i="0" lang="en" sz="176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</a:t>
              </a:r>
              <a:endParaRPr b="1" i="0" sz="17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Letter pair &quot;ee&quot;" id="116" name="Google Shape;116;p6"/>
          <p:cNvSpPr txBox="1"/>
          <p:nvPr/>
        </p:nvSpPr>
        <p:spPr>
          <a:xfrm>
            <a:off x="11069367" y="3846730"/>
            <a:ext cx="3800400" cy="3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7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ee</a:t>
            </a:r>
            <a:endParaRPr b="1" i="0" sz="17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7" name="Google Shape;117;p6"/>
          <p:cNvGrpSpPr/>
          <p:nvPr/>
        </p:nvGrpSpPr>
        <p:grpSpPr>
          <a:xfrm>
            <a:off x="14814333" y="2812099"/>
            <a:ext cx="3656167" cy="5655643"/>
            <a:chOff x="6736850" y="1278750"/>
            <a:chExt cx="1662650" cy="2571799"/>
          </a:xfrm>
        </p:grpSpPr>
        <p:pic>
          <p:nvPicPr>
            <p:cNvPr descr="&quot;'" id="118" name="Google Shape;118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36850" y="1278750"/>
              <a:ext cx="1603375" cy="2571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Letter D" id="119" name="Google Shape;119;p6"/>
            <p:cNvSpPr txBox="1"/>
            <p:nvPr/>
          </p:nvSpPr>
          <p:spPr>
            <a:xfrm>
              <a:off x="6805000" y="1749214"/>
              <a:ext cx="1594500" cy="13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5375" lIns="150800" spcFirstLastPara="1" rIns="150800" wrap="square" tIns="75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b="1" i="0" lang="en" sz="176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</a:t>
              </a:r>
              <a:endParaRPr b="1" i="0" sz="17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0" name="Google Shape;120;p6"/>
          <p:cNvSpPr txBox="1"/>
          <p:nvPr/>
        </p:nvSpPr>
        <p:spPr>
          <a:xfrm>
            <a:off x="610317" y="626011"/>
            <a:ext cx="58062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610316" y="6152789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'" id="123" name="Google Shape;12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'" id="129" name="Google Shape;129;p7"/>
          <p:cNvSpPr/>
          <p:nvPr/>
        </p:nvSpPr>
        <p:spPr>
          <a:xfrm>
            <a:off x="10144525" y="3861920"/>
            <a:ext cx="5650212" cy="3581863"/>
          </a:xfrm>
          <a:custGeom>
            <a:rect b="b" l="l" r="r" t="t"/>
            <a:pathLst>
              <a:path extrusionOk="0" h="2786" w="4395">
                <a:moveTo>
                  <a:pt x="4315" y="1153"/>
                </a:moveTo>
                <a:lnTo>
                  <a:pt x="4315" y="1153"/>
                </a:lnTo>
                <a:cubicBezTo>
                  <a:pt x="4261" y="1087"/>
                  <a:pt x="4183" y="1052"/>
                  <a:pt x="4090" y="1052"/>
                </a:cubicBezTo>
                <a:lnTo>
                  <a:pt x="4090" y="1052"/>
                </a:lnTo>
                <a:cubicBezTo>
                  <a:pt x="4010" y="1052"/>
                  <a:pt x="3894" y="1085"/>
                  <a:pt x="3781" y="1141"/>
                </a:cubicBezTo>
                <a:lnTo>
                  <a:pt x="3781" y="1141"/>
                </a:lnTo>
                <a:cubicBezTo>
                  <a:pt x="3735" y="1163"/>
                  <a:pt x="3684" y="1160"/>
                  <a:pt x="3642" y="1134"/>
                </a:cubicBezTo>
                <a:lnTo>
                  <a:pt x="3642" y="1134"/>
                </a:lnTo>
                <a:cubicBezTo>
                  <a:pt x="3632" y="1127"/>
                  <a:pt x="3622" y="1120"/>
                  <a:pt x="3614" y="1111"/>
                </a:cubicBezTo>
                <a:lnTo>
                  <a:pt x="3614" y="1111"/>
                </a:lnTo>
                <a:cubicBezTo>
                  <a:pt x="3590" y="1085"/>
                  <a:pt x="3576" y="1051"/>
                  <a:pt x="3576" y="1014"/>
                </a:cubicBezTo>
                <a:lnTo>
                  <a:pt x="3576" y="1014"/>
                </a:lnTo>
                <a:lnTo>
                  <a:pt x="3576" y="128"/>
                </a:lnTo>
                <a:lnTo>
                  <a:pt x="3576" y="0"/>
                </a:lnTo>
                <a:lnTo>
                  <a:pt x="817" y="0"/>
                </a:lnTo>
                <a:lnTo>
                  <a:pt x="817" y="23"/>
                </a:lnTo>
                <a:lnTo>
                  <a:pt x="817" y="1035"/>
                </a:lnTo>
                <a:lnTo>
                  <a:pt x="817" y="1035"/>
                </a:lnTo>
                <a:cubicBezTo>
                  <a:pt x="817" y="1035"/>
                  <a:pt x="817" y="1035"/>
                  <a:pt x="817" y="1036"/>
                </a:cubicBezTo>
                <a:lnTo>
                  <a:pt x="817" y="1036"/>
                </a:lnTo>
                <a:cubicBezTo>
                  <a:pt x="812" y="1078"/>
                  <a:pt x="787" y="1116"/>
                  <a:pt x="750" y="1139"/>
                </a:cubicBezTo>
                <a:lnTo>
                  <a:pt x="750" y="1139"/>
                </a:lnTo>
                <a:cubicBezTo>
                  <a:pt x="713" y="1161"/>
                  <a:pt x="669" y="1166"/>
                  <a:pt x="629" y="1152"/>
                </a:cubicBezTo>
                <a:lnTo>
                  <a:pt x="629" y="1152"/>
                </a:lnTo>
                <a:cubicBezTo>
                  <a:pt x="624" y="1150"/>
                  <a:pt x="618" y="1147"/>
                  <a:pt x="613" y="1145"/>
                </a:cubicBezTo>
                <a:lnTo>
                  <a:pt x="613" y="1145"/>
                </a:lnTo>
                <a:cubicBezTo>
                  <a:pt x="598" y="1137"/>
                  <a:pt x="583" y="1131"/>
                  <a:pt x="569" y="1124"/>
                </a:cubicBezTo>
                <a:lnTo>
                  <a:pt x="569" y="1124"/>
                </a:lnTo>
                <a:cubicBezTo>
                  <a:pt x="469" y="1078"/>
                  <a:pt x="372" y="1051"/>
                  <a:pt x="304" y="1051"/>
                </a:cubicBezTo>
                <a:lnTo>
                  <a:pt x="304" y="1051"/>
                </a:lnTo>
                <a:cubicBezTo>
                  <a:pt x="210" y="1051"/>
                  <a:pt x="133" y="1086"/>
                  <a:pt x="79" y="1153"/>
                </a:cubicBezTo>
                <a:lnTo>
                  <a:pt x="79" y="1153"/>
                </a:lnTo>
                <a:cubicBezTo>
                  <a:pt x="28" y="1215"/>
                  <a:pt x="0" y="1304"/>
                  <a:pt x="0" y="1404"/>
                </a:cubicBezTo>
                <a:lnTo>
                  <a:pt x="0" y="1404"/>
                </a:lnTo>
                <a:cubicBezTo>
                  <a:pt x="0" y="1504"/>
                  <a:pt x="28" y="1593"/>
                  <a:pt x="79" y="1654"/>
                </a:cubicBezTo>
                <a:lnTo>
                  <a:pt x="79" y="1654"/>
                </a:lnTo>
                <a:cubicBezTo>
                  <a:pt x="133" y="1721"/>
                  <a:pt x="210" y="1755"/>
                  <a:pt x="304" y="1755"/>
                </a:cubicBezTo>
                <a:lnTo>
                  <a:pt x="304" y="1755"/>
                </a:lnTo>
                <a:cubicBezTo>
                  <a:pt x="384" y="1755"/>
                  <a:pt x="499" y="1722"/>
                  <a:pt x="613" y="1667"/>
                </a:cubicBezTo>
                <a:lnTo>
                  <a:pt x="613" y="1667"/>
                </a:lnTo>
                <a:cubicBezTo>
                  <a:pt x="658" y="1645"/>
                  <a:pt x="710" y="1648"/>
                  <a:pt x="751" y="1674"/>
                </a:cubicBezTo>
                <a:lnTo>
                  <a:pt x="751" y="1674"/>
                </a:lnTo>
                <a:cubicBezTo>
                  <a:pt x="762" y="1681"/>
                  <a:pt x="771" y="1689"/>
                  <a:pt x="780" y="1697"/>
                </a:cubicBezTo>
                <a:lnTo>
                  <a:pt x="780" y="1697"/>
                </a:lnTo>
                <a:cubicBezTo>
                  <a:pt x="800" y="1719"/>
                  <a:pt x="813" y="1747"/>
                  <a:pt x="817" y="1777"/>
                </a:cubicBezTo>
                <a:lnTo>
                  <a:pt x="817" y="2781"/>
                </a:lnTo>
                <a:lnTo>
                  <a:pt x="818" y="2781"/>
                </a:lnTo>
                <a:lnTo>
                  <a:pt x="818" y="2785"/>
                </a:lnTo>
                <a:lnTo>
                  <a:pt x="1252" y="2785"/>
                </a:lnTo>
                <a:lnTo>
                  <a:pt x="1252" y="2781"/>
                </a:lnTo>
                <a:lnTo>
                  <a:pt x="1808" y="2781"/>
                </a:lnTo>
                <a:lnTo>
                  <a:pt x="1808" y="2781"/>
                </a:lnTo>
                <a:cubicBezTo>
                  <a:pt x="1838" y="2781"/>
                  <a:pt x="1865" y="2767"/>
                  <a:pt x="1882" y="2741"/>
                </a:cubicBezTo>
                <a:lnTo>
                  <a:pt x="1882" y="2741"/>
                </a:lnTo>
                <a:cubicBezTo>
                  <a:pt x="1898" y="2715"/>
                  <a:pt x="1899" y="2682"/>
                  <a:pt x="1886" y="2655"/>
                </a:cubicBezTo>
                <a:lnTo>
                  <a:pt x="1886" y="2655"/>
                </a:lnTo>
                <a:cubicBezTo>
                  <a:pt x="1831" y="2543"/>
                  <a:pt x="1799" y="2432"/>
                  <a:pt x="1793" y="2346"/>
                </a:cubicBezTo>
                <a:lnTo>
                  <a:pt x="1793" y="2346"/>
                </a:lnTo>
                <a:cubicBezTo>
                  <a:pt x="1792" y="2338"/>
                  <a:pt x="1792" y="2330"/>
                  <a:pt x="1792" y="2322"/>
                </a:cubicBezTo>
                <a:lnTo>
                  <a:pt x="1792" y="2322"/>
                </a:lnTo>
                <a:cubicBezTo>
                  <a:pt x="1792" y="2211"/>
                  <a:pt x="1834" y="2119"/>
                  <a:pt x="1914" y="2055"/>
                </a:cubicBezTo>
                <a:lnTo>
                  <a:pt x="1914" y="2055"/>
                </a:lnTo>
                <a:cubicBezTo>
                  <a:pt x="1915" y="2054"/>
                  <a:pt x="1916" y="2053"/>
                  <a:pt x="1917" y="2052"/>
                </a:cubicBezTo>
                <a:lnTo>
                  <a:pt x="1917" y="2052"/>
                </a:lnTo>
                <a:cubicBezTo>
                  <a:pt x="1918" y="2051"/>
                  <a:pt x="1919" y="2050"/>
                  <a:pt x="1920" y="2049"/>
                </a:cubicBezTo>
                <a:lnTo>
                  <a:pt x="1920" y="2049"/>
                </a:lnTo>
                <a:cubicBezTo>
                  <a:pt x="1923" y="2047"/>
                  <a:pt x="1926" y="2044"/>
                  <a:pt x="1929" y="2042"/>
                </a:cubicBezTo>
                <a:lnTo>
                  <a:pt x="1929" y="2042"/>
                </a:lnTo>
                <a:cubicBezTo>
                  <a:pt x="1933" y="2040"/>
                  <a:pt x="1937" y="2037"/>
                  <a:pt x="1940" y="2035"/>
                </a:cubicBezTo>
                <a:lnTo>
                  <a:pt x="1940" y="2035"/>
                </a:lnTo>
                <a:cubicBezTo>
                  <a:pt x="1941" y="2035"/>
                  <a:pt x="1942" y="2034"/>
                  <a:pt x="1942" y="2033"/>
                </a:cubicBezTo>
                <a:lnTo>
                  <a:pt x="1942" y="2033"/>
                </a:lnTo>
                <a:cubicBezTo>
                  <a:pt x="2005" y="1992"/>
                  <a:pt x="2085" y="1968"/>
                  <a:pt x="2178" y="1964"/>
                </a:cubicBezTo>
                <a:lnTo>
                  <a:pt x="2178" y="1964"/>
                </a:lnTo>
                <a:cubicBezTo>
                  <a:pt x="2184" y="1964"/>
                  <a:pt x="2192" y="1964"/>
                  <a:pt x="2199" y="1964"/>
                </a:cubicBezTo>
                <a:lnTo>
                  <a:pt x="2199" y="1964"/>
                </a:lnTo>
                <a:cubicBezTo>
                  <a:pt x="2427" y="1964"/>
                  <a:pt x="2585" y="2090"/>
                  <a:pt x="2604" y="2283"/>
                </a:cubicBezTo>
                <a:lnTo>
                  <a:pt x="2604" y="2283"/>
                </a:lnTo>
                <a:cubicBezTo>
                  <a:pt x="2605" y="2295"/>
                  <a:pt x="2606" y="2309"/>
                  <a:pt x="2606" y="2322"/>
                </a:cubicBezTo>
                <a:lnTo>
                  <a:pt x="2606" y="2322"/>
                </a:lnTo>
                <a:cubicBezTo>
                  <a:pt x="2606" y="2409"/>
                  <a:pt x="2570" y="2531"/>
                  <a:pt x="2507" y="2655"/>
                </a:cubicBezTo>
                <a:lnTo>
                  <a:pt x="2507" y="2655"/>
                </a:lnTo>
                <a:cubicBezTo>
                  <a:pt x="2493" y="2682"/>
                  <a:pt x="2495" y="2714"/>
                  <a:pt x="2510" y="2739"/>
                </a:cubicBezTo>
                <a:lnTo>
                  <a:pt x="2510" y="2739"/>
                </a:lnTo>
                <a:cubicBezTo>
                  <a:pt x="2526" y="2766"/>
                  <a:pt x="2554" y="2781"/>
                  <a:pt x="2586" y="2781"/>
                </a:cubicBezTo>
                <a:lnTo>
                  <a:pt x="3576" y="2781"/>
                </a:lnTo>
                <a:lnTo>
                  <a:pt x="3576" y="1791"/>
                </a:lnTo>
                <a:lnTo>
                  <a:pt x="3576" y="1791"/>
                </a:lnTo>
                <a:cubicBezTo>
                  <a:pt x="3577" y="1785"/>
                  <a:pt x="3577" y="1779"/>
                  <a:pt x="3578" y="1773"/>
                </a:cubicBezTo>
                <a:lnTo>
                  <a:pt x="3578" y="1773"/>
                </a:lnTo>
                <a:cubicBezTo>
                  <a:pt x="3583" y="1730"/>
                  <a:pt x="3607" y="1692"/>
                  <a:pt x="3644" y="1669"/>
                </a:cubicBezTo>
                <a:lnTo>
                  <a:pt x="3644" y="1669"/>
                </a:lnTo>
                <a:cubicBezTo>
                  <a:pt x="3681" y="1647"/>
                  <a:pt x="3724" y="1642"/>
                  <a:pt x="3764" y="1656"/>
                </a:cubicBezTo>
                <a:lnTo>
                  <a:pt x="3764" y="1656"/>
                </a:lnTo>
                <a:cubicBezTo>
                  <a:pt x="3770" y="1658"/>
                  <a:pt x="3776" y="1660"/>
                  <a:pt x="3781" y="1663"/>
                </a:cubicBezTo>
                <a:lnTo>
                  <a:pt x="3781" y="1663"/>
                </a:lnTo>
                <a:cubicBezTo>
                  <a:pt x="3796" y="1670"/>
                  <a:pt x="3810" y="1678"/>
                  <a:pt x="3824" y="1684"/>
                </a:cubicBezTo>
                <a:lnTo>
                  <a:pt x="3824" y="1684"/>
                </a:lnTo>
                <a:cubicBezTo>
                  <a:pt x="3924" y="1730"/>
                  <a:pt x="4021" y="1757"/>
                  <a:pt x="4090" y="1757"/>
                </a:cubicBezTo>
                <a:lnTo>
                  <a:pt x="4090" y="1757"/>
                </a:lnTo>
                <a:cubicBezTo>
                  <a:pt x="4183" y="1757"/>
                  <a:pt x="4261" y="1722"/>
                  <a:pt x="4315" y="1656"/>
                </a:cubicBezTo>
                <a:lnTo>
                  <a:pt x="4315" y="1656"/>
                </a:lnTo>
                <a:cubicBezTo>
                  <a:pt x="4365" y="1593"/>
                  <a:pt x="4394" y="1505"/>
                  <a:pt x="4394" y="1405"/>
                </a:cubicBezTo>
                <a:lnTo>
                  <a:pt x="4394" y="1405"/>
                </a:lnTo>
                <a:cubicBezTo>
                  <a:pt x="4394" y="1306"/>
                  <a:pt x="4365" y="1216"/>
                  <a:pt x="4315" y="115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r>
              <a:t/>
            </a:r>
            <a:endParaRPr b="0" i="0" sz="10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7"/>
          <p:cNvGrpSpPr/>
          <p:nvPr/>
        </p:nvGrpSpPr>
        <p:grpSpPr>
          <a:xfrm>
            <a:off x="7120333" y="2826228"/>
            <a:ext cx="4175241" cy="5653174"/>
            <a:chOff x="3237987" y="1285175"/>
            <a:chExt cx="1898700" cy="2570676"/>
          </a:xfrm>
        </p:grpSpPr>
        <p:sp>
          <p:nvSpPr>
            <p:cNvPr descr="&quot;'" id="131" name="Google Shape;131;p7"/>
            <p:cNvSpPr/>
            <p:nvPr/>
          </p:nvSpPr>
          <p:spPr>
            <a:xfrm flipH="1">
              <a:off x="3434323" y="1285175"/>
              <a:ext cx="1631002" cy="2570676"/>
            </a:xfrm>
            <a:custGeom>
              <a:rect b="b" l="l" r="r" t="t"/>
              <a:pathLst>
                <a:path extrusionOk="0" h="4419" w="2762">
                  <a:moveTo>
                    <a:pt x="2757" y="841"/>
                  </a:moveTo>
                  <a:lnTo>
                    <a:pt x="2757" y="818"/>
                  </a:lnTo>
                  <a:lnTo>
                    <a:pt x="1766" y="818"/>
                  </a:lnTo>
                  <a:lnTo>
                    <a:pt x="1766" y="818"/>
                  </a:lnTo>
                  <a:cubicBezTo>
                    <a:pt x="1759" y="818"/>
                    <a:pt x="1753" y="817"/>
                    <a:pt x="1747" y="817"/>
                  </a:cubicBezTo>
                  <a:lnTo>
                    <a:pt x="1747" y="817"/>
                  </a:lnTo>
                  <a:cubicBezTo>
                    <a:pt x="1704" y="811"/>
                    <a:pt x="1667" y="787"/>
                    <a:pt x="1644" y="749"/>
                  </a:cubicBezTo>
                  <a:lnTo>
                    <a:pt x="1644" y="749"/>
                  </a:lnTo>
                  <a:cubicBezTo>
                    <a:pt x="1621" y="713"/>
                    <a:pt x="1617" y="669"/>
                    <a:pt x="1631" y="629"/>
                  </a:cubicBezTo>
                  <a:lnTo>
                    <a:pt x="1631" y="629"/>
                  </a:lnTo>
                  <a:cubicBezTo>
                    <a:pt x="1633" y="623"/>
                    <a:pt x="1635" y="618"/>
                    <a:pt x="1638" y="612"/>
                  </a:cubicBezTo>
                  <a:lnTo>
                    <a:pt x="1638" y="612"/>
                  </a:lnTo>
                  <a:cubicBezTo>
                    <a:pt x="1646" y="598"/>
                    <a:pt x="1652" y="584"/>
                    <a:pt x="1659" y="569"/>
                  </a:cubicBezTo>
                  <a:lnTo>
                    <a:pt x="1659" y="569"/>
                  </a:lnTo>
                  <a:cubicBezTo>
                    <a:pt x="1705" y="469"/>
                    <a:pt x="1732" y="372"/>
                    <a:pt x="1732" y="304"/>
                  </a:cubicBezTo>
                  <a:lnTo>
                    <a:pt x="1732" y="304"/>
                  </a:lnTo>
                  <a:cubicBezTo>
                    <a:pt x="1732" y="211"/>
                    <a:pt x="1696" y="132"/>
                    <a:pt x="1630" y="79"/>
                  </a:cubicBezTo>
                  <a:lnTo>
                    <a:pt x="1630" y="79"/>
                  </a:lnTo>
                  <a:cubicBezTo>
                    <a:pt x="1568" y="28"/>
                    <a:pt x="1479" y="0"/>
                    <a:pt x="1379" y="0"/>
                  </a:cubicBezTo>
                  <a:lnTo>
                    <a:pt x="1379" y="0"/>
                  </a:lnTo>
                  <a:cubicBezTo>
                    <a:pt x="1279" y="0"/>
                    <a:pt x="1190" y="28"/>
                    <a:pt x="1128" y="79"/>
                  </a:cubicBezTo>
                  <a:lnTo>
                    <a:pt x="1128" y="79"/>
                  </a:lnTo>
                  <a:cubicBezTo>
                    <a:pt x="1061" y="132"/>
                    <a:pt x="1026" y="211"/>
                    <a:pt x="1026" y="304"/>
                  </a:cubicBezTo>
                  <a:lnTo>
                    <a:pt x="1026" y="304"/>
                  </a:lnTo>
                  <a:cubicBezTo>
                    <a:pt x="1026" y="384"/>
                    <a:pt x="1059" y="499"/>
                    <a:pt x="1115" y="613"/>
                  </a:cubicBezTo>
                  <a:lnTo>
                    <a:pt x="1115" y="613"/>
                  </a:lnTo>
                  <a:cubicBezTo>
                    <a:pt x="1136" y="658"/>
                    <a:pt x="1134" y="710"/>
                    <a:pt x="1107" y="751"/>
                  </a:cubicBezTo>
                  <a:lnTo>
                    <a:pt x="1107" y="751"/>
                  </a:lnTo>
                  <a:cubicBezTo>
                    <a:pt x="1101" y="762"/>
                    <a:pt x="1093" y="771"/>
                    <a:pt x="1085" y="779"/>
                  </a:cubicBezTo>
                  <a:lnTo>
                    <a:pt x="1085" y="779"/>
                  </a:lnTo>
                  <a:cubicBezTo>
                    <a:pt x="1059" y="804"/>
                    <a:pt x="1025" y="818"/>
                    <a:pt x="987" y="818"/>
                  </a:cubicBezTo>
                  <a:lnTo>
                    <a:pt x="987" y="818"/>
                  </a:lnTo>
                  <a:lnTo>
                    <a:pt x="0" y="818"/>
                  </a:lnTo>
                  <a:lnTo>
                    <a:pt x="0" y="1252"/>
                  </a:lnTo>
                  <a:lnTo>
                    <a:pt x="0" y="1252"/>
                  </a:lnTo>
                  <a:lnTo>
                    <a:pt x="0" y="1832"/>
                  </a:lnTo>
                  <a:lnTo>
                    <a:pt x="0" y="1832"/>
                  </a:lnTo>
                  <a:cubicBezTo>
                    <a:pt x="0" y="1862"/>
                    <a:pt x="16" y="1889"/>
                    <a:pt x="41" y="1906"/>
                  </a:cubicBezTo>
                  <a:lnTo>
                    <a:pt x="41" y="1906"/>
                  </a:lnTo>
                  <a:cubicBezTo>
                    <a:pt x="68" y="1922"/>
                    <a:pt x="99" y="1924"/>
                    <a:pt x="128" y="1910"/>
                  </a:cubicBezTo>
                  <a:lnTo>
                    <a:pt x="128" y="1910"/>
                  </a:lnTo>
                  <a:cubicBezTo>
                    <a:pt x="240" y="1856"/>
                    <a:pt x="350" y="1822"/>
                    <a:pt x="436" y="1817"/>
                  </a:cubicBezTo>
                  <a:lnTo>
                    <a:pt x="436" y="1817"/>
                  </a:lnTo>
                  <a:cubicBezTo>
                    <a:pt x="444" y="1817"/>
                    <a:pt x="453" y="1816"/>
                    <a:pt x="460" y="1816"/>
                  </a:cubicBezTo>
                  <a:lnTo>
                    <a:pt x="460" y="1816"/>
                  </a:lnTo>
                  <a:cubicBezTo>
                    <a:pt x="571" y="1816"/>
                    <a:pt x="663" y="1858"/>
                    <a:pt x="728" y="1938"/>
                  </a:cubicBezTo>
                  <a:lnTo>
                    <a:pt x="728" y="1938"/>
                  </a:lnTo>
                  <a:cubicBezTo>
                    <a:pt x="729" y="1939"/>
                    <a:pt x="729" y="1940"/>
                    <a:pt x="731" y="1941"/>
                  </a:cubicBezTo>
                  <a:lnTo>
                    <a:pt x="731" y="1941"/>
                  </a:lnTo>
                  <a:cubicBezTo>
                    <a:pt x="731" y="1943"/>
                    <a:pt x="733" y="1943"/>
                    <a:pt x="733" y="1944"/>
                  </a:cubicBezTo>
                  <a:lnTo>
                    <a:pt x="733" y="1944"/>
                  </a:lnTo>
                  <a:cubicBezTo>
                    <a:pt x="735" y="1948"/>
                    <a:pt x="738" y="1950"/>
                    <a:pt x="740" y="1954"/>
                  </a:cubicBezTo>
                  <a:lnTo>
                    <a:pt x="740" y="1954"/>
                  </a:lnTo>
                  <a:cubicBezTo>
                    <a:pt x="743" y="1957"/>
                    <a:pt x="745" y="1961"/>
                    <a:pt x="747" y="1964"/>
                  </a:cubicBezTo>
                  <a:lnTo>
                    <a:pt x="747" y="1964"/>
                  </a:lnTo>
                  <a:cubicBezTo>
                    <a:pt x="748" y="1965"/>
                    <a:pt x="748" y="1966"/>
                    <a:pt x="749" y="1966"/>
                  </a:cubicBezTo>
                  <a:lnTo>
                    <a:pt x="749" y="1966"/>
                  </a:lnTo>
                  <a:cubicBezTo>
                    <a:pt x="791" y="2029"/>
                    <a:pt x="815" y="2110"/>
                    <a:pt x="818" y="2202"/>
                  </a:cubicBezTo>
                  <a:lnTo>
                    <a:pt x="818" y="2202"/>
                  </a:lnTo>
                  <a:cubicBezTo>
                    <a:pt x="819" y="2209"/>
                    <a:pt x="819" y="2216"/>
                    <a:pt x="819" y="2223"/>
                  </a:cubicBezTo>
                  <a:lnTo>
                    <a:pt x="819" y="2223"/>
                  </a:lnTo>
                  <a:cubicBezTo>
                    <a:pt x="819" y="2450"/>
                    <a:pt x="692" y="2608"/>
                    <a:pt x="500" y="2627"/>
                  </a:cubicBezTo>
                  <a:lnTo>
                    <a:pt x="500" y="2627"/>
                  </a:lnTo>
                  <a:cubicBezTo>
                    <a:pt x="487" y="2628"/>
                    <a:pt x="474" y="2629"/>
                    <a:pt x="460" y="2629"/>
                  </a:cubicBezTo>
                  <a:lnTo>
                    <a:pt x="460" y="2629"/>
                  </a:lnTo>
                  <a:cubicBezTo>
                    <a:pt x="373" y="2629"/>
                    <a:pt x="252" y="2593"/>
                    <a:pt x="128" y="2530"/>
                  </a:cubicBezTo>
                  <a:lnTo>
                    <a:pt x="128" y="2530"/>
                  </a:lnTo>
                  <a:cubicBezTo>
                    <a:pt x="101" y="2516"/>
                    <a:pt x="69" y="2517"/>
                    <a:pt x="43" y="2533"/>
                  </a:cubicBezTo>
                  <a:lnTo>
                    <a:pt x="43" y="2533"/>
                  </a:lnTo>
                  <a:cubicBezTo>
                    <a:pt x="16" y="2550"/>
                    <a:pt x="0" y="2578"/>
                    <a:pt x="0" y="2609"/>
                  </a:cubicBezTo>
                  <a:lnTo>
                    <a:pt x="0" y="3599"/>
                  </a:lnTo>
                  <a:lnTo>
                    <a:pt x="992" y="3599"/>
                  </a:lnTo>
                  <a:lnTo>
                    <a:pt x="992" y="3599"/>
                  </a:lnTo>
                  <a:cubicBezTo>
                    <a:pt x="998" y="3599"/>
                    <a:pt x="1004" y="3600"/>
                    <a:pt x="1010" y="3601"/>
                  </a:cubicBezTo>
                  <a:lnTo>
                    <a:pt x="1010" y="3601"/>
                  </a:lnTo>
                  <a:cubicBezTo>
                    <a:pt x="1053" y="3606"/>
                    <a:pt x="1091" y="3631"/>
                    <a:pt x="1113" y="3668"/>
                  </a:cubicBezTo>
                  <a:lnTo>
                    <a:pt x="1113" y="3668"/>
                  </a:lnTo>
                  <a:cubicBezTo>
                    <a:pt x="1136" y="3705"/>
                    <a:pt x="1141" y="3749"/>
                    <a:pt x="1126" y="3788"/>
                  </a:cubicBezTo>
                  <a:lnTo>
                    <a:pt x="1126" y="3788"/>
                  </a:lnTo>
                  <a:cubicBezTo>
                    <a:pt x="1125" y="3794"/>
                    <a:pt x="1122" y="3800"/>
                    <a:pt x="1119" y="3805"/>
                  </a:cubicBezTo>
                  <a:lnTo>
                    <a:pt x="1119" y="3805"/>
                  </a:lnTo>
                  <a:cubicBezTo>
                    <a:pt x="1112" y="3820"/>
                    <a:pt x="1105" y="3834"/>
                    <a:pt x="1098" y="3849"/>
                  </a:cubicBezTo>
                  <a:lnTo>
                    <a:pt x="1098" y="3849"/>
                  </a:lnTo>
                  <a:cubicBezTo>
                    <a:pt x="1052" y="3949"/>
                    <a:pt x="1026" y="4045"/>
                    <a:pt x="1026" y="4114"/>
                  </a:cubicBezTo>
                  <a:lnTo>
                    <a:pt x="1026" y="4114"/>
                  </a:lnTo>
                  <a:cubicBezTo>
                    <a:pt x="1026" y="4207"/>
                    <a:pt x="1061" y="4285"/>
                    <a:pt x="1127" y="4339"/>
                  </a:cubicBezTo>
                  <a:lnTo>
                    <a:pt x="1127" y="4339"/>
                  </a:lnTo>
                  <a:cubicBezTo>
                    <a:pt x="1189" y="4390"/>
                    <a:pt x="1279" y="4418"/>
                    <a:pt x="1378" y="4418"/>
                  </a:cubicBezTo>
                  <a:lnTo>
                    <a:pt x="1378" y="4418"/>
                  </a:lnTo>
                  <a:cubicBezTo>
                    <a:pt x="1478" y="4418"/>
                    <a:pt x="1567" y="4390"/>
                    <a:pt x="1630" y="4339"/>
                  </a:cubicBezTo>
                  <a:lnTo>
                    <a:pt x="1630" y="4339"/>
                  </a:lnTo>
                  <a:cubicBezTo>
                    <a:pt x="1696" y="4285"/>
                    <a:pt x="1731" y="4207"/>
                    <a:pt x="1731" y="4114"/>
                  </a:cubicBezTo>
                  <a:lnTo>
                    <a:pt x="1731" y="4114"/>
                  </a:lnTo>
                  <a:cubicBezTo>
                    <a:pt x="1731" y="4034"/>
                    <a:pt x="1698" y="3918"/>
                    <a:pt x="1642" y="3805"/>
                  </a:cubicBezTo>
                  <a:lnTo>
                    <a:pt x="1642" y="3805"/>
                  </a:lnTo>
                  <a:cubicBezTo>
                    <a:pt x="1621" y="3760"/>
                    <a:pt x="1624" y="3708"/>
                    <a:pt x="1650" y="3666"/>
                  </a:cubicBezTo>
                  <a:lnTo>
                    <a:pt x="1650" y="3666"/>
                  </a:lnTo>
                  <a:cubicBezTo>
                    <a:pt x="1657" y="3656"/>
                    <a:pt x="1664" y="3647"/>
                    <a:pt x="1672" y="3638"/>
                  </a:cubicBezTo>
                  <a:lnTo>
                    <a:pt x="1672" y="3638"/>
                  </a:lnTo>
                  <a:cubicBezTo>
                    <a:pt x="1698" y="3614"/>
                    <a:pt x="1733" y="3599"/>
                    <a:pt x="1770" y="3599"/>
                  </a:cubicBezTo>
                  <a:lnTo>
                    <a:pt x="1770" y="3599"/>
                  </a:lnTo>
                  <a:lnTo>
                    <a:pt x="2761" y="3599"/>
                  </a:lnTo>
                  <a:lnTo>
                    <a:pt x="2761" y="841"/>
                  </a:lnTo>
                  <a:lnTo>
                    <a:pt x="2757" y="84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75375" lIns="150800" spcFirstLastPara="1" rIns="150800" wrap="square" tIns="7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800"/>
                <a:buFont typeface="Arial"/>
                <a:buNone/>
              </a:pPr>
              <a:r>
                <a:t/>
              </a:r>
              <a:endParaRPr b="0" i="0" sz="10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Letter H" id="132" name="Google Shape;132;p7"/>
            <p:cNvSpPr txBox="1"/>
            <p:nvPr/>
          </p:nvSpPr>
          <p:spPr>
            <a:xfrm>
              <a:off x="3237987" y="1749226"/>
              <a:ext cx="1898700" cy="14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5375" lIns="150800" spcFirstLastPara="1" rIns="150800" wrap="square" tIns="75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b="1" i="0" lang="en" sz="176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</a:t>
              </a:r>
              <a:endParaRPr b="1" i="0" sz="17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Letter pair &quot;ee&quot;" id="133" name="Google Shape;133;p7"/>
          <p:cNvSpPr txBox="1"/>
          <p:nvPr/>
        </p:nvSpPr>
        <p:spPr>
          <a:xfrm>
            <a:off x="11069367" y="3846730"/>
            <a:ext cx="3800400" cy="3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7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ee</a:t>
            </a:r>
            <a:endParaRPr b="1" i="0" sz="17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4" name="Google Shape;134;p7"/>
          <p:cNvGrpSpPr/>
          <p:nvPr/>
        </p:nvGrpSpPr>
        <p:grpSpPr>
          <a:xfrm>
            <a:off x="14796631" y="2812099"/>
            <a:ext cx="3543524" cy="5655643"/>
            <a:chOff x="6728800" y="1278750"/>
            <a:chExt cx="1611425" cy="2571799"/>
          </a:xfrm>
        </p:grpSpPr>
        <p:pic>
          <p:nvPicPr>
            <p:cNvPr descr="&quot;'" id="135" name="Google Shape;13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36850" y="1278750"/>
              <a:ext cx="1603375" cy="2571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Letter L" id="136" name="Google Shape;136;p7"/>
            <p:cNvSpPr txBox="1"/>
            <p:nvPr/>
          </p:nvSpPr>
          <p:spPr>
            <a:xfrm>
              <a:off x="6728800" y="1749214"/>
              <a:ext cx="1594500" cy="13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5375" lIns="150800" spcFirstLastPara="1" rIns="150800" wrap="square" tIns="75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b="1" i="0" lang="en" sz="176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</a:t>
              </a:r>
              <a:endParaRPr b="1" i="0" sz="17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7" name="Google Shape;137;p7"/>
          <p:cNvSpPr txBox="1"/>
          <p:nvPr/>
        </p:nvSpPr>
        <p:spPr>
          <a:xfrm>
            <a:off x="610317" y="626011"/>
            <a:ext cx="59526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'"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'" id="139" name="Google Shape;13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8"/>
          <p:cNvGrpSpPr/>
          <p:nvPr/>
        </p:nvGrpSpPr>
        <p:grpSpPr>
          <a:xfrm>
            <a:off x="10273482" y="4100679"/>
            <a:ext cx="5833157" cy="3109759"/>
            <a:chOff x="5784675" y="818500"/>
            <a:chExt cx="2737800" cy="1941900"/>
          </a:xfrm>
        </p:grpSpPr>
        <p:sp>
          <p:nvSpPr>
            <p:cNvPr descr="&quot;'" id="146" name="Google Shape;146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work.&quot;" id="147" name="Google Shape;147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100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work</a:t>
              </a:r>
              <a:endParaRPr b="1" i="0" sz="100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&quot;'" id="148" name="Google Shape;148;p8"/>
          <p:cNvSpPr/>
          <p:nvPr/>
        </p:nvSpPr>
        <p:spPr>
          <a:xfrm>
            <a:off x="12724070" y="5109809"/>
            <a:ext cx="1368300" cy="1253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610317" y="626400"/>
            <a:ext cx="62028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b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b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