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1311125" cx="20107650"/>
  <p:notesSz cx="6858000" cy="9144000"/>
  <p:embeddedFontLst>
    <p:embeddedFont>
      <p:font typeface="Poppins"/>
      <p:regular r:id="rId17"/>
      <p:bold r:id="rId18"/>
      <p:italic r:id="rId19"/>
      <p:boldItalic r:id="rId20"/>
    </p:embeddedFont>
    <p:embeddedFont>
      <p:font typeface="Short Stack"/>
      <p:regular r:id="rId21"/>
    </p:embeddedFont>
    <p:embeddedFont>
      <p:font typeface="Poppins Black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689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6393">
          <p15:clr>
            <a:srgbClr val="9AA0A6"/>
          </p15:clr>
        </p15:guide>
        <p15:guide id="6" pos="432">
          <p15:clr>
            <a:srgbClr val="747775"/>
          </p15:clr>
        </p15:guide>
      </p15:sldGuideLst>
    </p:ext>
    <p:ext uri="GoogleSlidesCustomDataVersion2">
      <go:slidesCustomData xmlns:go="http://customooxmlschemas.google.com/" r:id="rId24" roundtripDataSignature="AMtx7mhQehUVmpxU+XGDuK1XYOaLS7Ct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89" orient="horz"/>
        <p:guide pos="317"/>
        <p:guide pos="158" orient="horz"/>
        <p:guide pos="2454" orient="horz"/>
        <p:guide pos="6393"/>
        <p:guide pos="43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11" Type="http://schemas.openxmlformats.org/officeDocument/2006/relationships/slide" Target="slides/slide6.xml"/><Relationship Id="rId22" Type="http://schemas.openxmlformats.org/officeDocument/2006/relationships/font" Target="fonts/PoppinsBlack-bold.fntdata"/><Relationship Id="rId10" Type="http://schemas.openxmlformats.org/officeDocument/2006/relationships/slide" Target="slides/slide5.xml"/><Relationship Id="rId21" Type="http://schemas.openxmlformats.org/officeDocument/2006/relationships/font" Target="fonts/ShortStack-regular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PoppinsBlac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-italic.fntdata"/><Relationship Id="rId6" Type="http://schemas.openxmlformats.org/officeDocument/2006/relationships/slide" Target="slides/slide1.xml"/><Relationship Id="rId18" Type="http://schemas.openxmlformats.org/officeDocument/2006/relationships/font" Target="fonts/Poppi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6a244e868c_0_0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Deletion and Substitution, 5 minutes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Google Shape;29;g36a244e868c_0_0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g36a244e868c_0_0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6a244e868c_0_41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Google Shape;164;g36a244e868c_0_41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6a244e868c_0_41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a244e868c_0_49:notes"/>
          <p:cNvSpPr txBox="1"/>
          <p:nvPr>
            <p:ph idx="1" type="body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g36a244e868c_0_49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6a244e868c_0_49:notes"/>
          <p:cNvSpPr/>
          <p:nvPr>
            <p:ph idx="2" type="sldImg"/>
          </p:nvPr>
        </p:nvSpPr>
        <p:spPr>
          <a:xfrm>
            <a:off x="96426" y="139700"/>
            <a:ext cx="15576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 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/>
          <p:nvPr>
            <p:ph idx="2" type="sldImg"/>
          </p:nvPr>
        </p:nvSpPr>
        <p:spPr>
          <a:xfrm>
            <a:off x="381454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 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 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3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Words, 5 minutes 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4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Words, 5 minutes 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5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 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6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7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High-Frequency Words, 5 minutes 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8:notes"/>
          <p:cNvSpPr txBox="1"/>
          <p:nvPr>
            <p:ph idx="12" type="sldNum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97670" y="139700"/>
            <a:ext cx="1557300" cy="155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">
  <p:cSld name="Tes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 txBox="1"/>
          <p:nvPr>
            <p:ph idx="1" type="body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1" i="0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b="0" i="0" sz="3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2" type="body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0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1">
  <p:cSld name="1_Blank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" type="body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1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2"/>
          <p:cNvSpPr txBox="1"/>
          <p:nvPr>
            <p:ph idx="2" type="body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3" type="body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4" type="body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5207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81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669035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3"/>
          <p:cNvSpPr txBox="1"/>
          <p:nvPr>
            <p:ph idx="2" type="body"/>
          </p:nvPr>
        </p:nvSpPr>
        <p:spPr>
          <a:xfrm>
            <a:off x="634211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3" type="body"/>
          </p:nvPr>
        </p:nvSpPr>
        <p:spPr>
          <a:xfrm>
            <a:off x="7009629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4" type="body"/>
          </p:nvPr>
        </p:nvSpPr>
        <p:spPr>
          <a:xfrm>
            <a:off x="13350222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>
            <a:lvl1pPr indent="-6032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651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-52070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5" type="body"/>
          </p:nvPr>
        </p:nvSpPr>
        <p:spPr>
          <a:xfrm>
            <a:off x="6989172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6" type="body"/>
          </p:nvPr>
        </p:nvSpPr>
        <p:spPr>
          <a:xfrm>
            <a:off x="13322583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b="0" i="0" sz="5100" u="none" cap="none" strike="noStrik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-5524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524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24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24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254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54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254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254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375" lIns="452400" spcFirstLastPara="1" rIns="150800" wrap="square" tIns="753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6"/>
            <a:ext cx="6938009" cy="11308715"/>
          </a:xfrm>
          <a:custGeom>
            <a:rect b="b" l="l" r="r" t="t"/>
            <a:pathLst>
              <a:path extrusionOk="0" h="11308715" w="6938009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r>
              <a:t/>
            </a:r>
            <a:endParaRPr b="0" i="0" sz="84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 title="SBC_LogoBLUE_Stacked-2023 (1)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79284" y="9589100"/>
            <a:ext cx="3922775" cy="156911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6a244e868c_0_0"/>
          <p:cNvSpPr txBox="1"/>
          <p:nvPr/>
        </p:nvSpPr>
        <p:spPr>
          <a:xfrm>
            <a:off x="610425" y="626100"/>
            <a:ext cx="66231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Deletion and Substitution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descr="&quot;&quot;" id="33" name="Google Shape;33;g36a244e868c_0_0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318601"/>
            <a:ext cx="2948700" cy="279803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36a244e868c_0_0"/>
          <p:cNvSpPr txBox="1"/>
          <p:nvPr/>
        </p:nvSpPr>
        <p:spPr>
          <a:xfrm>
            <a:off x="397520" y="6142186"/>
            <a:ext cx="5808300" cy="3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deletion and substitution time!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change the beginning, middle, and ending sounds!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make a new word!</a:t>
            </a:r>
            <a:endParaRPr b="1" sz="3450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35" name="Google Shape;35;g36a244e868c_0_0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 rot="450741">
            <a:off x="10697963" y="2491213"/>
            <a:ext cx="3911225" cy="6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6a244e868c_0_41"/>
          <p:cNvSpPr txBox="1"/>
          <p:nvPr/>
        </p:nvSpPr>
        <p:spPr>
          <a:xfrm>
            <a:off x="610425" y="626109"/>
            <a:ext cx="62040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68" name="Google Shape;168;g36a244e868c_0_41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69" name="Google Shape;169;g36a244e868c_0_41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6a244e868c_0_41"/>
          <p:cNvSpPr txBox="1"/>
          <p:nvPr/>
        </p:nvSpPr>
        <p:spPr>
          <a:xfrm>
            <a:off x="6960700" y="3157275"/>
            <a:ext cx="12785400" cy="52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75" lIns="201075" spcFirstLastPara="1" rIns="201075" wrap="square" tIns="201075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b="1" sz="85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lang="en" sz="85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b="1" i="0" sz="8500" u="none" cap="none" strike="noStrik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a244e868c_0_49"/>
          <p:cNvSpPr txBox="1"/>
          <p:nvPr/>
        </p:nvSpPr>
        <p:spPr>
          <a:xfrm>
            <a:off x="610425" y="626100"/>
            <a:ext cx="58005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lang="en" sz="7600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77" name="Google Shape;177;g36a244e868c_0_49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g36a244e868c_0_49"/>
          <p:cNvSpPr txBox="1"/>
          <p:nvPr/>
        </p:nvSpPr>
        <p:spPr>
          <a:xfrm>
            <a:off x="7551175" y="942600"/>
            <a:ext cx="12152100" cy="9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75" lIns="201075" spcFirstLastPara="1" rIns="201075" wrap="square" tIns="201075">
            <a:noAutofit/>
          </a:bodyPr>
          <a:lstStyle/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foods do Dean and Jean discover that they like?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How do Dean and Jean discover that they like other foods?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Who can be a leader?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609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b="1" lang="en" sz="6000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can leaders do?</a:t>
            </a:r>
            <a:endParaRPr b="1" sz="6000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79" name="Google Shape;179;g36a244e868c_0_49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&quot;" id="40" name="Google Shape;4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1062" y="846206"/>
            <a:ext cx="3751849" cy="9609960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meal&quot; is shown and then broken down into its three sounds  how those are blended together." id="41" name="Google Shape;41;p1"/>
          <p:cNvSpPr txBox="1"/>
          <p:nvPr/>
        </p:nvSpPr>
        <p:spPr>
          <a:xfrm>
            <a:off x="10991062" y="4671027"/>
            <a:ext cx="3752400" cy="54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noAutofit/>
          </a:bodyPr>
          <a:lstStyle/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b="1" i="0" lang="en" sz="82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b="1" i="0" lang="en" sz="8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ea</a:t>
            </a:r>
            <a:r>
              <a:rPr b="1" i="0" lang="en" sz="8200" u="none" cap="none" strike="noStrike">
                <a:solidFill>
                  <a:schemeClr val="accent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b="1" i="0" lang="en" sz="5300" u="none" cap="none" strike="noStrik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b="1" i="0" sz="5300" u="none" cap="none" strike="noStrike">
              <a:solidFill>
                <a:srgbClr val="242424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i="0" lang="en" sz="5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b="1" i="0" lang="en" sz="50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b="1" i="0" lang="en" sz="5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50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ē</a:t>
            </a:r>
            <a:r>
              <a:rPr b="1" i="0" lang="en" sz="5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b="1" i="0" lang="en" sz="50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b="1" i="0" lang="en" sz="5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</a:t>
            </a:r>
            <a:r>
              <a:rPr b="1" i="0" lang="en" sz="5000" u="none" cap="none" strike="noStrik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b="1" i="0" lang="en" sz="50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b="1" i="0" lang="en" sz="50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ea</a:t>
            </a:r>
            <a:r>
              <a:rPr b="1" i="0" lang="en" sz="5000" u="none" cap="none" strike="noStrike">
                <a:solidFill>
                  <a:schemeClr val="accent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b="1" i="0" lang="en" sz="5000" u="none" cap="none" strike="noStrike">
                <a:solidFill>
                  <a:srgbClr val="006FB6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b="1" i="0" sz="5000" u="none" cap="none" strike="noStrik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1" marL="1003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24242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&quot;&quot;" id="42" name="Google Shape;42;p1"/>
          <p:cNvSpPr/>
          <p:nvPr/>
        </p:nvSpPr>
        <p:spPr>
          <a:xfrm>
            <a:off x="11296813" y="4847100"/>
            <a:ext cx="3155400" cy="13815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etter pair &quot;ea&quot;" id="43" name="Google Shape;43;p1"/>
          <p:cNvPicPr preferRelativeResize="0"/>
          <p:nvPr/>
        </p:nvPicPr>
        <p:blipFill rotWithShape="1">
          <a:blip r:embed="rId4">
            <a:alphaModFix/>
          </a:blip>
          <a:srcRect b="1257" l="0" r="0" t="1247"/>
          <a:stretch/>
        </p:blipFill>
        <p:spPr>
          <a:xfrm>
            <a:off x="11499222" y="1590136"/>
            <a:ext cx="2750405" cy="278430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"/>
          <p:cNvSpPr txBox="1"/>
          <p:nvPr>
            <p:ph idx="2" type="body"/>
          </p:nvPr>
        </p:nvSpPr>
        <p:spPr>
          <a:xfrm>
            <a:off x="612750" y="631025"/>
            <a:ext cx="5742300" cy="26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Introduce the Sounds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sp>
        <p:nvSpPr>
          <p:cNvPr id="45" name="Google Shape;45;p1"/>
          <p:cNvSpPr txBox="1"/>
          <p:nvPr/>
        </p:nvSpPr>
        <p:spPr>
          <a:xfrm>
            <a:off x="610317" y="6281929"/>
            <a:ext cx="63483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learn new sounds!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use the sound rule to help us read!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46" name="Google Shape;4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47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descr="&quot;&quot;" id="48" name="Google Shape;48;p1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&quot;&quot;" id="49" name="Google Shape;49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&quot;&quot;" id="50" name="Google Shape;50;p1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&quot;&quot;" id="51" name="Google Shape;51;p1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level A sound letter mat includes: : a, e, i, o, u, wh, sh, ch, ng, ck, ph, and qu" id="56" name="Google Shape;5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6343" y="1984090"/>
            <a:ext cx="11207967" cy="8649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ter pair &quot;ay&quot;" id="57" name="Google Shape;57;p2"/>
          <p:cNvPicPr preferRelativeResize="0"/>
          <p:nvPr/>
        </p:nvPicPr>
        <p:blipFill rotWithShape="1">
          <a:blip r:embed="rId4">
            <a:alphaModFix/>
          </a:blip>
          <a:srcRect b="1027" l="0" r="0" t="1038"/>
          <a:stretch/>
        </p:blipFill>
        <p:spPr>
          <a:xfrm>
            <a:off x="8353639" y="3028243"/>
            <a:ext cx="8224624" cy="8282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ter pair &quot;ai&quot;" id="58" name="Google Shape;5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8846" y="2978655"/>
            <a:ext cx="8323474" cy="8382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ter pair &quot;ee&quot;" id="59" name="Google Shape;59;p2"/>
          <p:cNvPicPr preferRelativeResize="0"/>
          <p:nvPr/>
        </p:nvPicPr>
        <p:blipFill rotWithShape="1">
          <a:blip r:embed="rId6">
            <a:alphaModFix/>
          </a:blip>
          <a:srcRect b="1257" l="0" r="0" t="1247"/>
          <a:stretch/>
        </p:blipFill>
        <p:spPr>
          <a:xfrm>
            <a:off x="8304226" y="2792443"/>
            <a:ext cx="8323479" cy="8382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tter pair &quot;ea&quot;" id="60" name="Google Shape;60;p2"/>
          <p:cNvPicPr preferRelativeResize="0"/>
          <p:nvPr/>
        </p:nvPicPr>
        <p:blipFill rotWithShape="1">
          <a:blip r:embed="rId7">
            <a:alphaModFix/>
          </a:blip>
          <a:srcRect b="1257" l="0" r="0" t="1247"/>
          <a:stretch/>
        </p:blipFill>
        <p:spPr>
          <a:xfrm>
            <a:off x="8498848" y="2792480"/>
            <a:ext cx="8323479" cy="838247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 txBox="1"/>
          <p:nvPr>
            <p:ph idx="2" type="body"/>
          </p:nvPr>
        </p:nvSpPr>
        <p:spPr>
          <a:xfrm>
            <a:off x="612750" y="631025"/>
            <a:ext cx="5742300" cy="26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Introduce the Sounds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pic>
        <p:nvPicPr>
          <p:cNvPr descr="&quot;&quot;" id="62" name="Google Shape;6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2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descr="&quot;&quot;" id="64" name="Google Shape;64;p2"/>
            <p:cNvSpPr/>
            <p:nvPr/>
          </p:nvSpPr>
          <p:spPr>
            <a:xfrm>
              <a:off x="956624" y="5326945"/>
              <a:ext cx="1962150" cy="570229"/>
            </a:xfrm>
            <a:custGeom>
              <a:rect b="b" l="l" r="r" t="t"/>
              <a:pathLst>
                <a:path extrusionOk="0" h="570229" w="196215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&quot;&quot;" id="65" name="Google Shape;65;p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&quot;&quot;" id="66" name="Google Shape;66;p2"/>
            <p:cNvSpPr/>
            <p:nvPr/>
          </p:nvSpPr>
          <p:spPr>
            <a:xfrm>
              <a:off x="599452" y="4141158"/>
              <a:ext cx="563244" cy="1020445"/>
            </a:xfrm>
            <a:custGeom>
              <a:rect b="b" l="l" r="r" t="t"/>
              <a:pathLst>
                <a:path extrusionOk="0" h="1020445" w="563244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extrusionOk="0" h="1020445" w="563244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extrusionOk="0" h="1020445" w="563244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&quot;&quot;" id="67" name="Google Shape;67;p2"/>
            <p:cNvSpPr/>
            <p:nvPr/>
          </p:nvSpPr>
          <p:spPr>
            <a:xfrm>
              <a:off x="2716796" y="4141158"/>
              <a:ext cx="563245" cy="1020445"/>
            </a:xfrm>
            <a:custGeom>
              <a:rect b="b" l="l" r="r" t="t"/>
              <a:pathLst>
                <a:path extrusionOk="0" h="1020445" w="563245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extrusionOk="0" h="1020445" w="563245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extrusionOk="0" h="1020445" w="563245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&quot;" id="73" name="Google Shape;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806135" y="2415413"/>
            <a:ext cx="9638981" cy="6330493"/>
          </a:xfrm>
          <a:prstGeom prst="rect">
            <a:avLst/>
          </a:prstGeom>
          <a:noFill/>
          <a:ln>
            <a:noFill/>
          </a:ln>
        </p:spPr>
      </p:pic>
      <p:sp>
        <p:nvSpPr>
          <p:cNvPr descr="The word &quot;leash&quot;" id="74" name="Google Shape;74;p3"/>
          <p:cNvSpPr txBox="1"/>
          <p:nvPr/>
        </p:nvSpPr>
        <p:spPr>
          <a:xfrm>
            <a:off x="8809284" y="2066678"/>
            <a:ext cx="56100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0"/>
              <a:buFont typeface="Arial"/>
              <a:buNone/>
            </a:pPr>
            <a:r>
              <a:rPr b="1" i="0" lang="en" sz="12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leash</a:t>
            </a:r>
            <a:endParaRPr b="1" i="0" sz="12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The word &quot;feast&quot;" id="75" name="Google Shape;75;p3"/>
          <p:cNvSpPr txBox="1"/>
          <p:nvPr/>
        </p:nvSpPr>
        <p:spPr>
          <a:xfrm>
            <a:off x="8820244" y="5477837"/>
            <a:ext cx="5610000" cy="23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0"/>
              <a:buFont typeface="Arial"/>
              <a:buNone/>
            </a:pPr>
            <a:r>
              <a:rPr b="1" i="0" lang="en" sz="12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feast</a:t>
            </a:r>
            <a:endParaRPr b="1" i="0" sz="125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&quot;&quot;" id="76" name="Google Shape;76;p3"/>
          <p:cNvSpPr/>
          <p:nvPr/>
        </p:nvSpPr>
        <p:spPr>
          <a:xfrm>
            <a:off x="9980467" y="4227661"/>
            <a:ext cx="1911000" cy="34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/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quot;&quot;" id="77" name="Google Shape;77;p3"/>
          <p:cNvSpPr/>
          <p:nvPr/>
        </p:nvSpPr>
        <p:spPr>
          <a:xfrm>
            <a:off x="12136452" y="4227661"/>
            <a:ext cx="1704000" cy="34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/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quot;&quot;" id="78" name="Google Shape;78;p3"/>
          <p:cNvSpPr/>
          <p:nvPr/>
        </p:nvSpPr>
        <p:spPr>
          <a:xfrm>
            <a:off x="9484085" y="7768020"/>
            <a:ext cx="495000" cy="34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/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quot;&quot;" id="79" name="Google Shape;79;p3"/>
          <p:cNvSpPr/>
          <p:nvPr/>
        </p:nvSpPr>
        <p:spPr>
          <a:xfrm>
            <a:off x="10233260" y="7768043"/>
            <a:ext cx="2013000" cy="34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/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quot;&quot;" id="80" name="Google Shape;80;p3"/>
          <p:cNvSpPr/>
          <p:nvPr/>
        </p:nvSpPr>
        <p:spPr>
          <a:xfrm>
            <a:off x="9204214" y="4572721"/>
            <a:ext cx="4914000" cy="34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/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quot;&quot;" id="81" name="Google Shape;81;p3"/>
          <p:cNvSpPr/>
          <p:nvPr/>
        </p:nvSpPr>
        <p:spPr>
          <a:xfrm>
            <a:off x="9204214" y="8416492"/>
            <a:ext cx="4914000" cy="34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/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quot;&quot;" id="82" name="Google Shape;82;p3"/>
          <p:cNvSpPr/>
          <p:nvPr/>
        </p:nvSpPr>
        <p:spPr>
          <a:xfrm>
            <a:off x="9340748" y="4227637"/>
            <a:ext cx="495000" cy="34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/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quot;&quot;" id="83" name="Google Shape;83;p3"/>
          <p:cNvSpPr/>
          <p:nvPr/>
        </p:nvSpPr>
        <p:spPr>
          <a:xfrm>
            <a:off x="12531011" y="7768020"/>
            <a:ext cx="495000" cy="34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/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quot;&quot;" id="84" name="Google Shape;84;p3"/>
          <p:cNvSpPr/>
          <p:nvPr/>
        </p:nvSpPr>
        <p:spPr>
          <a:xfrm>
            <a:off x="13212812" y="7768020"/>
            <a:ext cx="495000" cy="34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/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 txBox="1"/>
          <p:nvPr>
            <p:ph idx="2" type="body"/>
          </p:nvPr>
        </p:nvSpPr>
        <p:spPr>
          <a:xfrm>
            <a:off x="612750" y="631025"/>
            <a:ext cx="5742300" cy="25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Blend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Sounds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pic>
        <p:nvPicPr>
          <p:cNvPr descr="&quot;&quot;" id="86" name="Google Shape;8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 txBox="1"/>
          <p:nvPr/>
        </p:nvSpPr>
        <p:spPr>
          <a:xfrm>
            <a:off x="612000" y="5966810"/>
            <a:ext cx="5807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 to help us read the words smoothly!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4"/>
          <p:cNvGrpSpPr/>
          <p:nvPr/>
        </p:nvGrpSpPr>
        <p:grpSpPr>
          <a:xfrm>
            <a:off x="7204491" y="2368101"/>
            <a:ext cx="4212653" cy="2792258"/>
            <a:chOff x="5784675" y="818500"/>
            <a:chExt cx="2737800" cy="1941900"/>
          </a:xfrm>
        </p:grpSpPr>
        <p:sp>
          <p:nvSpPr>
            <p:cNvPr descr="&quot;&quot;" id="94" name="Google Shape;94;p4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word &quot;bead&quot;" id="95" name="Google Shape;95;p4"/>
            <p:cNvSpPr/>
            <p:nvPr/>
          </p:nvSpPr>
          <p:spPr>
            <a:xfrm>
              <a:off x="5976525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b="1" i="0" lang="en" sz="90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bead</a:t>
              </a:r>
              <a:endParaRPr b="1" i="0" sz="9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6" name="Google Shape;96;p4"/>
          <p:cNvGrpSpPr/>
          <p:nvPr/>
        </p:nvGrpSpPr>
        <p:grpSpPr>
          <a:xfrm>
            <a:off x="13160292" y="2368069"/>
            <a:ext cx="4634000" cy="2792258"/>
            <a:chOff x="5784675" y="907452"/>
            <a:chExt cx="2737800" cy="1941900"/>
          </a:xfrm>
        </p:grpSpPr>
        <p:sp>
          <p:nvSpPr>
            <p:cNvPr descr="&quot;&quot;" id="97" name="Google Shape;97;p4"/>
            <p:cNvSpPr/>
            <p:nvPr/>
          </p:nvSpPr>
          <p:spPr>
            <a:xfrm>
              <a:off x="5784675" y="907452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word &quot;flea&quot;" id="98" name="Google Shape;98;p4"/>
            <p:cNvSpPr/>
            <p:nvPr/>
          </p:nvSpPr>
          <p:spPr>
            <a:xfrm>
              <a:off x="5976525" y="1089852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b="1" i="0" lang="en" sz="90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flea</a:t>
              </a:r>
              <a:endParaRPr b="1" i="0" sz="9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9" name="Google Shape;99;p4"/>
          <p:cNvGrpSpPr/>
          <p:nvPr/>
        </p:nvGrpSpPr>
        <p:grpSpPr>
          <a:xfrm>
            <a:off x="7203342" y="5461628"/>
            <a:ext cx="10587620" cy="3588631"/>
            <a:chOff x="5784675" y="818500"/>
            <a:chExt cx="2737800" cy="1941900"/>
          </a:xfrm>
        </p:grpSpPr>
        <p:sp>
          <p:nvSpPr>
            <p:cNvPr descr="&quot;&quot;" id="100" name="Google Shape;100;p4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example sentence &quot;We went to the sea to drink tea and eat peas on the beach.&quot;&#10;" id="101" name="Google Shape;101;p4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" sz="52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We went to the</a:t>
              </a:r>
              <a:r>
                <a:rPr b="1" lang="en" sz="52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 sea to drink tea and eat peas on the beach</a:t>
              </a:r>
              <a:r>
                <a:rPr b="1" i="0" lang="en" sz="52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  <a:r>
                <a:rPr b="1" i="0" lang="en" sz="48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 b="1" i="0" sz="48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02" name="Google Shape;102;p4"/>
          <p:cNvSpPr txBox="1"/>
          <p:nvPr>
            <p:ph idx="2" type="body"/>
          </p:nvPr>
        </p:nvSpPr>
        <p:spPr>
          <a:xfrm>
            <a:off x="612750" y="631025"/>
            <a:ext cx="5742300" cy="22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Read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 txBox="1"/>
          <p:nvPr/>
        </p:nvSpPr>
        <p:spPr>
          <a:xfrm>
            <a:off x="610316" y="6093125"/>
            <a:ext cx="6034200" cy="2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words, so we can read smoothly, like we are speaking!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650" y="3237450"/>
            <a:ext cx="2781801" cy="2364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05" name="Google Shape;10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92575" y="9126450"/>
            <a:ext cx="2484574" cy="179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he words &quot;team,&quot; &quot;steal,&quot; &quot;heat,&quot; and &quot;least.&quot;" id="111" name="Google Shape;111;p5"/>
          <p:cNvSpPr txBox="1"/>
          <p:nvPr/>
        </p:nvSpPr>
        <p:spPr>
          <a:xfrm>
            <a:off x="6677207" y="2763622"/>
            <a:ext cx="12258600" cy="8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50" lIns="201050" spcFirstLastPara="1" rIns="201050" wrap="square" tIns="201050">
            <a:noAutofit/>
          </a:bodyPr>
          <a:lstStyle/>
          <a:p>
            <a:pPr indent="0" lvl="1" marL="1003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18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team		  	 steal</a:t>
            </a:r>
            <a:endParaRPr b="1" i="0" sz="118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1003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b="1" i="0" lang="en" sz="118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heat			      least</a:t>
            </a:r>
            <a:endParaRPr b="1" i="0" sz="118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1016000" lvl="1" marL="3009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t/>
            </a:r>
            <a:endParaRPr b="1" i="0" sz="8100" u="none" cap="none" strike="noStrike">
              <a:solidFill>
                <a:schemeClr val="accent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5"/>
          <p:cNvSpPr txBox="1"/>
          <p:nvPr>
            <p:ph idx="2" type="body"/>
          </p:nvPr>
        </p:nvSpPr>
        <p:spPr>
          <a:xfrm>
            <a:off x="612750" y="631025"/>
            <a:ext cx="5742300" cy="25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Decode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sp>
        <p:nvSpPr>
          <p:cNvPr id="113" name="Google Shape;113;p5"/>
          <p:cNvSpPr txBox="1"/>
          <p:nvPr/>
        </p:nvSpPr>
        <p:spPr>
          <a:xfrm>
            <a:off x="610316" y="5882279"/>
            <a:ext cx="58818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 so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can read the words!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&quot;&quot;" id="121" name="Google Shape;121;p6"/>
          <p:cNvSpPr/>
          <p:nvPr/>
        </p:nvSpPr>
        <p:spPr>
          <a:xfrm>
            <a:off x="10144525" y="3861920"/>
            <a:ext cx="5650212" cy="3581863"/>
          </a:xfrm>
          <a:custGeom>
            <a:rect b="b" l="l" r="r" t="t"/>
            <a:pathLst>
              <a:path extrusionOk="0" h="2786" w="4395">
                <a:moveTo>
                  <a:pt x="4315" y="1153"/>
                </a:moveTo>
                <a:lnTo>
                  <a:pt x="4315" y="1153"/>
                </a:lnTo>
                <a:cubicBezTo>
                  <a:pt x="4261" y="1087"/>
                  <a:pt x="4183" y="1052"/>
                  <a:pt x="4090" y="1052"/>
                </a:cubicBezTo>
                <a:lnTo>
                  <a:pt x="4090" y="1052"/>
                </a:lnTo>
                <a:cubicBezTo>
                  <a:pt x="4010" y="1052"/>
                  <a:pt x="3894" y="1085"/>
                  <a:pt x="3781" y="1141"/>
                </a:cubicBezTo>
                <a:lnTo>
                  <a:pt x="3781" y="1141"/>
                </a:lnTo>
                <a:cubicBezTo>
                  <a:pt x="3735" y="1163"/>
                  <a:pt x="3684" y="1160"/>
                  <a:pt x="3642" y="1134"/>
                </a:cubicBezTo>
                <a:lnTo>
                  <a:pt x="3642" y="1134"/>
                </a:lnTo>
                <a:cubicBezTo>
                  <a:pt x="3632" y="1127"/>
                  <a:pt x="3622" y="1120"/>
                  <a:pt x="3614" y="1111"/>
                </a:cubicBezTo>
                <a:lnTo>
                  <a:pt x="3614" y="1111"/>
                </a:lnTo>
                <a:cubicBezTo>
                  <a:pt x="3590" y="1085"/>
                  <a:pt x="3576" y="1051"/>
                  <a:pt x="3576" y="1014"/>
                </a:cubicBezTo>
                <a:lnTo>
                  <a:pt x="3576" y="1014"/>
                </a:lnTo>
                <a:lnTo>
                  <a:pt x="3576" y="128"/>
                </a:lnTo>
                <a:lnTo>
                  <a:pt x="3576" y="0"/>
                </a:lnTo>
                <a:lnTo>
                  <a:pt x="817" y="0"/>
                </a:lnTo>
                <a:lnTo>
                  <a:pt x="817" y="23"/>
                </a:lnTo>
                <a:lnTo>
                  <a:pt x="817" y="1035"/>
                </a:lnTo>
                <a:lnTo>
                  <a:pt x="817" y="1035"/>
                </a:lnTo>
                <a:cubicBezTo>
                  <a:pt x="817" y="1035"/>
                  <a:pt x="817" y="1035"/>
                  <a:pt x="817" y="1036"/>
                </a:cubicBezTo>
                <a:lnTo>
                  <a:pt x="817" y="1036"/>
                </a:lnTo>
                <a:cubicBezTo>
                  <a:pt x="812" y="1078"/>
                  <a:pt x="787" y="1116"/>
                  <a:pt x="750" y="1139"/>
                </a:cubicBezTo>
                <a:lnTo>
                  <a:pt x="750" y="1139"/>
                </a:lnTo>
                <a:cubicBezTo>
                  <a:pt x="713" y="1161"/>
                  <a:pt x="669" y="1166"/>
                  <a:pt x="629" y="1152"/>
                </a:cubicBezTo>
                <a:lnTo>
                  <a:pt x="629" y="1152"/>
                </a:lnTo>
                <a:cubicBezTo>
                  <a:pt x="624" y="1150"/>
                  <a:pt x="618" y="1147"/>
                  <a:pt x="613" y="1145"/>
                </a:cubicBezTo>
                <a:lnTo>
                  <a:pt x="613" y="1145"/>
                </a:lnTo>
                <a:cubicBezTo>
                  <a:pt x="598" y="1137"/>
                  <a:pt x="583" y="1131"/>
                  <a:pt x="569" y="1124"/>
                </a:cubicBezTo>
                <a:lnTo>
                  <a:pt x="569" y="1124"/>
                </a:lnTo>
                <a:cubicBezTo>
                  <a:pt x="469" y="1078"/>
                  <a:pt x="372" y="1051"/>
                  <a:pt x="304" y="1051"/>
                </a:cubicBezTo>
                <a:lnTo>
                  <a:pt x="304" y="1051"/>
                </a:lnTo>
                <a:cubicBezTo>
                  <a:pt x="210" y="1051"/>
                  <a:pt x="133" y="1086"/>
                  <a:pt x="79" y="1153"/>
                </a:cubicBezTo>
                <a:lnTo>
                  <a:pt x="79" y="1153"/>
                </a:lnTo>
                <a:cubicBezTo>
                  <a:pt x="28" y="1215"/>
                  <a:pt x="0" y="1304"/>
                  <a:pt x="0" y="1404"/>
                </a:cubicBezTo>
                <a:lnTo>
                  <a:pt x="0" y="1404"/>
                </a:lnTo>
                <a:cubicBezTo>
                  <a:pt x="0" y="1504"/>
                  <a:pt x="28" y="1593"/>
                  <a:pt x="79" y="1654"/>
                </a:cubicBezTo>
                <a:lnTo>
                  <a:pt x="79" y="1654"/>
                </a:lnTo>
                <a:cubicBezTo>
                  <a:pt x="133" y="1721"/>
                  <a:pt x="210" y="1755"/>
                  <a:pt x="304" y="1755"/>
                </a:cubicBezTo>
                <a:lnTo>
                  <a:pt x="304" y="1755"/>
                </a:lnTo>
                <a:cubicBezTo>
                  <a:pt x="384" y="1755"/>
                  <a:pt x="499" y="1722"/>
                  <a:pt x="613" y="1667"/>
                </a:cubicBezTo>
                <a:lnTo>
                  <a:pt x="613" y="1667"/>
                </a:lnTo>
                <a:cubicBezTo>
                  <a:pt x="658" y="1645"/>
                  <a:pt x="710" y="1648"/>
                  <a:pt x="751" y="1674"/>
                </a:cubicBezTo>
                <a:lnTo>
                  <a:pt x="751" y="1674"/>
                </a:lnTo>
                <a:cubicBezTo>
                  <a:pt x="762" y="1681"/>
                  <a:pt x="771" y="1689"/>
                  <a:pt x="780" y="1697"/>
                </a:cubicBezTo>
                <a:lnTo>
                  <a:pt x="780" y="1697"/>
                </a:lnTo>
                <a:cubicBezTo>
                  <a:pt x="800" y="1719"/>
                  <a:pt x="813" y="1747"/>
                  <a:pt x="817" y="1777"/>
                </a:cubicBezTo>
                <a:lnTo>
                  <a:pt x="817" y="2781"/>
                </a:lnTo>
                <a:lnTo>
                  <a:pt x="818" y="2781"/>
                </a:lnTo>
                <a:lnTo>
                  <a:pt x="818" y="2785"/>
                </a:lnTo>
                <a:lnTo>
                  <a:pt x="1252" y="2785"/>
                </a:lnTo>
                <a:lnTo>
                  <a:pt x="1252" y="2781"/>
                </a:lnTo>
                <a:lnTo>
                  <a:pt x="1808" y="2781"/>
                </a:lnTo>
                <a:lnTo>
                  <a:pt x="1808" y="2781"/>
                </a:lnTo>
                <a:cubicBezTo>
                  <a:pt x="1838" y="2781"/>
                  <a:pt x="1865" y="2767"/>
                  <a:pt x="1882" y="2741"/>
                </a:cubicBezTo>
                <a:lnTo>
                  <a:pt x="1882" y="2741"/>
                </a:lnTo>
                <a:cubicBezTo>
                  <a:pt x="1898" y="2715"/>
                  <a:pt x="1899" y="2682"/>
                  <a:pt x="1886" y="2655"/>
                </a:cubicBezTo>
                <a:lnTo>
                  <a:pt x="1886" y="2655"/>
                </a:lnTo>
                <a:cubicBezTo>
                  <a:pt x="1831" y="2543"/>
                  <a:pt x="1799" y="2432"/>
                  <a:pt x="1793" y="2346"/>
                </a:cubicBezTo>
                <a:lnTo>
                  <a:pt x="1793" y="2346"/>
                </a:lnTo>
                <a:cubicBezTo>
                  <a:pt x="1792" y="2338"/>
                  <a:pt x="1792" y="2330"/>
                  <a:pt x="1792" y="2322"/>
                </a:cubicBezTo>
                <a:lnTo>
                  <a:pt x="1792" y="2322"/>
                </a:lnTo>
                <a:cubicBezTo>
                  <a:pt x="1792" y="2211"/>
                  <a:pt x="1834" y="2119"/>
                  <a:pt x="1914" y="2055"/>
                </a:cubicBezTo>
                <a:lnTo>
                  <a:pt x="1914" y="2055"/>
                </a:lnTo>
                <a:cubicBezTo>
                  <a:pt x="1915" y="2054"/>
                  <a:pt x="1916" y="2053"/>
                  <a:pt x="1917" y="2052"/>
                </a:cubicBezTo>
                <a:lnTo>
                  <a:pt x="1917" y="2052"/>
                </a:lnTo>
                <a:cubicBezTo>
                  <a:pt x="1918" y="2051"/>
                  <a:pt x="1919" y="2050"/>
                  <a:pt x="1920" y="2049"/>
                </a:cubicBezTo>
                <a:lnTo>
                  <a:pt x="1920" y="2049"/>
                </a:lnTo>
                <a:cubicBezTo>
                  <a:pt x="1923" y="2047"/>
                  <a:pt x="1926" y="2044"/>
                  <a:pt x="1929" y="2042"/>
                </a:cubicBezTo>
                <a:lnTo>
                  <a:pt x="1929" y="2042"/>
                </a:lnTo>
                <a:cubicBezTo>
                  <a:pt x="1933" y="2040"/>
                  <a:pt x="1937" y="2037"/>
                  <a:pt x="1940" y="2035"/>
                </a:cubicBezTo>
                <a:lnTo>
                  <a:pt x="1940" y="2035"/>
                </a:lnTo>
                <a:cubicBezTo>
                  <a:pt x="1941" y="2035"/>
                  <a:pt x="1942" y="2034"/>
                  <a:pt x="1942" y="2033"/>
                </a:cubicBezTo>
                <a:lnTo>
                  <a:pt x="1942" y="2033"/>
                </a:lnTo>
                <a:cubicBezTo>
                  <a:pt x="2005" y="1992"/>
                  <a:pt x="2085" y="1968"/>
                  <a:pt x="2178" y="1964"/>
                </a:cubicBezTo>
                <a:lnTo>
                  <a:pt x="2178" y="1964"/>
                </a:lnTo>
                <a:cubicBezTo>
                  <a:pt x="2184" y="1964"/>
                  <a:pt x="2192" y="1964"/>
                  <a:pt x="2199" y="1964"/>
                </a:cubicBezTo>
                <a:lnTo>
                  <a:pt x="2199" y="1964"/>
                </a:lnTo>
                <a:cubicBezTo>
                  <a:pt x="2427" y="1964"/>
                  <a:pt x="2585" y="2090"/>
                  <a:pt x="2604" y="2283"/>
                </a:cubicBezTo>
                <a:lnTo>
                  <a:pt x="2604" y="2283"/>
                </a:lnTo>
                <a:cubicBezTo>
                  <a:pt x="2605" y="2295"/>
                  <a:pt x="2606" y="2309"/>
                  <a:pt x="2606" y="2322"/>
                </a:cubicBezTo>
                <a:lnTo>
                  <a:pt x="2606" y="2322"/>
                </a:lnTo>
                <a:cubicBezTo>
                  <a:pt x="2606" y="2409"/>
                  <a:pt x="2570" y="2531"/>
                  <a:pt x="2507" y="2655"/>
                </a:cubicBezTo>
                <a:lnTo>
                  <a:pt x="2507" y="2655"/>
                </a:lnTo>
                <a:cubicBezTo>
                  <a:pt x="2493" y="2682"/>
                  <a:pt x="2495" y="2714"/>
                  <a:pt x="2510" y="2739"/>
                </a:cubicBezTo>
                <a:lnTo>
                  <a:pt x="2510" y="2739"/>
                </a:lnTo>
                <a:cubicBezTo>
                  <a:pt x="2526" y="2766"/>
                  <a:pt x="2554" y="2781"/>
                  <a:pt x="2586" y="2781"/>
                </a:cubicBezTo>
                <a:lnTo>
                  <a:pt x="3576" y="2781"/>
                </a:lnTo>
                <a:lnTo>
                  <a:pt x="3576" y="1791"/>
                </a:lnTo>
                <a:lnTo>
                  <a:pt x="3576" y="1791"/>
                </a:lnTo>
                <a:cubicBezTo>
                  <a:pt x="3577" y="1785"/>
                  <a:pt x="3577" y="1779"/>
                  <a:pt x="3578" y="1773"/>
                </a:cubicBezTo>
                <a:lnTo>
                  <a:pt x="3578" y="1773"/>
                </a:lnTo>
                <a:cubicBezTo>
                  <a:pt x="3583" y="1730"/>
                  <a:pt x="3607" y="1692"/>
                  <a:pt x="3644" y="1669"/>
                </a:cubicBezTo>
                <a:lnTo>
                  <a:pt x="3644" y="1669"/>
                </a:lnTo>
                <a:cubicBezTo>
                  <a:pt x="3681" y="1647"/>
                  <a:pt x="3724" y="1642"/>
                  <a:pt x="3764" y="1656"/>
                </a:cubicBezTo>
                <a:lnTo>
                  <a:pt x="3764" y="1656"/>
                </a:lnTo>
                <a:cubicBezTo>
                  <a:pt x="3770" y="1658"/>
                  <a:pt x="3776" y="1660"/>
                  <a:pt x="3781" y="1663"/>
                </a:cubicBezTo>
                <a:lnTo>
                  <a:pt x="3781" y="1663"/>
                </a:lnTo>
                <a:cubicBezTo>
                  <a:pt x="3796" y="1670"/>
                  <a:pt x="3810" y="1678"/>
                  <a:pt x="3824" y="1684"/>
                </a:cubicBezTo>
                <a:lnTo>
                  <a:pt x="3824" y="1684"/>
                </a:lnTo>
                <a:cubicBezTo>
                  <a:pt x="3924" y="1730"/>
                  <a:pt x="4021" y="1757"/>
                  <a:pt x="4090" y="1757"/>
                </a:cubicBezTo>
                <a:lnTo>
                  <a:pt x="4090" y="1757"/>
                </a:lnTo>
                <a:cubicBezTo>
                  <a:pt x="4183" y="1757"/>
                  <a:pt x="4261" y="1722"/>
                  <a:pt x="4315" y="1656"/>
                </a:cubicBezTo>
                <a:lnTo>
                  <a:pt x="4315" y="1656"/>
                </a:lnTo>
                <a:cubicBezTo>
                  <a:pt x="4365" y="1593"/>
                  <a:pt x="4394" y="1505"/>
                  <a:pt x="4394" y="1405"/>
                </a:cubicBezTo>
                <a:lnTo>
                  <a:pt x="4394" y="1405"/>
                </a:lnTo>
                <a:cubicBezTo>
                  <a:pt x="4394" y="1306"/>
                  <a:pt x="4365" y="1216"/>
                  <a:pt x="4315" y="115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Arial"/>
              <a:buNone/>
            </a:pPr>
            <a:r>
              <a:t/>
            </a:r>
            <a:endParaRPr b="0" i="0" sz="10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p6"/>
          <p:cNvGrpSpPr/>
          <p:nvPr/>
        </p:nvGrpSpPr>
        <p:grpSpPr>
          <a:xfrm>
            <a:off x="6785206" y="2826228"/>
            <a:ext cx="4353444" cy="5653174"/>
            <a:chOff x="3085587" y="1285175"/>
            <a:chExt cx="1979738" cy="2570676"/>
          </a:xfrm>
        </p:grpSpPr>
        <p:sp>
          <p:nvSpPr>
            <p:cNvPr descr="&quot;&quot;" id="123" name="Google Shape;123;p6"/>
            <p:cNvSpPr/>
            <p:nvPr/>
          </p:nvSpPr>
          <p:spPr>
            <a:xfrm flipH="1">
              <a:off x="3434323" y="1285175"/>
              <a:ext cx="1631002" cy="2570676"/>
            </a:xfrm>
            <a:custGeom>
              <a:rect b="b" l="l" r="r" t="t"/>
              <a:pathLst>
                <a:path extrusionOk="0" h="4419" w="2762">
                  <a:moveTo>
                    <a:pt x="2757" y="841"/>
                  </a:moveTo>
                  <a:lnTo>
                    <a:pt x="2757" y="818"/>
                  </a:lnTo>
                  <a:lnTo>
                    <a:pt x="1766" y="818"/>
                  </a:lnTo>
                  <a:lnTo>
                    <a:pt x="1766" y="818"/>
                  </a:lnTo>
                  <a:cubicBezTo>
                    <a:pt x="1759" y="818"/>
                    <a:pt x="1753" y="817"/>
                    <a:pt x="1747" y="817"/>
                  </a:cubicBezTo>
                  <a:lnTo>
                    <a:pt x="1747" y="817"/>
                  </a:lnTo>
                  <a:cubicBezTo>
                    <a:pt x="1704" y="811"/>
                    <a:pt x="1667" y="787"/>
                    <a:pt x="1644" y="749"/>
                  </a:cubicBezTo>
                  <a:lnTo>
                    <a:pt x="1644" y="749"/>
                  </a:lnTo>
                  <a:cubicBezTo>
                    <a:pt x="1621" y="713"/>
                    <a:pt x="1617" y="669"/>
                    <a:pt x="1631" y="629"/>
                  </a:cubicBezTo>
                  <a:lnTo>
                    <a:pt x="1631" y="629"/>
                  </a:lnTo>
                  <a:cubicBezTo>
                    <a:pt x="1633" y="623"/>
                    <a:pt x="1635" y="618"/>
                    <a:pt x="1638" y="612"/>
                  </a:cubicBezTo>
                  <a:lnTo>
                    <a:pt x="1638" y="612"/>
                  </a:lnTo>
                  <a:cubicBezTo>
                    <a:pt x="1646" y="598"/>
                    <a:pt x="1652" y="584"/>
                    <a:pt x="1659" y="569"/>
                  </a:cubicBezTo>
                  <a:lnTo>
                    <a:pt x="1659" y="569"/>
                  </a:lnTo>
                  <a:cubicBezTo>
                    <a:pt x="1705" y="469"/>
                    <a:pt x="1732" y="372"/>
                    <a:pt x="1732" y="304"/>
                  </a:cubicBezTo>
                  <a:lnTo>
                    <a:pt x="1732" y="304"/>
                  </a:lnTo>
                  <a:cubicBezTo>
                    <a:pt x="1732" y="211"/>
                    <a:pt x="1696" y="132"/>
                    <a:pt x="1630" y="79"/>
                  </a:cubicBezTo>
                  <a:lnTo>
                    <a:pt x="1630" y="79"/>
                  </a:lnTo>
                  <a:cubicBezTo>
                    <a:pt x="1568" y="28"/>
                    <a:pt x="1479" y="0"/>
                    <a:pt x="1379" y="0"/>
                  </a:cubicBezTo>
                  <a:lnTo>
                    <a:pt x="1379" y="0"/>
                  </a:lnTo>
                  <a:cubicBezTo>
                    <a:pt x="1279" y="0"/>
                    <a:pt x="1190" y="28"/>
                    <a:pt x="1128" y="79"/>
                  </a:cubicBezTo>
                  <a:lnTo>
                    <a:pt x="1128" y="79"/>
                  </a:lnTo>
                  <a:cubicBezTo>
                    <a:pt x="1061" y="132"/>
                    <a:pt x="1026" y="211"/>
                    <a:pt x="1026" y="304"/>
                  </a:cubicBezTo>
                  <a:lnTo>
                    <a:pt x="1026" y="304"/>
                  </a:lnTo>
                  <a:cubicBezTo>
                    <a:pt x="1026" y="384"/>
                    <a:pt x="1059" y="499"/>
                    <a:pt x="1115" y="613"/>
                  </a:cubicBezTo>
                  <a:lnTo>
                    <a:pt x="1115" y="613"/>
                  </a:lnTo>
                  <a:cubicBezTo>
                    <a:pt x="1136" y="658"/>
                    <a:pt x="1134" y="710"/>
                    <a:pt x="1107" y="751"/>
                  </a:cubicBezTo>
                  <a:lnTo>
                    <a:pt x="1107" y="751"/>
                  </a:lnTo>
                  <a:cubicBezTo>
                    <a:pt x="1101" y="762"/>
                    <a:pt x="1093" y="771"/>
                    <a:pt x="1085" y="779"/>
                  </a:cubicBezTo>
                  <a:lnTo>
                    <a:pt x="1085" y="779"/>
                  </a:lnTo>
                  <a:cubicBezTo>
                    <a:pt x="1059" y="804"/>
                    <a:pt x="1025" y="818"/>
                    <a:pt x="987" y="818"/>
                  </a:cubicBezTo>
                  <a:lnTo>
                    <a:pt x="987" y="818"/>
                  </a:lnTo>
                  <a:lnTo>
                    <a:pt x="0" y="818"/>
                  </a:lnTo>
                  <a:lnTo>
                    <a:pt x="0" y="1252"/>
                  </a:lnTo>
                  <a:lnTo>
                    <a:pt x="0" y="1252"/>
                  </a:lnTo>
                  <a:lnTo>
                    <a:pt x="0" y="1832"/>
                  </a:lnTo>
                  <a:lnTo>
                    <a:pt x="0" y="1832"/>
                  </a:lnTo>
                  <a:cubicBezTo>
                    <a:pt x="0" y="1862"/>
                    <a:pt x="16" y="1889"/>
                    <a:pt x="41" y="1906"/>
                  </a:cubicBezTo>
                  <a:lnTo>
                    <a:pt x="41" y="1906"/>
                  </a:lnTo>
                  <a:cubicBezTo>
                    <a:pt x="68" y="1922"/>
                    <a:pt x="99" y="1924"/>
                    <a:pt x="128" y="1910"/>
                  </a:cubicBezTo>
                  <a:lnTo>
                    <a:pt x="128" y="1910"/>
                  </a:lnTo>
                  <a:cubicBezTo>
                    <a:pt x="240" y="1856"/>
                    <a:pt x="350" y="1822"/>
                    <a:pt x="436" y="1817"/>
                  </a:cubicBezTo>
                  <a:lnTo>
                    <a:pt x="436" y="1817"/>
                  </a:lnTo>
                  <a:cubicBezTo>
                    <a:pt x="444" y="1817"/>
                    <a:pt x="453" y="1816"/>
                    <a:pt x="460" y="1816"/>
                  </a:cubicBezTo>
                  <a:lnTo>
                    <a:pt x="460" y="1816"/>
                  </a:lnTo>
                  <a:cubicBezTo>
                    <a:pt x="571" y="1816"/>
                    <a:pt x="663" y="1858"/>
                    <a:pt x="728" y="1938"/>
                  </a:cubicBezTo>
                  <a:lnTo>
                    <a:pt x="728" y="1938"/>
                  </a:lnTo>
                  <a:cubicBezTo>
                    <a:pt x="729" y="1939"/>
                    <a:pt x="729" y="1940"/>
                    <a:pt x="731" y="1941"/>
                  </a:cubicBezTo>
                  <a:lnTo>
                    <a:pt x="731" y="1941"/>
                  </a:lnTo>
                  <a:cubicBezTo>
                    <a:pt x="731" y="1943"/>
                    <a:pt x="733" y="1943"/>
                    <a:pt x="733" y="1944"/>
                  </a:cubicBezTo>
                  <a:lnTo>
                    <a:pt x="733" y="1944"/>
                  </a:lnTo>
                  <a:cubicBezTo>
                    <a:pt x="735" y="1948"/>
                    <a:pt x="738" y="1950"/>
                    <a:pt x="740" y="1954"/>
                  </a:cubicBezTo>
                  <a:lnTo>
                    <a:pt x="740" y="1954"/>
                  </a:lnTo>
                  <a:cubicBezTo>
                    <a:pt x="743" y="1957"/>
                    <a:pt x="745" y="1961"/>
                    <a:pt x="747" y="1964"/>
                  </a:cubicBezTo>
                  <a:lnTo>
                    <a:pt x="747" y="1964"/>
                  </a:lnTo>
                  <a:cubicBezTo>
                    <a:pt x="748" y="1965"/>
                    <a:pt x="748" y="1966"/>
                    <a:pt x="749" y="1966"/>
                  </a:cubicBezTo>
                  <a:lnTo>
                    <a:pt x="749" y="1966"/>
                  </a:lnTo>
                  <a:cubicBezTo>
                    <a:pt x="791" y="2029"/>
                    <a:pt x="815" y="2110"/>
                    <a:pt x="818" y="2202"/>
                  </a:cubicBezTo>
                  <a:lnTo>
                    <a:pt x="818" y="2202"/>
                  </a:lnTo>
                  <a:cubicBezTo>
                    <a:pt x="819" y="2209"/>
                    <a:pt x="819" y="2216"/>
                    <a:pt x="819" y="2223"/>
                  </a:cubicBezTo>
                  <a:lnTo>
                    <a:pt x="819" y="2223"/>
                  </a:lnTo>
                  <a:cubicBezTo>
                    <a:pt x="819" y="2450"/>
                    <a:pt x="692" y="2608"/>
                    <a:pt x="500" y="2627"/>
                  </a:cubicBezTo>
                  <a:lnTo>
                    <a:pt x="500" y="2627"/>
                  </a:lnTo>
                  <a:cubicBezTo>
                    <a:pt x="487" y="2628"/>
                    <a:pt x="474" y="2629"/>
                    <a:pt x="460" y="2629"/>
                  </a:cubicBezTo>
                  <a:lnTo>
                    <a:pt x="460" y="2629"/>
                  </a:lnTo>
                  <a:cubicBezTo>
                    <a:pt x="373" y="2629"/>
                    <a:pt x="252" y="2593"/>
                    <a:pt x="128" y="2530"/>
                  </a:cubicBezTo>
                  <a:lnTo>
                    <a:pt x="128" y="2530"/>
                  </a:lnTo>
                  <a:cubicBezTo>
                    <a:pt x="101" y="2516"/>
                    <a:pt x="69" y="2517"/>
                    <a:pt x="43" y="2533"/>
                  </a:cubicBezTo>
                  <a:lnTo>
                    <a:pt x="43" y="2533"/>
                  </a:lnTo>
                  <a:cubicBezTo>
                    <a:pt x="16" y="2550"/>
                    <a:pt x="0" y="2578"/>
                    <a:pt x="0" y="2609"/>
                  </a:cubicBezTo>
                  <a:lnTo>
                    <a:pt x="0" y="3599"/>
                  </a:lnTo>
                  <a:lnTo>
                    <a:pt x="992" y="3599"/>
                  </a:lnTo>
                  <a:lnTo>
                    <a:pt x="992" y="3599"/>
                  </a:lnTo>
                  <a:cubicBezTo>
                    <a:pt x="998" y="3599"/>
                    <a:pt x="1004" y="3600"/>
                    <a:pt x="1010" y="3601"/>
                  </a:cubicBezTo>
                  <a:lnTo>
                    <a:pt x="1010" y="3601"/>
                  </a:lnTo>
                  <a:cubicBezTo>
                    <a:pt x="1053" y="3606"/>
                    <a:pt x="1091" y="3631"/>
                    <a:pt x="1113" y="3668"/>
                  </a:cubicBezTo>
                  <a:lnTo>
                    <a:pt x="1113" y="3668"/>
                  </a:lnTo>
                  <a:cubicBezTo>
                    <a:pt x="1136" y="3705"/>
                    <a:pt x="1141" y="3749"/>
                    <a:pt x="1126" y="3788"/>
                  </a:cubicBezTo>
                  <a:lnTo>
                    <a:pt x="1126" y="3788"/>
                  </a:lnTo>
                  <a:cubicBezTo>
                    <a:pt x="1125" y="3794"/>
                    <a:pt x="1122" y="3800"/>
                    <a:pt x="1119" y="3805"/>
                  </a:cubicBezTo>
                  <a:lnTo>
                    <a:pt x="1119" y="3805"/>
                  </a:lnTo>
                  <a:cubicBezTo>
                    <a:pt x="1112" y="3820"/>
                    <a:pt x="1105" y="3834"/>
                    <a:pt x="1098" y="3849"/>
                  </a:cubicBezTo>
                  <a:lnTo>
                    <a:pt x="1098" y="3849"/>
                  </a:lnTo>
                  <a:cubicBezTo>
                    <a:pt x="1052" y="3949"/>
                    <a:pt x="1026" y="4045"/>
                    <a:pt x="1026" y="4114"/>
                  </a:cubicBezTo>
                  <a:lnTo>
                    <a:pt x="1026" y="4114"/>
                  </a:lnTo>
                  <a:cubicBezTo>
                    <a:pt x="1026" y="4207"/>
                    <a:pt x="1061" y="4285"/>
                    <a:pt x="1127" y="4339"/>
                  </a:cubicBezTo>
                  <a:lnTo>
                    <a:pt x="1127" y="4339"/>
                  </a:lnTo>
                  <a:cubicBezTo>
                    <a:pt x="1189" y="4390"/>
                    <a:pt x="1279" y="4418"/>
                    <a:pt x="1378" y="4418"/>
                  </a:cubicBezTo>
                  <a:lnTo>
                    <a:pt x="1378" y="4418"/>
                  </a:lnTo>
                  <a:cubicBezTo>
                    <a:pt x="1478" y="4418"/>
                    <a:pt x="1567" y="4390"/>
                    <a:pt x="1630" y="4339"/>
                  </a:cubicBezTo>
                  <a:lnTo>
                    <a:pt x="1630" y="4339"/>
                  </a:lnTo>
                  <a:cubicBezTo>
                    <a:pt x="1696" y="4285"/>
                    <a:pt x="1731" y="4207"/>
                    <a:pt x="1731" y="4114"/>
                  </a:cubicBezTo>
                  <a:lnTo>
                    <a:pt x="1731" y="4114"/>
                  </a:lnTo>
                  <a:cubicBezTo>
                    <a:pt x="1731" y="4034"/>
                    <a:pt x="1698" y="3918"/>
                    <a:pt x="1642" y="3805"/>
                  </a:cubicBezTo>
                  <a:lnTo>
                    <a:pt x="1642" y="3805"/>
                  </a:lnTo>
                  <a:cubicBezTo>
                    <a:pt x="1621" y="3760"/>
                    <a:pt x="1624" y="3708"/>
                    <a:pt x="1650" y="3666"/>
                  </a:cubicBezTo>
                  <a:lnTo>
                    <a:pt x="1650" y="3666"/>
                  </a:lnTo>
                  <a:cubicBezTo>
                    <a:pt x="1657" y="3656"/>
                    <a:pt x="1664" y="3647"/>
                    <a:pt x="1672" y="3638"/>
                  </a:cubicBezTo>
                  <a:lnTo>
                    <a:pt x="1672" y="3638"/>
                  </a:lnTo>
                  <a:cubicBezTo>
                    <a:pt x="1698" y="3614"/>
                    <a:pt x="1733" y="3599"/>
                    <a:pt x="1770" y="3599"/>
                  </a:cubicBezTo>
                  <a:lnTo>
                    <a:pt x="1770" y="3599"/>
                  </a:lnTo>
                  <a:lnTo>
                    <a:pt x="2761" y="3599"/>
                  </a:lnTo>
                  <a:lnTo>
                    <a:pt x="2761" y="841"/>
                  </a:lnTo>
                  <a:lnTo>
                    <a:pt x="2757" y="84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75375" lIns="150800" spcFirstLastPara="1" rIns="150800" wrap="square" tIns="7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800"/>
                <a:buFont typeface="Arial"/>
                <a:buNone/>
              </a:pPr>
              <a:r>
                <a:t/>
              </a:r>
              <a:endParaRPr b="0" i="0" sz="10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Letter pair &quot;ea&quot;" id="124" name="Google Shape;124;p6"/>
            <p:cNvSpPr txBox="1"/>
            <p:nvPr/>
          </p:nvSpPr>
          <p:spPr>
            <a:xfrm>
              <a:off x="3085587" y="1679925"/>
              <a:ext cx="1898700" cy="14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5375" lIns="150800" spcFirstLastPara="1" rIns="150800" wrap="square" tIns="75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800"/>
                <a:buFont typeface="Arial"/>
                <a:buNone/>
              </a:pPr>
              <a:r>
                <a:rPr b="1" i="0" lang="en" sz="166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ea</a:t>
              </a:r>
              <a:endParaRPr b="1" i="0" sz="16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descr="Letter T" id="125" name="Google Shape;125;p6"/>
          <p:cNvSpPr txBox="1"/>
          <p:nvPr/>
        </p:nvSpPr>
        <p:spPr>
          <a:xfrm>
            <a:off x="11069367" y="3694330"/>
            <a:ext cx="3800400" cy="32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7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b="1" i="0" sz="17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6"/>
          <p:cNvSpPr txBox="1"/>
          <p:nvPr>
            <p:ph idx="2" type="body"/>
          </p:nvPr>
        </p:nvSpPr>
        <p:spPr>
          <a:xfrm>
            <a:off x="612750" y="631025"/>
            <a:ext cx="57423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Spell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sp>
        <p:nvSpPr>
          <p:cNvPr id="127" name="Google Shape;127;p6"/>
          <p:cNvSpPr txBox="1"/>
          <p:nvPr/>
        </p:nvSpPr>
        <p:spPr>
          <a:xfrm>
            <a:off x="610316" y="6152789"/>
            <a:ext cx="5653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words! 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 to show we understand the rule!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29" name="Google Shape;12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&quot;&quot;" id="135" name="Google Shape;135;p7"/>
          <p:cNvSpPr/>
          <p:nvPr/>
        </p:nvSpPr>
        <p:spPr>
          <a:xfrm>
            <a:off x="10144525" y="3861920"/>
            <a:ext cx="5650212" cy="3581863"/>
          </a:xfrm>
          <a:custGeom>
            <a:rect b="b" l="l" r="r" t="t"/>
            <a:pathLst>
              <a:path extrusionOk="0" h="2786" w="4395">
                <a:moveTo>
                  <a:pt x="4315" y="1153"/>
                </a:moveTo>
                <a:lnTo>
                  <a:pt x="4315" y="1153"/>
                </a:lnTo>
                <a:cubicBezTo>
                  <a:pt x="4261" y="1087"/>
                  <a:pt x="4183" y="1052"/>
                  <a:pt x="4090" y="1052"/>
                </a:cubicBezTo>
                <a:lnTo>
                  <a:pt x="4090" y="1052"/>
                </a:lnTo>
                <a:cubicBezTo>
                  <a:pt x="4010" y="1052"/>
                  <a:pt x="3894" y="1085"/>
                  <a:pt x="3781" y="1141"/>
                </a:cubicBezTo>
                <a:lnTo>
                  <a:pt x="3781" y="1141"/>
                </a:lnTo>
                <a:cubicBezTo>
                  <a:pt x="3735" y="1163"/>
                  <a:pt x="3684" y="1160"/>
                  <a:pt x="3642" y="1134"/>
                </a:cubicBezTo>
                <a:lnTo>
                  <a:pt x="3642" y="1134"/>
                </a:lnTo>
                <a:cubicBezTo>
                  <a:pt x="3632" y="1127"/>
                  <a:pt x="3622" y="1120"/>
                  <a:pt x="3614" y="1111"/>
                </a:cubicBezTo>
                <a:lnTo>
                  <a:pt x="3614" y="1111"/>
                </a:lnTo>
                <a:cubicBezTo>
                  <a:pt x="3590" y="1085"/>
                  <a:pt x="3576" y="1051"/>
                  <a:pt x="3576" y="1014"/>
                </a:cubicBezTo>
                <a:lnTo>
                  <a:pt x="3576" y="1014"/>
                </a:lnTo>
                <a:lnTo>
                  <a:pt x="3576" y="128"/>
                </a:lnTo>
                <a:lnTo>
                  <a:pt x="3576" y="0"/>
                </a:lnTo>
                <a:lnTo>
                  <a:pt x="817" y="0"/>
                </a:lnTo>
                <a:lnTo>
                  <a:pt x="817" y="23"/>
                </a:lnTo>
                <a:lnTo>
                  <a:pt x="817" y="1035"/>
                </a:lnTo>
                <a:lnTo>
                  <a:pt x="817" y="1035"/>
                </a:lnTo>
                <a:cubicBezTo>
                  <a:pt x="817" y="1035"/>
                  <a:pt x="817" y="1035"/>
                  <a:pt x="817" y="1036"/>
                </a:cubicBezTo>
                <a:lnTo>
                  <a:pt x="817" y="1036"/>
                </a:lnTo>
                <a:cubicBezTo>
                  <a:pt x="812" y="1078"/>
                  <a:pt x="787" y="1116"/>
                  <a:pt x="750" y="1139"/>
                </a:cubicBezTo>
                <a:lnTo>
                  <a:pt x="750" y="1139"/>
                </a:lnTo>
                <a:cubicBezTo>
                  <a:pt x="713" y="1161"/>
                  <a:pt x="669" y="1166"/>
                  <a:pt x="629" y="1152"/>
                </a:cubicBezTo>
                <a:lnTo>
                  <a:pt x="629" y="1152"/>
                </a:lnTo>
                <a:cubicBezTo>
                  <a:pt x="624" y="1150"/>
                  <a:pt x="618" y="1147"/>
                  <a:pt x="613" y="1145"/>
                </a:cubicBezTo>
                <a:lnTo>
                  <a:pt x="613" y="1145"/>
                </a:lnTo>
                <a:cubicBezTo>
                  <a:pt x="598" y="1137"/>
                  <a:pt x="583" y="1131"/>
                  <a:pt x="569" y="1124"/>
                </a:cubicBezTo>
                <a:lnTo>
                  <a:pt x="569" y="1124"/>
                </a:lnTo>
                <a:cubicBezTo>
                  <a:pt x="469" y="1078"/>
                  <a:pt x="372" y="1051"/>
                  <a:pt x="304" y="1051"/>
                </a:cubicBezTo>
                <a:lnTo>
                  <a:pt x="304" y="1051"/>
                </a:lnTo>
                <a:cubicBezTo>
                  <a:pt x="210" y="1051"/>
                  <a:pt x="133" y="1086"/>
                  <a:pt x="79" y="1153"/>
                </a:cubicBezTo>
                <a:lnTo>
                  <a:pt x="79" y="1153"/>
                </a:lnTo>
                <a:cubicBezTo>
                  <a:pt x="28" y="1215"/>
                  <a:pt x="0" y="1304"/>
                  <a:pt x="0" y="1404"/>
                </a:cubicBezTo>
                <a:lnTo>
                  <a:pt x="0" y="1404"/>
                </a:lnTo>
                <a:cubicBezTo>
                  <a:pt x="0" y="1504"/>
                  <a:pt x="28" y="1593"/>
                  <a:pt x="79" y="1654"/>
                </a:cubicBezTo>
                <a:lnTo>
                  <a:pt x="79" y="1654"/>
                </a:lnTo>
                <a:cubicBezTo>
                  <a:pt x="133" y="1721"/>
                  <a:pt x="210" y="1755"/>
                  <a:pt x="304" y="1755"/>
                </a:cubicBezTo>
                <a:lnTo>
                  <a:pt x="304" y="1755"/>
                </a:lnTo>
                <a:cubicBezTo>
                  <a:pt x="384" y="1755"/>
                  <a:pt x="499" y="1722"/>
                  <a:pt x="613" y="1667"/>
                </a:cubicBezTo>
                <a:lnTo>
                  <a:pt x="613" y="1667"/>
                </a:lnTo>
                <a:cubicBezTo>
                  <a:pt x="658" y="1645"/>
                  <a:pt x="710" y="1648"/>
                  <a:pt x="751" y="1674"/>
                </a:cubicBezTo>
                <a:lnTo>
                  <a:pt x="751" y="1674"/>
                </a:lnTo>
                <a:cubicBezTo>
                  <a:pt x="762" y="1681"/>
                  <a:pt x="771" y="1689"/>
                  <a:pt x="780" y="1697"/>
                </a:cubicBezTo>
                <a:lnTo>
                  <a:pt x="780" y="1697"/>
                </a:lnTo>
                <a:cubicBezTo>
                  <a:pt x="800" y="1719"/>
                  <a:pt x="813" y="1747"/>
                  <a:pt x="817" y="1777"/>
                </a:cubicBezTo>
                <a:lnTo>
                  <a:pt x="817" y="2781"/>
                </a:lnTo>
                <a:lnTo>
                  <a:pt x="818" y="2781"/>
                </a:lnTo>
                <a:lnTo>
                  <a:pt x="818" y="2785"/>
                </a:lnTo>
                <a:lnTo>
                  <a:pt x="1252" y="2785"/>
                </a:lnTo>
                <a:lnTo>
                  <a:pt x="1252" y="2781"/>
                </a:lnTo>
                <a:lnTo>
                  <a:pt x="1808" y="2781"/>
                </a:lnTo>
                <a:lnTo>
                  <a:pt x="1808" y="2781"/>
                </a:lnTo>
                <a:cubicBezTo>
                  <a:pt x="1838" y="2781"/>
                  <a:pt x="1865" y="2767"/>
                  <a:pt x="1882" y="2741"/>
                </a:cubicBezTo>
                <a:lnTo>
                  <a:pt x="1882" y="2741"/>
                </a:lnTo>
                <a:cubicBezTo>
                  <a:pt x="1898" y="2715"/>
                  <a:pt x="1899" y="2682"/>
                  <a:pt x="1886" y="2655"/>
                </a:cubicBezTo>
                <a:lnTo>
                  <a:pt x="1886" y="2655"/>
                </a:lnTo>
                <a:cubicBezTo>
                  <a:pt x="1831" y="2543"/>
                  <a:pt x="1799" y="2432"/>
                  <a:pt x="1793" y="2346"/>
                </a:cubicBezTo>
                <a:lnTo>
                  <a:pt x="1793" y="2346"/>
                </a:lnTo>
                <a:cubicBezTo>
                  <a:pt x="1792" y="2338"/>
                  <a:pt x="1792" y="2330"/>
                  <a:pt x="1792" y="2322"/>
                </a:cubicBezTo>
                <a:lnTo>
                  <a:pt x="1792" y="2322"/>
                </a:lnTo>
                <a:cubicBezTo>
                  <a:pt x="1792" y="2211"/>
                  <a:pt x="1834" y="2119"/>
                  <a:pt x="1914" y="2055"/>
                </a:cubicBezTo>
                <a:lnTo>
                  <a:pt x="1914" y="2055"/>
                </a:lnTo>
                <a:cubicBezTo>
                  <a:pt x="1915" y="2054"/>
                  <a:pt x="1916" y="2053"/>
                  <a:pt x="1917" y="2052"/>
                </a:cubicBezTo>
                <a:lnTo>
                  <a:pt x="1917" y="2052"/>
                </a:lnTo>
                <a:cubicBezTo>
                  <a:pt x="1918" y="2051"/>
                  <a:pt x="1919" y="2050"/>
                  <a:pt x="1920" y="2049"/>
                </a:cubicBezTo>
                <a:lnTo>
                  <a:pt x="1920" y="2049"/>
                </a:lnTo>
                <a:cubicBezTo>
                  <a:pt x="1923" y="2047"/>
                  <a:pt x="1926" y="2044"/>
                  <a:pt x="1929" y="2042"/>
                </a:cubicBezTo>
                <a:lnTo>
                  <a:pt x="1929" y="2042"/>
                </a:lnTo>
                <a:cubicBezTo>
                  <a:pt x="1933" y="2040"/>
                  <a:pt x="1937" y="2037"/>
                  <a:pt x="1940" y="2035"/>
                </a:cubicBezTo>
                <a:lnTo>
                  <a:pt x="1940" y="2035"/>
                </a:lnTo>
                <a:cubicBezTo>
                  <a:pt x="1941" y="2035"/>
                  <a:pt x="1942" y="2034"/>
                  <a:pt x="1942" y="2033"/>
                </a:cubicBezTo>
                <a:lnTo>
                  <a:pt x="1942" y="2033"/>
                </a:lnTo>
                <a:cubicBezTo>
                  <a:pt x="2005" y="1992"/>
                  <a:pt x="2085" y="1968"/>
                  <a:pt x="2178" y="1964"/>
                </a:cubicBezTo>
                <a:lnTo>
                  <a:pt x="2178" y="1964"/>
                </a:lnTo>
                <a:cubicBezTo>
                  <a:pt x="2184" y="1964"/>
                  <a:pt x="2192" y="1964"/>
                  <a:pt x="2199" y="1964"/>
                </a:cubicBezTo>
                <a:lnTo>
                  <a:pt x="2199" y="1964"/>
                </a:lnTo>
                <a:cubicBezTo>
                  <a:pt x="2427" y="1964"/>
                  <a:pt x="2585" y="2090"/>
                  <a:pt x="2604" y="2283"/>
                </a:cubicBezTo>
                <a:lnTo>
                  <a:pt x="2604" y="2283"/>
                </a:lnTo>
                <a:cubicBezTo>
                  <a:pt x="2605" y="2295"/>
                  <a:pt x="2606" y="2309"/>
                  <a:pt x="2606" y="2322"/>
                </a:cubicBezTo>
                <a:lnTo>
                  <a:pt x="2606" y="2322"/>
                </a:lnTo>
                <a:cubicBezTo>
                  <a:pt x="2606" y="2409"/>
                  <a:pt x="2570" y="2531"/>
                  <a:pt x="2507" y="2655"/>
                </a:cubicBezTo>
                <a:lnTo>
                  <a:pt x="2507" y="2655"/>
                </a:lnTo>
                <a:cubicBezTo>
                  <a:pt x="2493" y="2682"/>
                  <a:pt x="2495" y="2714"/>
                  <a:pt x="2510" y="2739"/>
                </a:cubicBezTo>
                <a:lnTo>
                  <a:pt x="2510" y="2739"/>
                </a:lnTo>
                <a:cubicBezTo>
                  <a:pt x="2526" y="2766"/>
                  <a:pt x="2554" y="2781"/>
                  <a:pt x="2586" y="2781"/>
                </a:cubicBezTo>
                <a:lnTo>
                  <a:pt x="3576" y="2781"/>
                </a:lnTo>
                <a:lnTo>
                  <a:pt x="3576" y="1791"/>
                </a:lnTo>
                <a:lnTo>
                  <a:pt x="3576" y="1791"/>
                </a:lnTo>
                <a:cubicBezTo>
                  <a:pt x="3577" y="1785"/>
                  <a:pt x="3577" y="1779"/>
                  <a:pt x="3578" y="1773"/>
                </a:cubicBezTo>
                <a:lnTo>
                  <a:pt x="3578" y="1773"/>
                </a:lnTo>
                <a:cubicBezTo>
                  <a:pt x="3583" y="1730"/>
                  <a:pt x="3607" y="1692"/>
                  <a:pt x="3644" y="1669"/>
                </a:cubicBezTo>
                <a:lnTo>
                  <a:pt x="3644" y="1669"/>
                </a:lnTo>
                <a:cubicBezTo>
                  <a:pt x="3681" y="1647"/>
                  <a:pt x="3724" y="1642"/>
                  <a:pt x="3764" y="1656"/>
                </a:cubicBezTo>
                <a:lnTo>
                  <a:pt x="3764" y="1656"/>
                </a:lnTo>
                <a:cubicBezTo>
                  <a:pt x="3770" y="1658"/>
                  <a:pt x="3776" y="1660"/>
                  <a:pt x="3781" y="1663"/>
                </a:cubicBezTo>
                <a:lnTo>
                  <a:pt x="3781" y="1663"/>
                </a:lnTo>
                <a:cubicBezTo>
                  <a:pt x="3796" y="1670"/>
                  <a:pt x="3810" y="1678"/>
                  <a:pt x="3824" y="1684"/>
                </a:cubicBezTo>
                <a:lnTo>
                  <a:pt x="3824" y="1684"/>
                </a:lnTo>
                <a:cubicBezTo>
                  <a:pt x="3924" y="1730"/>
                  <a:pt x="4021" y="1757"/>
                  <a:pt x="4090" y="1757"/>
                </a:cubicBezTo>
                <a:lnTo>
                  <a:pt x="4090" y="1757"/>
                </a:lnTo>
                <a:cubicBezTo>
                  <a:pt x="4183" y="1757"/>
                  <a:pt x="4261" y="1722"/>
                  <a:pt x="4315" y="1656"/>
                </a:cubicBezTo>
                <a:lnTo>
                  <a:pt x="4315" y="1656"/>
                </a:lnTo>
                <a:cubicBezTo>
                  <a:pt x="4365" y="1593"/>
                  <a:pt x="4394" y="1505"/>
                  <a:pt x="4394" y="1405"/>
                </a:cubicBezTo>
                <a:lnTo>
                  <a:pt x="4394" y="1405"/>
                </a:lnTo>
                <a:cubicBezTo>
                  <a:pt x="4394" y="1306"/>
                  <a:pt x="4365" y="1216"/>
                  <a:pt x="4315" y="115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75375" lIns="150800" spcFirstLastPara="1" rIns="150800" wrap="square" tIns="75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Arial"/>
              <a:buNone/>
            </a:pPr>
            <a:r>
              <a:t/>
            </a:r>
            <a:endParaRPr b="0" i="0" sz="10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7"/>
          <p:cNvGrpSpPr/>
          <p:nvPr/>
        </p:nvGrpSpPr>
        <p:grpSpPr>
          <a:xfrm>
            <a:off x="6952770" y="2826228"/>
            <a:ext cx="4185880" cy="5653174"/>
            <a:chOff x="3161787" y="1285175"/>
            <a:chExt cx="1903538" cy="2570676"/>
          </a:xfrm>
        </p:grpSpPr>
        <p:sp>
          <p:nvSpPr>
            <p:cNvPr descr="&quot;&quot;" id="137" name="Google Shape;137;p7"/>
            <p:cNvSpPr/>
            <p:nvPr/>
          </p:nvSpPr>
          <p:spPr>
            <a:xfrm flipH="1">
              <a:off x="3434323" y="1285175"/>
              <a:ext cx="1631002" cy="2570676"/>
            </a:xfrm>
            <a:custGeom>
              <a:rect b="b" l="l" r="r" t="t"/>
              <a:pathLst>
                <a:path extrusionOk="0" h="4419" w="2762">
                  <a:moveTo>
                    <a:pt x="2757" y="841"/>
                  </a:moveTo>
                  <a:lnTo>
                    <a:pt x="2757" y="818"/>
                  </a:lnTo>
                  <a:lnTo>
                    <a:pt x="1766" y="818"/>
                  </a:lnTo>
                  <a:lnTo>
                    <a:pt x="1766" y="818"/>
                  </a:lnTo>
                  <a:cubicBezTo>
                    <a:pt x="1759" y="818"/>
                    <a:pt x="1753" y="817"/>
                    <a:pt x="1747" y="817"/>
                  </a:cubicBezTo>
                  <a:lnTo>
                    <a:pt x="1747" y="817"/>
                  </a:lnTo>
                  <a:cubicBezTo>
                    <a:pt x="1704" y="811"/>
                    <a:pt x="1667" y="787"/>
                    <a:pt x="1644" y="749"/>
                  </a:cubicBezTo>
                  <a:lnTo>
                    <a:pt x="1644" y="749"/>
                  </a:lnTo>
                  <a:cubicBezTo>
                    <a:pt x="1621" y="713"/>
                    <a:pt x="1617" y="669"/>
                    <a:pt x="1631" y="629"/>
                  </a:cubicBezTo>
                  <a:lnTo>
                    <a:pt x="1631" y="629"/>
                  </a:lnTo>
                  <a:cubicBezTo>
                    <a:pt x="1633" y="623"/>
                    <a:pt x="1635" y="618"/>
                    <a:pt x="1638" y="612"/>
                  </a:cubicBezTo>
                  <a:lnTo>
                    <a:pt x="1638" y="612"/>
                  </a:lnTo>
                  <a:cubicBezTo>
                    <a:pt x="1646" y="598"/>
                    <a:pt x="1652" y="584"/>
                    <a:pt x="1659" y="569"/>
                  </a:cubicBezTo>
                  <a:lnTo>
                    <a:pt x="1659" y="569"/>
                  </a:lnTo>
                  <a:cubicBezTo>
                    <a:pt x="1705" y="469"/>
                    <a:pt x="1732" y="372"/>
                    <a:pt x="1732" y="304"/>
                  </a:cubicBezTo>
                  <a:lnTo>
                    <a:pt x="1732" y="304"/>
                  </a:lnTo>
                  <a:cubicBezTo>
                    <a:pt x="1732" y="211"/>
                    <a:pt x="1696" y="132"/>
                    <a:pt x="1630" y="79"/>
                  </a:cubicBezTo>
                  <a:lnTo>
                    <a:pt x="1630" y="79"/>
                  </a:lnTo>
                  <a:cubicBezTo>
                    <a:pt x="1568" y="28"/>
                    <a:pt x="1479" y="0"/>
                    <a:pt x="1379" y="0"/>
                  </a:cubicBezTo>
                  <a:lnTo>
                    <a:pt x="1379" y="0"/>
                  </a:lnTo>
                  <a:cubicBezTo>
                    <a:pt x="1279" y="0"/>
                    <a:pt x="1190" y="28"/>
                    <a:pt x="1128" y="79"/>
                  </a:cubicBezTo>
                  <a:lnTo>
                    <a:pt x="1128" y="79"/>
                  </a:lnTo>
                  <a:cubicBezTo>
                    <a:pt x="1061" y="132"/>
                    <a:pt x="1026" y="211"/>
                    <a:pt x="1026" y="304"/>
                  </a:cubicBezTo>
                  <a:lnTo>
                    <a:pt x="1026" y="304"/>
                  </a:lnTo>
                  <a:cubicBezTo>
                    <a:pt x="1026" y="384"/>
                    <a:pt x="1059" y="499"/>
                    <a:pt x="1115" y="613"/>
                  </a:cubicBezTo>
                  <a:lnTo>
                    <a:pt x="1115" y="613"/>
                  </a:lnTo>
                  <a:cubicBezTo>
                    <a:pt x="1136" y="658"/>
                    <a:pt x="1134" y="710"/>
                    <a:pt x="1107" y="751"/>
                  </a:cubicBezTo>
                  <a:lnTo>
                    <a:pt x="1107" y="751"/>
                  </a:lnTo>
                  <a:cubicBezTo>
                    <a:pt x="1101" y="762"/>
                    <a:pt x="1093" y="771"/>
                    <a:pt x="1085" y="779"/>
                  </a:cubicBezTo>
                  <a:lnTo>
                    <a:pt x="1085" y="779"/>
                  </a:lnTo>
                  <a:cubicBezTo>
                    <a:pt x="1059" y="804"/>
                    <a:pt x="1025" y="818"/>
                    <a:pt x="987" y="818"/>
                  </a:cubicBezTo>
                  <a:lnTo>
                    <a:pt x="987" y="818"/>
                  </a:lnTo>
                  <a:lnTo>
                    <a:pt x="0" y="818"/>
                  </a:lnTo>
                  <a:lnTo>
                    <a:pt x="0" y="1252"/>
                  </a:lnTo>
                  <a:lnTo>
                    <a:pt x="0" y="1252"/>
                  </a:lnTo>
                  <a:lnTo>
                    <a:pt x="0" y="1832"/>
                  </a:lnTo>
                  <a:lnTo>
                    <a:pt x="0" y="1832"/>
                  </a:lnTo>
                  <a:cubicBezTo>
                    <a:pt x="0" y="1862"/>
                    <a:pt x="16" y="1889"/>
                    <a:pt x="41" y="1906"/>
                  </a:cubicBezTo>
                  <a:lnTo>
                    <a:pt x="41" y="1906"/>
                  </a:lnTo>
                  <a:cubicBezTo>
                    <a:pt x="68" y="1922"/>
                    <a:pt x="99" y="1924"/>
                    <a:pt x="128" y="1910"/>
                  </a:cubicBezTo>
                  <a:lnTo>
                    <a:pt x="128" y="1910"/>
                  </a:lnTo>
                  <a:cubicBezTo>
                    <a:pt x="240" y="1856"/>
                    <a:pt x="350" y="1822"/>
                    <a:pt x="436" y="1817"/>
                  </a:cubicBezTo>
                  <a:lnTo>
                    <a:pt x="436" y="1817"/>
                  </a:lnTo>
                  <a:cubicBezTo>
                    <a:pt x="444" y="1817"/>
                    <a:pt x="453" y="1816"/>
                    <a:pt x="460" y="1816"/>
                  </a:cubicBezTo>
                  <a:lnTo>
                    <a:pt x="460" y="1816"/>
                  </a:lnTo>
                  <a:cubicBezTo>
                    <a:pt x="571" y="1816"/>
                    <a:pt x="663" y="1858"/>
                    <a:pt x="728" y="1938"/>
                  </a:cubicBezTo>
                  <a:lnTo>
                    <a:pt x="728" y="1938"/>
                  </a:lnTo>
                  <a:cubicBezTo>
                    <a:pt x="729" y="1939"/>
                    <a:pt x="729" y="1940"/>
                    <a:pt x="731" y="1941"/>
                  </a:cubicBezTo>
                  <a:lnTo>
                    <a:pt x="731" y="1941"/>
                  </a:lnTo>
                  <a:cubicBezTo>
                    <a:pt x="731" y="1943"/>
                    <a:pt x="733" y="1943"/>
                    <a:pt x="733" y="1944"/>
                  </a:cubicBezTo>
                  <a:lnTo>
                    <a:pt x="733" y="1944"/>
                  </a:lnTo>
                  <a:cubicBezTo>
                    <a:pt x="735" y="1948"/>
                    <a:pt x="738" y="1950"/>
                    <a:pt x="740" y="1954"/>
                  </a:cubicBezTo>
                  <a:lnTo>
                    <a:pt x="740" y="1954"/>
                  </a:lnTo>
                  <a:cubicBezTo>
                    <a:pt x="743" y="1957"/>
                    <a:pt x="745" y="1961"/>
                    <a:pt x="747" y="1964"/>
                  </a:cubicBezTo>
                  <a:lnTo>
                    <a:pt x="747" y="1964"/>
                  </a:lnTo>
                  <a:cubicBezTo>
                    <a:pt x="748" y="1965"/>
                    <a:pt x="748" y="1966"/>
                    <a:pt x="749" y="1966"/>
                  </a:cubicBezTo>
                  <a:lnTo>
                    <a:pt x="749" y="1966"/>
                  </a:lnTo>
                  <a:cubicBezTo>
                    <a:pt x="791" y="2029"/>
                    <a:pt x="815" y="2110"/>
                    <a:pt x="818" y="2202"/>
                  </a:cubicBezTo>
                  <a:lnTo>
                    <a:pt x="818" y="2202"/>
                  </a:lnTo>
                  <a:cubicBezTo>
                    <a:pt x="819" y="2209"/>
                    <a:pt x="819" y="2216"/>
                    <a:pt x="819" y="2223"/>
                  </a:cubicBezTo>
                  <a:lnTo>
                    <a:pt x="819" y="2223"/>
                  </a:lnTo>
                  <a:cubicBezTo>
                    <a:pt x="819" y="2450"/>
                    <a:pt x="692" y="2608"/>
                    <a:pt x="500" y="2627"/>
                  </a:cubicBezTo>
                  <a:lnTo>
                    <a:pt x="500" y="2627"/>
                  </a:lnTo>
                  <a:cubicBezTo>
                    <a:pt x="487" y="2628"/>
                    <a:pt x="474" y="2629"/>
                    <a:pt x="460" y="2629"/>
                  </a:cubicBezTo>
                  <a:lnTo>
                    <a:pt x="460" y="2629"/>
                  </a:lnTo>
                  <a:cubicBezTo>
                    <a:pt x="373" y="2629"/>
                    <a:pt x="252" y="2593"/>
                    <a:pt x="128" y="2530"/>
                  </a:cubicBezTo>
                  <a:lnTo>
                    <a:pt x="128" y="2530"/>
                  </a:lnTo>
                  <a:cubicBezTo>
                    <a:pt x="101" y="2516"/>
                    <a:pt x="69" y="2517"/>
                    <a:pt x="43" y="2533"/>
                  </a:cubicBezTo>
                  <a:lnTo>
                    <a:pt x="43" y="2533"/>
                  </a:lnTo>
                  <a:cubicBezTo>
                    <a:pt x="16" y="2550"/>
                    <a:pt x="0" y="2578"/>
                    <a:pt x="0" y="2609"/>
                  </a:cubicBezTo>
                  <a:lnTo>
                    <a:pt x="0" y="3599"/>
                  </a:lnTo>
                  <a:lnTo>
                    <a:pt x="992" y="3599"/>
                  </a:lnTo>
                  <a:lnTo>
                    <a:pt x="992" y="3599"/>
                  </a:lnTo>
                  <a:cubicBezTo>
                    <a:pt x="998" y="3599"/>
                    <a:pt x="1004" y="3600"/>
                    <a:pt x="1010" y="3601"/>
                  </a:cubicBezTo>
                  <a:lnTo>
                    <a:pt x="1010" y="3601"/>
                  </a:lnTo>
                  <a:cubicBezTo>
                    <a:pt x="1053" y="3606"/>
                    <a:pt x="1091" y="3631"/>
                    <a:pt x="1113" y="3668"/>
                  </a:cubicBezTo>
                  <a:lnTo>
                    <a:pt x="1113" y="3668"/>
                  </a:lnTo>
                  <a:cubicBezTo>
                    <a:pt x="1136" y="3705"/>
                    <a:pt x="1141" y="3749"/>
                    <a:pt x="1126" y="3788"/>
                  </a:cubicBezTo>
                  <a:lnTo>
                    <a:pt x="1126" y="3788"/>
                  </a:lnTo>
                  <a:cubicBezTo>
                    <a:pt x="1125" y="3794"/>
                    <a:pt x="1122" y="3800"/>
                    <a:pt x="1119" y="3805"/>
                  </a:cubicBezTo>
                  <a:lnTo>
                    <a:pt x="1119" y="3805"/>
                  </a:lnTo>
                  <a:cubicBezTo>
                    <a:pt x="1112" y="3820"/>
                    <a:pt x="1105" y="3834"/>
                    <a:pt x="1098" y="3849"/>
                  </a:cubicBezTo>
                  <a:lnTo>
                    <a:pt x="1098" y="3849"/>
                  </a:lnTo>
                  <a:cubicBezTo>
                    <a:pt x="1052" y="3949"/>
                    <a:pt x="1026" y="4045"/>
                    <a:pt x="1026" y="4114"/>
                  </a:cubicBezTo>
                  <a:lnTo>
                    <a:pt x="1026" y="4114"/>
                  </a:lnTo>
                  <a:cubicBezTo>
                    <a:pt x="1026" y="4207"/>
                    <a:pt x="1061" y="4285"/>
                    <a:pt x="1127" y="4339"/>
                  </a:cubicBezTo>
                  <a:lnTo>
                    <a:pt x="1127" y="4339"/>
                  </a:lnTo>
                  <a:cubicBezTo>
                    <a:pt x="1189" y="4390"/>
                    <a:pt x="1279" y="4418"/>
                    <a:pt x="1378" y="4418"/>
                  </a:cubicBezTo>
                  <a:lnTo>
                    <a:pt x="1378" y="4418"/>
                  </a:lnTo>
                  <a:cubicBezTo>
                    <a:pt x="1478" y="4418"/>
                    <a:pt x="1567" y="4390"/>
                    <a:pt x="1630" y="4339"/>
                  </a:cubicBezTo>
                  <a:lnTo>
                    <a:pt x="1630" y="4339"/>
                  </a:lnTo>
                  <a:cubicBezTo>
                    <a:pt x="1696" y="4285"/>
                    <a:pt x="1731" y="4207"/>
                    <a:pt x="1731" y="4114"/>
                  </a:cubicBezTo>
                  <a:lnTo>
                    <a:pt x="1731" y="4114"/>
                  </a:lnTo>
                  <a:cubicBezTo>
                    <a:pt x="1731" y="4034"/>
                    <a:pt x="1698" y="3918"/>
                    <a:pt x="1642" y="3805"/>
                  </a:cubicBezTo>
                  <a:lnTo>
                    <a:pt x="1642" y="3805"/>
                  </a:lnTo>
                  <a:cubicBezTo>
                    <a:pt x="1621" y="3760"/>
                    <a:pt x="1624" y="3708"/>
                    <a:pt x="1650" y="3666"/>
                  </a:cubicBezTo>
                  <a:lnTo>
                    <a:pt x="1650" y="3666"/>
                  </a:lnTo>
                  <a:cubicBezTo>
                    <a:pt x="1657" y="3656"/>
                    <a:pt x="1664" y="3647"/>
                    <a:pt x="1672" y="3638"/>
                  </a:cubicBezTo>
                  <a:lnTo>
                    <a:pt x="1672" y="3638"/>
                  </a:lnTo>
                  <a:cubicBezTo>
                    <a:pt x="1698" y="3614"/>
                    <a:pt x="1733" y="3599"/>
                    <a:pt x="1770" y="3599"/>
                  </a:cubicBezTo>
                  <a:lnTo>
                    <a:pt x="1770" y="3599"/>
                  </a:lnTo>
                  <a:lnTo>
                    <a:pt x="2761" y="3599"/>
                  </a:lnTo>
                  <a:lnTo>
                    <a:pt x="2761" y="841"/>
                  </a:lnTo>
                  <a:lnTo>
                    <a:pt x="2757" y="84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75375" lIns="150800" spcFirstLastPara="1" rIns="150800" wrap="square" tIns="7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800"/>
                <a:buFont typeface="Arial"/>
                <a:buNone/>
              </a:pPr>
              <a:r>
                <a:t/>
              </a:r>
              <a:endParaRPr b="0" i="0" sz="10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Letter M" id="138" name="Google Shape;138;p7"/>
            <p:cNvSpPr txBox="1"/>
            <p:nvPr/>
          </p:nvSpPr>
          <p:spPr>
            <a:xfrm>
              <a:off x="3161787" y="1679925"/>
              <a:ext cx="1898700" cy="14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5375" lIns="150800" spcFirstLastPara="1" rIns="150800" wrap="square" tIns="75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800"/>
                <a:buFont typeface="Arial"/>
                <a:buNone/>
              </a:pPr>
              <a:r>
                <a:rPr b="1" i="0" lang="en" sz="171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</a:t>
              </a:r>
              <a:endParaRPr b="1" i="0" sz="17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descr="Letter pair &quot;ea&quot;" id="139" name="Google Shape;139;p7"/>
          <p:cNvSpPr txBox="1"/>
          <p:nvPr/>
        </p:nvSpPr>
        <p:spPr>
          <a:xfrm>
            <a:off x="11069367" y="3694330"/>
            <a:ext cx="3800400" cy="32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75375" lIns="150800" spcFirstLastPara="1" rIns="150800" wrap="square" tIns="753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b="1" i="0" lang="en" sz="17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ea</a:t>
            </a:r>
            <a:endParaRPr b="1" i="0" sz="17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0" name="Google Shape;140;p7"/>
          <p:cNvGrpSpPr/>
          <p:nvPr/>
        </p:nvGrpSpPr>
        <p:grpSpPr>
          <a:xfrm>
            <a:off x="14814333" y="2812099"/>
            <a:ext cx="3656167" cy="5655643"/>
            <a:chOff x="6736850" y="1278750"/>
            <a:chExt cx="1662650" cy="2571799"/>
          </a:xfrm>
        </p:grpSpPr>
        <p:pic>
          <p:nvPicPr>
            <p:cNvPr descr="&quot;&quot;" id="141" name="Google Shape;14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36850" y="1278750"/>
              <a:ext cx="1603375" cy="2571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Letter T" id="142" name="Google Shape;142;p7"/>
            <p:cNvSpPr txBox="1"/>
            <p:nvPr/>
          </p:nvSpPr>
          <p:spPr>
            <a:xfrm>
              <a:off x="6805000" y="1679913"/>
              <a:ext cx="1594500" cy="134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5375" lIns="150800" spcFirstLastPara="1" rIns="150800" wrap="square" tIns="75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800"/>
                <a:buFont typeface="Arial"/>
                <a:buNone/>
              </a:pPr>
              <a:r>
                <a:rPr b="1" i="0" lang="en" sz="174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</a:t>
              </a:r>
              <a:endParaRPr b="1" i="0" sz="17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3" name="Google Shape;143;p7"/>
          <p:cNvSpPr txBox="1"/>
          <p:nvPr>
            <p:ph idx="2" type="body"/>
          </p:nvPr>
        </p:nvSpPr>
        <p:spPr>
          <a:xfrm>
            <a:off x="612750" y="631025"/>
            <a:ext cx="57423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Spell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t/>
            </a:r>
            <a:endParaRPr/>
          </a:p>
        </p:txBody>
      </p:sp>
      <p:pic>
        <p:nvPicPr>
          <p:cNvPr descr="&quot;&quot;" id="144" name="Google Shape;14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&quot;" id="145" name="Google Shape;14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8"/>
          <p:cNvGrpSpPr/>
          <p:nvPr/>
        </p:nvGrpSpPr>
        <p:grpSpPr>
          <a:xfrm>
            <a:off x="10273482" y="2340071"/>
            <a:ext cx="5833157" cy="3109759"/>
            <a:chOff x="5784675" y="818500"/>
            <a:chExt cx="2737800" cy="1941900"/>
          </a:xfrm>
        </p:grpSpPr>
        <p:sp>
          <p:nvSpPr>
            <p:cNvPr descr="&quot;&quot;" id="152" name="Google Shape;152;p8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high-frequency word &quot;over&quot;" id="153" name="Google Shape;153;p8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b="1" i="0" lang="en" sz="11000" u="none" cap="none" strike="noStrik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over</a:t>
              </a:r>
              <a:endParaRPr b="1" i="0" sz="110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descr="&quot;&quot;" id="154" name="Google Shape;154;p8"/>
          <p:cNvSpPr/>
          <p:nvPr/>
        </p:nvSpPr>
        <p:spPr>
          <a:xfrm>
            <a:off x="13346057" y="3415768"/>
            <a:ext cx="1368300" cy="1253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8"/>
          <p:cNvGrpSpPr/>
          <p:nvPr/>
        </p:nvGrpSpPr>
        <p:grpSpPr>
          <a:xfrm>
            <a:off x="9660773" y="6175954"/>
            <a:ext cx="7058596" cy="3109759"/>
            <a:chOff x="5784675" y="818500"/>
            <a:chExt cx="2737800" cy="1941900"/>
          </a:xfrm>
        </p:grpSpPr>
        <p:sp>
          <p:nvSpPr>
            <p:cNvPr descr="&quot;&quot;" id="156" name="Google Shape;156;p8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t/>
              </a:r>
              <a:endParaRPr b="0" i="0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The high-frequency word &quot;number&quot;" id="157" name="Google Shape;157;p8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50" lIns="201050" spcFirstLastPara="1" rIns="201050" wrap="square" tIns="201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300"/>
                <a:buFont typeface="Arial"/>
                <a:buNone/>
              </a:pPr>
              <a:r>
                <a:rPr b="1" i="0" lang="en" sz="10300" u="none" cap="none" strike="noStrik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number</a:t>
              </a:r>
              <a:endParaRPr b="1" i="0" sz="103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descr="&quot;&quot;" id="158" name="Google Shape;158;p8"/>
          <p:cNvSpPr/>
          <p:nvPr/>
        </p:nvSpPr>
        <p:spPr>
          <a:xfrm>
            <a:off x="14581656" y="7104117"/>
            <a:ext cx="1368300" cy="1253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201050" lIns="201050" spcFirstLastPara="1" rIns="201050" wrap="square" tIns="20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610317" y="626011"/>
            <a:ext cx="6202800" cy="3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High- </a:t>
            </a:r>
            <a:b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Frequency </a:t>
            </a:r>
            <a:b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b="1" i="0" lang="en" sz="7600" u="none" cap="none" strike="noStrik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Words</a:t>
            </a:r>
            <a:endParaRPr b="1" i="0" sz="7600" u="none" cap="none" strike="noStrik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610316" y="6725451"/>
            <a:ext cx="52761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high</a:t>
            </a:r>
            <a:r>
              <a:rPr b="1" lang="en" sz="3450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-f</a:t>
            </a: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requency words all the time!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t/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b="1" i="0" lang="en" sz="3450" u="none" cap="none" strike="noStrik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b="1" i="0" sz="3450" u="none" cap="none" strike="noStrik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&quot;&quot;" id="161" name="Google Shape;1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325" y="4334725"/>
            <a:ext cx="2263725" cy="21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