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88">
          <p15:clr>
            <a:srgbClr val="A4A3A4"/>
          </p15:clr>
        </p15:guide>
        <p15:guide id="2" pos="317">
          <p15:clr>
            <a:srgbClr val="A4A3A4"/>
          </p15:clr>
        </p15:guide>
        <p15:guide id="3" orient="horz" pos="158">
          <p15:clr>
            <a:srgbClr val="9AA0A6"/>
          </p15:clr>
        </p15:guide>
        <p15:guide id="4" orient="horz" pos="2454">
          <p15:clr>
            <a:srgbClr val="9AA0A6"/>
          </p15:clr>
        </p15:guide>
        <p15:guide id="5" pos="5184">
          <p15:clr>
            <a:srgbClr val="9AA0A6"/>
          </p15:clr>
        </p15:guide>
        <p15:guide id="6" orient="horz" pos="864">
          <p15:clr>
            <a:srgbClr val="747775"/>
          </p15:clr>
        </p15:guide>
        <p15:guide id="7" pos="38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14"/>
      </p:cViewPr>
      <p:guideLst>
        <p:guide orient="horz" pos="5688"/>
        <p:guide pos="317"/>
        <p:guide orient="horz" pos="158"/>
        <p:guide orient="horz" pos="2454"/>
        <p:guide pos="5184"/>
        <p:guide orient="horz" pos="864"/>
        <p:guide pos="3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e from an open syllable, from a bossy e, and using the spelling patterns e-e or e-a. Today, we're going to look at all of these ways to make the long e vowel sound. For example, "speech</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uses the spelling e-e and makes the long vowel sound, /e/, so we read the word /s/ /p/ /e/ /ch/ = speech.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all our sound letter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letter cards students have learned so far. (</a:t>
            </a:r>
            <a:r>
              <a:rPr lang="en" sz="1200" b="1">
                <a:solidFill>
                  <a:schemeClr val="dk1"/>
                </a:solidFill>
                <a:latin typeface="Poppins"/>
                <a:ea typeface="Poppins"/>
                <a:cs typeface="Poppins"/>
                <a:sym typeface="Poppins"/>
              </a:rPr>
              <a:t>Sound Letter Cards: a, e, i, o, u, wh, sh, ch, ng, ck, ph, qu, ai, ay, ee, ea</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We've practiced 4 different patterns for making the long e sound: Final bossy e, open syllable ending in e, the vowel pair e-e, or the vowel pair e-a. Let's practice all 4 patterns.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speech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a consonant blend, s-p, and a vowel team, e-e, and a final consonant digraph, c-h. Let's try. S-p says /s/ /p/. The vowel partners e-e say the long e sound /e/. The final consonant digraph c-h, says /ch/. /s/ /p/ /e/ /ch/.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speech</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m, /m/. Next comes a vowel, e. When a vowel is at the end of a word or syllable, it's an open syllable and says the long vowel sound, /e/. What happens when we have this spelling pattern?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A vowel at the end of a syllable says its name.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/m/ /e/. The word is "me". We learned that you can make a long e from an open syllable, from a bossy e, and using the spelling patterns e-e or e-a. Great thinking while blending the sounds today!</a:t>
            </a:r>
            <a:endParaRPr sz="1200" b="1">
              <a:solidFill>
                <a:schemeClr val="dk1"/>
              </a:solidFill>
              <a:latin typeface="Poppins"/>
              <a:ea typeface="Poppins"/>
              <a:cs typeface="Poppins"/>
              <a:sym typeface="Poppins"/>
            </a:endParaRPr>
          </a:p>
        </p:txBody>
      </p:sp>
      <p:sp>
        <p:nvSpPr>
          <p:cNvPr id="65" name="Google Shape;65;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6" name="Google Shape;66;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seek.</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vowel pair, e-e. Underline your vowel pair to remember it sticks together! We'll use the long vowel sound.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/e/ /k/ = "seek". Yes, the word is "seek".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seem.</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What will you underline?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"seem".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"We need cheese and meat!" screamed Eve.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learned that you can make a long e from an open syllable, from a bossy e, or using the spelling patterns e-e or e-a. Those brains are growing!</a:t>
            </a:r>
            <a:endParaRPr sz="1200" b="1">
              <a:solidFill>
                <a:schemeClr val="dk1"/>
              </a:solidFill>
              <a:latin typeface="Poppins"/>
              <a:ea typeface="Poppins"/>
              <a:cs typeface="Poppins"/>
              <a:sym typeface="Poppins"/>
            </a:endParaRPr>
          </a:p>
        </p:txBody>
      </p:sp>
      <p:sp>
        <p:nvSpPr>
          <p:cNvPr id="86" name="Google Shape;86;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7" name="Google Shape;87;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each, street, creek, here, be</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6" name="Google Shape;106;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7" name="Google Shape;107;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B, Unit 2. </a:t>
            </a:r>
            <a:endParaRPr sz="1200" b="1">
              <a:solidFill>
                <a:schemeClr val="dk1"/>
              </a:solidFill>
              <a:latin typeface="Poppins"/>
              <a:ea typeface="Poppins"/>
              <a:cs typeface="Poppins"/>
              <a:sym typeface="Poppins"/>
            </a:endParaRPr>
          </a:p>
        </p:txBody>
      </p:sp>
      <p:sp>
        <p:nvSpPr>
          <p:cNvPr id="116" name="Google Shape;116;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7" name="Google Shape;117;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B, Unit 2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26" name="Google Shape;126;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7" name="Google Shape;127;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0716227" y="998606"/>
            <a:ext cx="3752389" cy="9607749"/>
          </a:xfrm>
          <a:prstGeom prst="rect">
            <a:avLst/>
          </a:prstGeom>
          <a:noFill/>
          <a:ln>
            <a:noFill/>
          </a:ln>
        </p:spPr>
      </p:pic>
      <p:sp>
        <p:nvSpPr>
          <p:cNvPr id="32" name="Google Shape;32;p7"/>
          <p:cNvSpPr txBox="1"/>
          <p:nvPr/>
        </p:nvSpPr>
        <p:spPr>
          <a:xfrm>
            <a:off x="10716227" y="4786052"/>
            <a:ext cx="3753000" cy="48840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8800"/>
              <a:buFont typeface="Arial"/>
              <a:buNone/>
            </a:pPr>
            <a:r>
              <a:rPr lang="en" sz="7000" b="1" i="0" u="none" strike="noStrike" cap="none">
                <a:solidFill>
                  <a:schemeClr val="accent1"/>
                </a:solidFill>
                <a:highlight>
                  <a:schemeClr val="lt1"/>
                </a:highlight>
                <a:latin typeface="Poppins"/>
                <a:ea typeface="Poppins"/>
                <a:cs typeface="Poppins"/>
                <a:sym typeface="Poppins"/>
              </a:rPr>
              <a:t>sp</a:t>
            </a:r>
            <a:r>
              <a:rPr lang="en" sz="7000" b="1" i="0" u="none" strike="noStrike" cap="none">
                <a:solidFill>
                  <a:srgbClr val="FF0000"/>
                </a:solidFill>
                <a:highlight>
                  <a:srgbClr val="FFFFFF"/>
                </a:highlight>
                <a:latin typeface="Poppins"/>
                <a:ea typeface="Poppins"/>
                <a:cs typeface="Poppins"/>
                <a:sym typeface="Poppins"/>
              </a:rPr>
              <a:t>ee</a:t>
            </a:r>
            <a:r>
              <a:rPr lang="en" sz="7000" b="1" i="0" u="none" strike="noStrike" cap="none">
                <a:solidFill>
                  <a:schemeClr val="accent1"/>
                </a:solidFill>
                <a:highlight>
                  <a:srgbClr val="FFFFFF"/>
                </a:highlight>
                <a:latin typeface="Poppins"/>
                <a:ea typeface="Poppins"/>
                <a:cs typeface="Poppins"/>
                <a:sym typeface="Poppins"/>
              </a:rPr>
              <a:t>ch</a:t>
            </a:r>
            <a:r>
              <a:rPr lang="en" sz="4100" b="1" i="0" u="none" strike="noStrike" cap="none">
                <a:solidFill>
                  <a:srgbClr val="242424"/>
                </a:solidFill>
                <a:highlight>
                  <a:srgbClr val="FFFFFF"/>
                </a:highlight>
                <a:latin typeface="Poppins"/>
                <a:ea typeface="Poppins"/>
                <a:cs typeface="Poppins"/>
                <a:sym typeface="Poppins"/>
              </a:rPr>
              <a:t> </a:t>
            </a:r>
            <a:endParaRPr sz="41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4600"/>
              <a:buFont typeface="Arial"/>
              <a:buNone/>
            </a:pPr>
            <a:endParaRPr sz="35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4600"/>
              <a:buFont typeface="Arial"/>
              <a:buNone/>
            </a:pPr>
            <a:r>
              <a:rPr lang="en" sz="3500" b="1" i="0" u="none" strike="noStrike" cap="none">
                <a:solidFill>
                  <a:schemeClr val="dk1"/>
                </a:solidFill>
                <a:highlight>
                  <a:schemeClr val="lt1"/>
                </a:highlight>
                <a:latin typeface="Poppins"/>
                <a:ea typeface="Poppins"/>
                <a:cs typeface="Poppins"/>
                <a:sym typeface="Poppins"/>
              </a:rPr>
              <a:t>/</a:t>
            </a:r>
            <a:r>
              <a:rPr lang="en" sz="3500" b="1" i="0" u="none" strike="noStrike" cap="none">
                <a:solidFill>
                  <a:schemeClr val="accent1"/>
                </a:solidFill>
                <a:highlight>
                  <a:schemeClr val="lt1"/>
                </a:highlight>
                <a:latin typeface="Poppins"/>
                <a:ea typeface="Poppins"/>
                <a:cs typeface="Poppins"/>
                <a:sym typeface="Poppins"/>
              </a:rPr>
              <a:t>s</a:t>
            </a:r>
            <a:r>
              <a:rPr lang="en" sz="3500" b="1" i="0" u="none" strike="noStrike" cap="none">
                <a:solidFill>
                  <a:schemeClr val="dk1"/>
                </a:solidFill>
                <a:highlight>
                  <a:schemeClr val="lt1"/>
                </a:highlight>
                <a:latin typeface="Poppins"/>
                <a:ea typeface="Poppins"/>
                <a:cs typeface="Poppins"/>
                <a:sym typeface="Poppins"/>
              </a:rPr>
              <a:t>/ /</a:t>
            </a:r>
            <a:r>
              <a:rPr lang="en" sz="3500" b="1" i="0" u="none" strike="noStrike" cap="none">
                <a:solidFill>
                  <a:schemeClr val="accent1"/>
                </a:solidFill>
                <a:highlight>
                  <a:schemeClr val="lt1"/>
                </a:highlight>
                <a:latin typeface="Poppins"/>
                <a:ea typeface="Poppins"/>
                <a:cs typeface="Poppins"/>
                <a:sym typeface="Poppins"/>
              </a:rPr>
              <a:t>p</a:t>
            </a:r>
            <a:r>
              <a:rPr lang="en" sz="3500" b="1" i="0" u="none" strike="noStrike" cap="none">
                <a:solidFill>
                  <a:schemeClr val="dk1"/>
                </a:solidFill>
                <a:highlight>
                  <a:schemeClr val="lt1"/>
                </a:highlight>
                <a:latin typeface="Poppins"/>
                <a:ea typeface="Poppins"/>
                <a:cs typeface="Poppins"/>
                <a:sym typeface="Poppins"/>
              </a:rPr>
              <a:t>/ /</a:t>
            </a:r>
            <a:r>
              <a:rPr lang="en" sz="3500" b="1" i="0" u="none" strike="noStrike" cap="none">
                <a:solidFill>
                  <a:srgbClr val="FF0000"/>
                </a:solidFill>
                <a:highlight>
                  <a:schemeClr val="lt1"/>
                </a:highlight>
                <a:latin typeface="Poppins"/>
                <a:ea typeface="Poppins"/>
                <a:cs typeface="Poppins"/>
                <a:sym typeface="Poppins"/>
              </a:rPr>
              <a:t>ē</a:t>
            </a:r>
            <a:r>
              <a:rPr lang="en" sz="3500" b="1" i="0" u="none" strike="noStrike" cap="none">
                <a:solidFill>
                  <a:schemeClr val="dk1"/>
                </a:solidFill>
                <a:highlight>
                  <a:schemeClr val="lt1"/>
                </a:highlight>
                <a:latin typeface="Poppins"/>
                <a:ea typeface="Poppins"/>
                <a:cs typeface="Poppins"/>
                <a:sym typeface="Poppins"/>
              </a:rPr>
              <a:t>/ /</a:t>
            </a:r>
            <a:r>
              <a:rPr lang="en" sz="3500" b="1" i="0" u="none" strike="noStrike" cap="none">
                <a:solidFill>
                  <a:schemeClr val="accent1"/>
                </a:solidFill>
                <a:highlight>
                  <a:schemeClr val="lt1"/>
                </a:highlight>
                <a:latin typeface="Poppins"/>
                <a:ea typeface="Poppins"/>
                <a:cs typeface="Poppins"/>
                <a:sym typeface="Poppins"/>
              </a:rPr>
              <a:t>ch</a:t>
            </a:r>
            <a:r>
              <a:rPr lang="en" sz="3500" b="1" i="0" u="none" strike="noStrike" cap="none">
                <a:solidFill>
                  <a:schemeClr val="dk1"/>
                </a:solidFill>
                <a:highlight>
                  <a:schemeClr val="lt1"/>
                </a:highlight>
                <a:latin typeface="Poppins"/>
                <a:ea typeface="Poppins"/>
                <a:cs typeface="Poppins"/>
                <a:sym typeface="Poppins"/>
              </a:rPr>
              <a:t>/ </a:t>
            </a:r>
            <a:endParaRPr sz="37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4600"/>
              <a:buFont typeface="Arial"/>
              <a:buNone/>
            </a:pPr>
            <a:r>
              <a:rPr lang="en" sz="3700" b="1" i="0" u="none" strike="noStrike" cap="none">
                <a:solidFill>
                  <a:srgbClr val="242424"/>
                </a:solidFill>
                <a:highlight>
                  <a:srgbClr val="FFFFFF"/>
                </a:highlight>
                <a:latin typeface="Poppins"/>
                <a:ea typeface="Poppins"/>
                <a:cs typeface="Poppins"/>
                <a:sym typeface="Poppins"/>
              </a:rPr>
              <a:t>=</a:t>
            </a:r>
            <a:r>
              <a:rPr lang="en" sz="5900" b="1" i="0" u="none" strike="noStrike" cap="none">
                <a:solidFill>
                  <a:srgbClr val="242424"/>
                </a:solidFill>
                <a:highlight>
                  <a:srgbClr val="FFFFFF"/>
                </a:highlight>
                <a:latin typeface="Poppins"/>
                <a:ea typeface="Poppins"/>
                <a:cs typeface="Poppins"/>
                <a:sym typeface="Poppins"/>
              </a:rPr>
              <a:t> </a:t>
            </a:r>
            <a:r>
              <a:rPr lang="en" sz="5500" b="1" i="0" u="none" strike="noStrike" cap="none">
                <a:solidFill>
                  <a:schemeClr val="accent1"/>
                </a:solidFill>
                <a:highlight>
                  <a:schemeClr val="lt1"/>
                </a:highlight>
                <a:latin typeface="Poppins"/>
                <a:ea typeface="Poppins"/>
                <a:cs typeface="Poppins"/>
                <a:sym typeface="Poppins"/>
              </a:rPr>
              <a:t>sp</a:t>
            </a:r>
            <a:r>
              <a:rPr lang="en" sz="5500" b="1" i="0" u="none" strike="noStrike" cap="none">
                <a:solidFill>
                  <a:srgbClr val="FF0000"/>
                </a:solidFill>
                <a:highlight>
                  <a:srgbClr val="FFFFFF"/>
                </a:highlight>
                <a:latin typeface="Poppins"/>
                <a:ea typeface="Poppins"/>
                <a:cs typeface="Poppins"/>
                <a:sym typeface="Poppins"/>
              </a:rPr>
              <a:t>ee</a:t>
            </a:r>
            <a:r>
              <a:rPr lang="en" sz="5500" b="1" i="0" u="none" strike="noStrike" cap="none">
                <a:solidFill>
                  <a:schemeClr val="accent1"/>
                </a:solidFill>
                <a:highlight>
                  <a:srgbClr val="FFFFFF"/>
                </a:highlight>
                <a:latin typeface="Poppins"/>
                <a:ea typeface="Poppins"/>
                <a:cs typeface="Poppins"/>
                <a:sym typeface="Poppins"/>
              </a:rPr>
              <a:t>ch</a:t>
            </a:r>
            <a:r>
              <a:rPr lang="en" sz="5700" b="1" i="0" u="none" strike="noStrike" cap="none">
                <a:solidFill>
                  <a:srgbClr val="006FB6"/>
                </a:solidFill>
                <a:highlight>
                  <a:srgbClr val="FFFFFF"/>
                </a:highlight>
                <a:latin typeface="Poppins"/>
                <a:ea typeface="Poppins"/>
                <a:cs typeface="Poppins"/>
                <a:sym typeface="Poppins"/>
              </a:rPr>
              <a:t> </a:t>
            </a:r>
            <a:endParaRPr sz="57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0814810" y="4998572"/>
            <a:ext cx="3564000" cy="13812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34" name="Google Shape;34;p7"/>
          <p:cNvSpPr/>
          <p:nvPr/>
        </p:nvSpPr>
        <p:spPr>
          <a:xfrm>
            <a:off x="7556931" y="2393648"/>
            <a:ext cx="2115000" cy="2575800"/>
          </a:xfrm>
          <a:prstGeom prst="roundRect">
            <a:avLst>
              <a:gd name="adj" fmla="val 599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sp>
        <p:nvSpPr>
          <p:cNvPr id="35" name="Google Shape;35;p7"/>
          <p:cNvSpPr/>
          <p:nvPr/>
        </p:nvSpPr>
        <p:spPr>
          <a:xfrm>
            <a:off x="7556905" y="6380048"/>
            <a:ext cx="2115000" cy="2575800"/>
          </a:xfrm>
          <a:prstGeom prst="roundRect">
            <a:avLst>
              <a:gd name="adj" fmla="val 599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Bossy e  </a:t>
            </a:r>
            <a:endParaRPr sz="3400" b="1" i="0" u="none" strike="noStrike" cap="none">
              <a:solidFill>
                <a:srgbClr val="FFFFFF"/>
              </a:solidFill>
              <a:latin typeface="Poppins"/>
              <a:ea typeface="Poppins"/>
              <a:cs typeface="Poppins"/>
              <a:sym typeface="Poppins"/>
            </a:endParaRPr>
          </a:p>
        </p:txBody>
      </p:sp>
      <p:pic>
        <p:nvPicPr>
          <p:cNvPr id="36" name="Google Shape;36;p7"/>
          <p:cNvPicPr preferRelativeResize="0"/>
          <p:nvPr/>
        </p:nvPicPr>
        <p:blipFill rotWithShape="1">
          <a:blip r:embed="rId4">
            <a:alphaModFix/>
          </a:blip>
          <a:srcRect t="1247" b="1257"/>
          <a:stretch/>
        </p:blipFill>
        <p:spPr>
          <a:xfrm>
            <a:off x="15511882" y="2393624"/>
            <a:ext cx="2750801" cy="2783664"/>
          </a:xfrm>
          <a:prstGeom prst="rect">
            <a:avLst/>
          </a:prstGeom>
          <a:noFill/>
          <a:ln>
            <a:noFill/>
          </a:ln>
        </p:spPr>
      </p:pic>
      <p:pic>
        <p:nvPicPr>
          <p:cNvPr id="37" name="Google Shape;37;p7"/>
          <p:cNvPicPr preferRelativeResize="0"/>
          <p:nvPr/>
        </p:nvPicPr>
        <p:blipFill rotWithShape="1">
          <a:blip r:embed="rId5">
            <a:alphaModFix/>
          </a:blip>
          <a:srcRect t="1247" b="1257"/>
          <a:stretch/>
        </p:blipFill>
        <p:spPr>
          <a:xfrm>
            <a:off x="15511882" y="6380024"/>
            <a:ext cx="2750801" cy="2783664"/>
          </a:xfrm>
          <a:prstGeom prst="rect">
            <a:avLst/>
          </a:prstGeom>
          <a:noFill/>
          <a:ln>
            <a:noFill/>
          </a:ln>
        </p:spPr>
      </p:pic>
      <p:pic>
        <p:nvPicPr>
          <p:cNvPr id="38" name="Google Shape;38;p7"/>
          <p:cNvPicPr preferRelativeResize="0"/>
          <p:nvPr/>
        </p:nvPicPr>
        <p:blipFill rotWithShape="1">
          <a:blip r:embed="rId6">
            <a:alphaModFix/>
          </a:blip>
          <a:srcRect t="1219" b="1219"/>
          <a:stretch/>
        </p:blipFill>
        <p:spPr>
          <a:xfrm>
            <a:off x="11217013" y="1729605"/>
            <a:ext cx="2750802" cy="2783658"/>
          </a:xfrm>
          <a:prstGeom prst="rect">
            <a:avLst/>
          </a:prstGeom>
          <a:noFill/>
          <a:ln>
            <a:noFill/>
          </a:ln>
        </p:spPr>
      </p:pic>
      <p:sp>
        <p:nvSpPr>
          <p:cNvPr id="39" name="Google Shape;39;p7"/>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40" name="Google Shape;40;p7"/>
          <p:cNvGrpSpPr/>
          <p:nvPr/>
        </p:nvGrpSpPr>
        <p:grpSpPr>
          <a:xfrm>
            <a:off x="599448" y="3308558"/>
            <a:ext cx="2489999" cy="2588607"/>
            <a:chOff x="599452" y="3110429"/>
            <a:chExt cx="2680589" cy="2786745"/>
          </a:xfrm>
        </p:grpSpPr>
        <p:sp>
          <p:nvSpPr>
            <p:cNvPr id="41" name="Google Shape;41;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 name="Google Shape;42;p7"/>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43" name="Google Shape;43;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7"/>
          <p:cNvSpPr txBox="1"/>
          <p:nvPr/>
        </p:nvSpPr>
        <p:spPr>
          <a:xfrm>
            <a:off x="610317" y="6281929"/>
            <a:ext cx="6348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46" name="Google Shape;46;p7"/>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
                                        <p:tgtEl>
                                          <p:spTgt spid="34"/>
                                        </p:tgtEl>
                                        <p:attrNameLst>
                                          <p:attrName>ppt_w</p:attrName>
                                        </p:attrNameLst>
                                      </p:cBhvr>
                                      <p:tavLst>
                                        <p:tav tm="0">
                                          <p:val>
                                            <p:strVal val="0"/>
                                          </p:val>
                                        </p:tav>
                                        <p:tav tm="100000">
                                          <p:val>
                                            <p:strVal val="#ppt_w"/>
                                          </p:val>
                                        </p:tav>
                                      </p:tavLst>
                                    </p:anim>
                                    <p:anim calcmode="lin" valueType="num">
                                      <p:cBhvr additive="base">
                                        <p:cTn id="21" dur="1"/>
                                        <p:tgtEl>
                                          <p:spTgt spid="34"/>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1"/>
                                        <p:tgtEl>
                                          <p:spTgt spid="35"/>
                                        </p:tgtEl>
                                        <p:attrNameLst>
                                          <p:attrName>ppt_w</p:attrName>
                                        </p:attrNameLst>
                                      </p:cBhvr>
                                      <p:tavLst>
                                        <p:tav tm="0">
                                          <p:val>
                                            <p:strVal val="0"/>
                                          </p:val>
                                        </p:tav>
                                        <p:tav tm="100000">
                                          <p:val>
                                            <p:strVal val="#ppt_w"/>
                                          </p:val>
                                        </p:tav>
                                      </p:tavLst>
                                    </p:anim>
                                    <p:anim calcmode="lin" valueType="num">
                                      <p:cBhvr additive="base">
                                        <p:cTn id="27" dur="1"/>
                                        <p:tgtEl>
                                          <p:spTgt spid="35"/>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
                                        <p:tgtEl>
                                          <p:spTgt spid="36"/>
                                        </p:tgtEl>
                                        <p:attrNameLst>
                                          <p:attrName>ppt_w</p:attrName>
                                        </p:attrNameLst>
                                      </p:cBhvr>
                                      <p:tavLst>
                                        <p:tav tm="0">
                                          <p:val>
                                            <p:strVal val="0"/>
                                          </p:val>
                                        </p:tav>
                                        <p:tav tm="100000">
                                          <p:val>
                                            <p:strVal val="#ppt_w"/>
                                          </p:val>
                                        </p:tav>
                                      </p:tavLst>
                                    </p:anim>
                                    <p:anim calcmode="lin" valueType="num">
                                      <p:cBhvr additive="base">
                                        <p:cTn id="33" dur="1"/>
                                        <p:tgtEl>
                                          <p:spTgt spid="36"/>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
                                        <p:tgtEl>
                                          <p:spTgt spid="37"/>
                                        </p:tgtEl>
                                        <p:attrNameLst>
                                          <p:attrName>ppt_w</p:attrName>
                                        </p:attrNameLst>
                                      </p:cBhvr>
                                      <p:tavLst>
                                        <p:tav tm="0">
                                          <p:val>
                                            <p:strVal val="0"/>
                                          </p:val>
                                        </p:tav>
                                        <p:tav tm="100000">
                                          <p:val>
                                            <p:strVal val="#ppt_w"/>
                                          </p:val>
                                        </p:tav>
                                      </p:tavLst>
                                    </p:anim>
                                    <p:anim calcmode="lin" valueType="num">
                                      <p:cBhvr additive="base">
                                        <p:cTn id="39" dur="1"/>
                                        <p:tgtEl>
                                          <p:spTgt spid="37"/>
                                        </p:tgtEl>
                                        <p:attrNameLst>
                                          <p:attrName>ppt_h</p:attrName>
                                        </p:attrNameLst>
                                      </p:cBhvr>
                                      <p:tavLst>
                                        <p:tav tm="0">
                                          <p:val>
                                            <p:strVal val="0"/>
                                          </p:val>
                                        </p:tav>
                                        <p:tav tm="100000">
                                          <p:val>
                                            <p:strVal val="#ppt_h"/>
                                          </p:val>
                                        </p:tav>
                                      </p:tavLst>
                                    </p:anim>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3">
            <a:alphaModFix/>
          </a:blip>
          <a:srcRect/>
          <a:stretch/>
        </p:blipFill>
        <p:spPr>
          <a:xfrm>
            <a:off x="7360143" y="1831684"/>
            <a:ext cx="11207967" cy="8649449"/>
          </a:xfrm>
          <a:prstGeom prst="rect">
            <a:avLst/>
          </a:prstGeom>
          <a:noFill/>
          <a:ln>
            <a:noFill/>
          </a:ln>
        </p:spPr>
      </p:pic>
      <p:pic>
        <p:nvPicPr>
          <p:cNvPr id="52" name="Google Shape;52;p8"/>
          <p:cNvPicPr preferRelativeResize="0"/>
          <p:nvPr/>
        </p:nvPicPr>
        <p:blipFill rotWithShape="1">
          <a:blip r:embed="rId4">
            <a:alphaModFix/>
          </a:blip>
          <a:srcRect t="1038" b="1027"/>
          <a:stretch/>
        </p:blipFill>
        <p:spPr>
          <a:xfrm>
            <a:off x="9111987" y="1733455"/>
            <a:ext cx="8244412" cy="8302417"/>
          </a:xfrm>
          <a:prstGeom prst="rect">
            <a:avLst/>
          </a:prstGeom>
          <a:noFill/>
          <a:ln>
            <a:noFill/>
          </a:ln>
        </p:spPr>
      </p:pic>
      <p:pic>
        <p:nvPicPr>
          <p:cNvPr id="53" name="Google Shape;53;p8"/>
          <p:cNvPicPr preferRelativeResize="0"/>
          <p:nvPr/>
        </p:nvPicPr>
        <p:blipFill rotWithShape="1">
          <a:blip r:embed="rId5">
            <a:alphaModFix/>
          </a:blip>
          <a:srcRect/>
          <a:stretch/>
        </p:blipFill>
        <p:spPr>
          <a:xfrm>
            <a:off x="9111987" y="1733455"/>
            <a:ext cx="8244421" cy="8301982"/>
          </a:xfrm>
          <a:prstGeom prst="rect">
            <a:avLst/>
          </a:prstGeom>
          <a:noFill/>
          <a:ln>
            <a:noFill/>
          </a:ln>
        </p:spPr>
      </p:pic>
      <p:pic>
        <p:nvPicPr>
          <p:cNvPr id="54" name="Google Shape;54;p8"/>
          <p:cNvPicPr preferRelativeResize="0"/>
          <p:nvPr/>
        </p:nvPicPr>
        <p:blipFill rotWithShape="1">
          <a:blip r:embed="rId6">
            <a:alphaModFix/>
          </a:blip>
          <a:srcRect t="1247" b="1257"/>
          <a:stretch/>
        </p:blipFill>
        <p:spPr>
          <a:xfrm>
            <a:off x="9013135" y="1733455"/>
            <a:ext cx="8343226" cy="8401962"/>
          </a:xfrm>
          <a:prstGeom prst="rect">
            <a:avLst/>
          </a:prstGeom>
          <a:noFill/>
          <a:ln>
            <a:noFill/>
          </a:ln>
        </p:spPr>
      </p:pic>
      <p:pic>
        <p:nvPicPr>
          <p:cNvPr id="55" name="Google Shape;55;p8"/>
          <p:cNvPicPr preferRelativeResize="0"/>
          <p:nvPr/>
        </p:nvPicPr>
        <p:blipFill rotWithShape="1">
          <a:blip r:embed="rId7">
            <a:alphaModFix/>
          </a:blip>
          <a:srcRect t="1247" b="1257"/>
          <a:stretch/>
        </p:blipFill>
        <p:spPr>
          <a:xfrm>
            <a:off x="9013183" y="1733455"/>
            <a:ext cx="8343226" cy="8401902"/>
          </a:xfrm>
          <a:prstGeom prst="rect">
            <a:avLst/>
          </a:prstGeom>
          <a:noFill/>
          <a:ln>
            <a:noFill/>
          </a:ln>
        </p:spPr>
      </p:pic>
      <p:sp>
        <p:nvSpPr>
          <p:cNvPr id="56" name="Google Shape;56;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7" name="Google Shape;57;p8"/>
          <p:cNvGrpSpPr/>
          <p:nvPr/>
        </p:nvGrpSpPr>
        <p:grpSpPr>
          <a:xfrm>
            <a:off x="599448" y="3308558"/>
            <a:ext cx="2489999" cy="2588607"/>
            <a:chOff x="599452" y="3110429"/>
            <a:chExt cx="2680589" cy="2786745"/>
          </a:xfrm>
        </p:grpSpPr>
        <p:sp>
          <p:nvSpPr>
            <p:cNvPr id="58" name="Google Shape;58;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 name="Google Shape;59;p8"/>
            <p:cNvPicPr preferRelativeResize="0"/>
            <p:nvPr/>
          </p:nvPicPr>
          <p:blipFill rotWithShape="1">
            <a:blip r:embed="rId8">
              <a:alphaModFix/>
            </a:blip>
            <a:srcRect/>
            <a:stretch/>
          </p:blipFill>
          <p:spPr>
            <a:xfrm>
              <a:off x="1219191" y="3110429"/>
              <a:ext cx="1442294" cy="2697122"/>
            </a:xfrm>
            <a:prstGeom prst="rect">
              <a:avLst/>
            </a:prstGeom>
            <a:noFill/>
            <a:ln>
              <a:noFill/>
            </a:ln>
          </p:spPr>
        </p:pic>
        <p:sp>
          <p:nvSpPr>
            <p:cNvPr id="60" name="Google Shape;60;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2" name="Google Shape;62;p8"/>
          <p:cNvPicPr preferRelativeResize="0"/>
          <p:nvPr/>
        </p:nvPicPr>
        <p:blipFill rotWithShape="1">
          <a:blip r:embed="rId9">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
                                        <p:tgtEl>
                                          <p:spTgt spid="55"/>
                                        </p:tgtEl>
                                        <p:attrNameLst>
                                          <p:attrName>ppt_w</p:attrName>
                                        </p:attrNameLst>
                                      </p:cBhvr>
                                      <p:tavLst>
                                        <p:tav tm="0">
                                          <p:val>
                                            <p:strVal val="0"/>
                                          </p:val>
                                        </p:tav>
                                        <p:tav tm="100000">
                                          <p:val>
                                            <p:strVal val="#ppt_w"/>
                                          </p:val>
                                        </p:tav>
                                      </p:tavLst>
                                    </p:anim>
                                    <p:anim calcmode="lin" valueType="num">
                                      <p:cBhvr additive="base">
                                        <p:cTn id="8" dur="1"/>
                                        <p:tgtEl>
                                          <p:spTgt spid="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
                                        <p:tgtEl>
                                          <p:spTgt spid="54"/>
                                        </p:tgtEl>
                                        <p:attrNameLst>
                                          <p:attrName>ppt_w</p:attrName>
                                        </p:attrNameLst>
                                      </p:cBhvr>
                                      <p:tavLst>
                                        <p:tav tm="0">
                                          <p:val>
                                            <p:strVal val="0"/>
                                          </p:val>
                                        </p:tav>
                                        <p:tav tm="100000">
                                          <p:val>
                                            <p:strVal val="#ppt_w"/>
                                          </p:val>
                                        </p:tav>
                                      </p:tavLst>
                                    </p:anim>
                                    <p:anim calcmode="lin" valueType="num">
                                      <p:cBhvr additive="base">
                                        <p:cTn id="14" dur="1"/>
                                        <p:tgtEl>
                                          <p:spTgt spid="54"/>
                                        </p:tgtEl>
                                        <p:attrNameLst>
                                          <p:attrName>ppt_h</p:attrName>
                                        </p:attrNameLst>
                                      </p:cBhvr>
                                      <p:tavLst>
                                        <p:tav tm="0">
                                          <p:val>
                                            <p:strVal val="0"/>
                                          </p:val>
                                        </p:tav>
                                        <p:tav tm="100000">
                                          <p:val>
                                            <p:strVal val="#ppt_h"/>
                                          </p:val>
                                        </p:tav>
                                      </p:tavLst>
                                    </p:anim>
                                  </p:childTnLst>
                                </p:cTn>
                              </p:par>
                              <p:par>
                                <p:cTn id="15" presetID="1" presetClass="exit" presetSubtype="0" fill="hold" nodeType="withEffect">
                                  <p:stCondLst>
                                    <p:cond delay="0"/>
                                  </p:stCondLst>
                                  <p:childTnLst>
                                    <p:set>
                                      <p:cBhvr>
                                        <p:cTn id="16" dur="1" fill="hold">
                                          <p:stCondLst>
                                            <p:cond delay="1"/>
                                          </p:stCondLst>
                                        </p:cTn>
                                        <p:tgtEl>
                                          <p:spTgt spid="5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100"/>
                                        <p:tgtEl>
                                          <p:spTgt spid="53"/>
                                        </p:tgtEl>
                                        <p:attrNameLst>
                                          <p:attrName>ppt_w</p:attrName>
                                        </p:attrNameLst>
                                      </p:cBhvr>
                                      <p:tavLst>
                                        <p:tav tm="0">
                                          <p:val>
                                            <p:strVal val="0"/>
                                          </p:val>
                                        </p:tav>
                                        <p:tav tm="100000">
                                          <p:val>
                                            <p:strVal val="#ppt_w"/>
                                          </p:val>
                                        </p:tav>
                                      </p:tavLst>
                                    </p:anim>
                                    <p:anim calcmode="lin" valueType="num">
                                      <p:cBhvr additive="base">
                                        <p:cTn id="22" dur="100"/>
                                        <p:tgtEl>
                                          <p:spTgt spid="53"/>
                                        </p:tgtEl>
                                        <p:attrNameLst>
                                          <p:attrName>ppt_h</p:attrName>
                                        </p:attrNameLst>
                                      </p:cBhvr>
                                      <p:tavLst>
                                        <p:tav tm="0">
                                          <p:val>
                                            <p:strVal val="0"/>
                                          </p:val>
                                        </p:tav>
                                        <p:tav tm="100000">
                                          <p:val>
                                            <p:strVal val="#ppt_h"/>
                                          </p:val>
                                        </p:tav>
                                      </p:tavLst>
                                    </p:anim>
                                  </p:childTnLst>
                                </p:cTn>
                              </p:par>
                              <p:par>
                                <p:cTn id="23" presetID="1" presetClass="exit" presetSubtype="0" fill="hold" nodeType="withEffect">
                                  <p:stCondLst>
                                    <p:cond delay="0"/>
                                  </p:stCondLst>
                                  <p:childTnLst>
                                    <p:set>
                                      <p:cBhvr>
                                        <p:cTn id="24" dur="1" fill="hold">
                                          <p:stCondLst>
                                            <p:cond delay="1"/>
                                          </p:stCondLst>
                                        </p:cTn>
                                        <p:tgtEl>
                                          <p:spTgt spid="5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1"/>
                                        <p:tgtEl>
                                          <p:spTgt spid="52"/>
                                        </p:tgtEl>
                                        <p:attrNameLst>
                                          <p:attrName>ppt_w</p:attrName>
                                        </p:attrNameLst>
                                      </p:cBhvr>
                                      <p:tavLst>
                                        <p:tav tm="0">
                                          <p:val>
                                            <p:strVal val="0"/>
                                          </p:val>
                                        </p:tav>
                                        <p:tav tm="100000">
                                          <p:val>
                                            <p:strVal val="#ppt_w"/>
                                          </p:val>
                                        </p:tav>
                                      </p:tavLst>
                                    </p:anim>
                                    <p:anim calcmode="lin" valueType="num">
                                      <p:cBhvr additive="base">
                                        <p:cTn id="30" dur="1"/>
                                        <p:tgtEl>
                                          <p:spTgt spid="52"/>
                                        </p:tgtEl>
                                        <p:attrNameLst>
                                          <p:attrName>ppt_h</p:attrName>
                                        </p:attrNameLst>
                                      </p:cBhvr>
                                      <p:tavLst>
                                        <p:tav tm="0">
                                          <p:val>
                                            <p:strVal val="0"/>
                                          </p:val>
                                        </p:tav>
                                        <p:tav tm="100000">
                                          <p:val>
                                            <p:strVal val="#ppt_h"/>
                                          </p:val>
                                        </p:tav>
                                      </p:tavLst>
                                    </p:anim>
                                  </p:childTnLst>
                                </p:cTn>
                              </p:par>
                              <p:par>
                                <p:cTn id="31" presetID="1" presetClass="exit" presetSubtype="0" fill="hold" nodeType="withEffect">
                                  <p:stCondLst>
                                    <p:cond delay="0"/>
                                  </p:stCondLst>
                                  <p:childTnLst>
                                    <p:set>
                                      <p:cBhvr>
                                        <p:cTn id="32" dur="1" fill="hold">
                                          <p:stCondLst>
                                            <p:cond delay="1"/>
                                          </p:stCondLst>
                                        </p:cTn>
                                        <p:tgtEl>
                                          <p:spTgt spid="5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1000"/>
                                        <p:tgtEl>
                                          <p:spTgt spid="51"/>
                                        </p:tgtEl>
                                        <p:attrNameLst>
                                          <p:attrName>ppt_w</p:attrName>
                                        </p:attrNameLst>
                                      </p:cBhvr>
                                      <p:tavLst>
                                        <p:tav tm="0">
                                          <p:val>
                                            <p:strVal val="0"/>
                                          </p:val>
                                        </p:tav>
                                        <p:tav tm="100000">
                                          <p:val>
                                            <p:strVal val="#ppt_w"/>
                                          </p:val>
                                        </p:tav>
                                      </p:tavLst>
                                    </p:anim>
                                    <p:anim calcmode="lin" valueType="num">
                                      <p:cBhvr additive="base">
                                        <p:cTn id="38" dur="1000"/>
                                        <p:tgtEl>
                                          <p:spTgt spid="51"/>
                                        </p:tgtEl>
                                        <p:attrNameLst>
                                          <p:attrName>ppt_h</p:attrName>
                                        </p:attrNameLst>
                                      </p:cBhvr>
                                      <p:tavLst>
                                        <p:tav tm="0">
                                          <p:val>
                                            <p:strVal val="0"/>
                                          </p:val>
                                        </p:tav>
                                        <p:tav tm="100000">
                                          <p:val>
                                            <p:strVal val="#ppt_h"/>
                                          </p:val>
                                        </p:tav>
                                      </p:tavLst>
                                    </p:anim>
                                  </p:childTnLst>
                                </p:cTn>
                              </p:par>
                              <p:par>
                                <p:cTn id="39" presetID="1" presetClass="exit" presetSubtype="0" fill="hold" nodeType="withEffect">
                                  <p:stCondLst>
                                    <p:cond delay="0"/>
                                  </p:stCondLst>
                                  <p:childTnLst>
                                    <p:set>
                                      <p:cBhvr>
                                        <p:cTn id="40" dur="1" fill="hold">
                                          <p:stCondLst>
                                            <p:cond delay="1"/>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3">
            <a:alphaModFix/>
          </a:blip>
          <a:srcRect/>
          <a:stretch/>
        </p:blipFill>
        <p:spPr>
          <a:xfrm rot="5400000">
            <a:off x="7186724" y="2339623"/>
            <a:ext cx="9639800" cy="6330493"/>
          </a:xfrm>
          <a:prstGeom prst="rect">
            <a:avLst/>
          </a:prstGeom>
          <a:noFill/>
          <a:ln>
            <a:noFill/>
          </a:ln>
        </p:spPr>
      </p:pic>
      <p:sp>
        <p:nvSpPr>
          <p:cNvPr id="69" name="Google Shape;69;p9"/>
          <p:cNvSpPr txBox="1"/>
          <p:nvPr/>
        </p:nvSpPr>
        <p:spPr>
          <a:xfrm>
            <a:off x="9190291" y="1990589"/>
            <a:ext cx="5610900" cy="22296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900"/>
              <a:buFont typeface="Arial"/>
              <a:buNone/>
            </a:pPr>
            <a:r>
              <a:rPr lang="en" sz="10500" b="1" i="0" u="none" strike="noStrike" cap="none">
                <a:solidFill>
                  <a:schemeClr val="lt1"/>
                </a:solidFill>
                <a:latin typeface="Poppins"/>
                <a:ea typeface="Poppins"/>
                <a:cs typeface="Poppins"/>
                <a:sym typeface="Poppins"/>
              </a:rPr>
              <a:t>speech</a:t>
            </a:r>
            <a:endParaRPr sz="10500" b="1" i="0" u="none" strike="noStrike" cap="none">
              <a:solidFill>
                <a:schemeClr val="lt1"/>
              </a:solidFill>
              <a:latin typeface="Poppins"/>
              <a:ea typeface="Poppins"/>
              <a:cs typeface="Poppins"/>
              <a:sym typeface="Poppins"/>
            </a:endParaRPr>
          </a:p>
        </p:txBody>
      </p:sp>
      <p:sp>
        <p:nvSpPr>
          <p:cNvPr id="70" name="Google Shape;70;p9"/>
          <p:cNvSpPr txBox="1"/>
          <p:nvPr/>
        </p:nvSpPr>
        <p:spPr>
          <a:xfrm>
            <a:off x="9201251" y="5402038"/>
            <a:ext cx="5610900" cy="2378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1000" b="1" i="0" u="none" strike="noStrike" cap="none">
                <a:solidFill>
                  <a:schemeClr val="lt1"/>
                </a:solidFill>
                <a:latin typeface="Poppins"/>
                <a:ea typeface="Poppins"/>
                <a:cs typeface="Poppins"/>
                <a:sym typeface="Poppins"/>
              </a:rPr>
              <a:t>me</a:t>
            </a:r>
            <a:endParaRPr sz="11000" b="1" i="0" u="none" strike="noStrike" cap="none">
              <a:solidFill>
                <a:schemeClr val="lt1"/>
              </a:solidFill>
              <a:latin typeface="Poppins"/>
              <a:ea typeface="Poppins"/>
              <a:cs typeface="Poppins"/>
              <a:sym typeface="Poppins"/>
            </a:endParaRPr>
          </a:p>
        </p:txBody>
      </p:sp>
      <p:sp>
        <p:nvSpPr>
          <p:cNvPr id="71" name="Google Shape;71;p9"/>
          <p:cNvSpPr/>
          <p:nvPr/>
        </p:nvSpPr>
        <p:spPr>
          <a:xfrm>
            <a:off x="10214425" y="4151732"/>
            <a:ext cx="496200" cy="3453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11221341" y="4151756"/>
            <a:ext cx="1618500" cy="3453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1251103" y="7527147"/>
            <a:ext cx="496200" cy="3453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p:nvPr/>
        </p:nvSpPr>
        <p:spPr>
          <a:xfrm>
            <a:off x="12633999" y="7527147"/>
            <a:ext cx="496200" cy="3453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9"/>
          <p:cNvSpPr/>
          <p:nvPr/>
        </p:nvSpPr>
        <p:spPr>
          <a:xfrm>
            <a:off x="9439756" y="4496846"/>
            <a:ext cx="5250000" cy="3453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6" name="Google Shape;76;p9"/>
          <p:cNvSpPr/>
          <p:nvPr/>
        </p:nvSpPr>
        <p:spPr>
          <a:xfrm>
            <a:off x="10528904" y="7888347"/>
            <a:ext cx="3155700" cy="3453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9"/>
          <p:cNvSpPr/>
          <p:nvPr/>
        </p:nvSpPr>
        <p:spPr>
          <a:xfrm>
            <a:off x="9585196" y="4151732"/>
            <a:ext cx="496200" cy="3453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8" name="Google Shape;78;p9"/>
          <p:cNvSpPr/>
          <p:nvPr/>
        </p:nvSpPr>
        <p:spPr>
          <a:xfrm>
            <a:off x="13130381" y="4151756"/>
            <a:ext cx="1451700" cy="3453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9" name="Google Shape;79;p9"/>
          <p:cNvSpPr txBox="1">
            <a:spLocks noGrp="1"/>
          </p:cNvSpPr>
          <p:nvPr>
            <p:ph type="body" idx="2"/>
          </p:nvPr>
        </p:nvSpPr>
        <p:spPr>
          <a:xfrm>
            <a:off x="612750" y="631025"/>
            <a:ext cx="5742300" cy="2304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sp>
        <p:nvSpPr>
          <p:cNvPr id="80" name="Google Shape;80;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1" name="Google Shape;81;p9"/>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82" name="Google Shape;82;p9"/>
          <p:cNvPicPr preferRelativeResize="0"/>
          <p:nvPr/>
        </p:nvPicPr>
        <p:blipFill rotWithShape="1">
          <a:blip r:embed="rId5">
            <a:alphaModFix/>
          </a:blip>
          <a:srcRect/>
          <a:stretch/>
        </p:blipFill>
        <p:spPr>
          <a:xfrm>
            <a:off x="610315" y="3236871"/>
            <a:ext cx="2781813" cy="2356711"/>
          </a:xfrm>
          <a:prstGeom prst="rect">
            <a:avLst/>
          </a:prstGeom>
          <a:noFill/>
          <a:ln>
            <a:noFill/>
          </a:ln>
        </p:spPr>
      </p:pic>
      <p:sp>
        <p:nvSpPr>
          <p:cNvPr id="83" name="Google Shape;83;p9"/>
          <p:cNvSpPr txBox="1"/>
          <p:nvPr/>
        </p:nvSpPr>
        <p:spPr>
          <a:xfrm>
            <a:off x="612000" y="5966810"/>
            <a:ext cx="58074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7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7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7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7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8"/>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1"/>
                                          </p:stCondLst>
                                        </p:cTn>
                                        <p:tgtEl>
                                          <p:spTgt spid="7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1000"/>
                                        <p:tgtEl>
                                          <p:spTgt spid="75"/>
                                        </p:tgtEl>
                                      </p:cBhvr>
                                    </p:animEffect>
                                  </p:childTnLst>
                                </p:cTn>
                              </p:par>
                              <p:par>
                                <p:cTn id="45" presetID="1" presetClass="exit" presetSubtype="0" fill="hold" nodeType="withEffect">
                                  <p:stCondLst>
                                    <p:cond delay="0"/>
                                  </p:stCondLst>
                                  <p:childTnLst>
                                    <p:set>
                                      <p:cBhvr>
                                        <p:cTn id="46" dur="1" fill="hold">
                                          <p:stCondLst>
                                            <p:cond delay="1"/>
                                          </p:stCondLst>
                                        </p:cTn>
                                        <p:tgtEl>
                                          <p:spTgt spid="7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1000"/>
                                        <p:tgtEl>
                                          <p:spTgt spid="70"/>
                                        </p:tgtEl>
                                      </p:cBhvr>
                                    </p:animEffect>
                                  </p:childTnLst>
                                </p:cTn>
                              </p:par>
                              <p:par>
                                <p:cTn id="52" presetID="1" presetClass="exit" presetSubtype="0" fill="hold" nodeType="withEffect">
                                  <p:stCondLst>
                                    <p:cond delay="0"/>
                                  </p:stCondLst>
                                  <p:childTnLst>
                                    <p:set>
                                      <p:cBhvr>
                                        <p:cTn id="53" dur="1" fill="hold">
                                          <p:stCondLst>
                                            <p:cond delay="1"/>
                                          </p:stCondLst>
                                        </p:cTn>
                                        <p:tgtEl>
                                          <p:spTgt spid="7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4"/>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1"/>
                                          </p:stCondLst>
                                        </p:cTn>
                                        <p:tgtEl>
                                          <p:spTgt spid="7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6"/>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1"/>
                                          </p:stCondLst>
                                        </p:cTn>
                                        <p:tgtEl>
                                          <p:spTgt spid="7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1"/>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grpSp>
        <p:nvGrpSpPr>
          <p:cNvPr id="89" name="Google Shape;89;p10"/>
          <p:cNvGrpSpPr/>
          <p:nvPr/>
        </p:nvGrpSpPr>
        <p:grpSpPr>
          <a:xfrm>
            <a:off x="7661691" y="2444301"/>
            <a:ext cx="4212653" cy="2792258"/>
            <a:chOff x="5784675" y="818500"/>
            <a:chExt cx="2737800" cy="1941900"/>
          </a:xfrm>
        </p:grpSpPr>
        <p:sp>
          <p:nvSpPr>
            <p:cNvPr id="90" name="Google Shape;90;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500" b="1" i="0" u="none" strike="noStrike" cap="none">
                  <a:solidFill>
                    <a:schemeClr val="accent1"/>
                  </a:solidFill>
                  <a:latin typeface="Poppins"/>
                  <a:ea typeface="Poppins"/>
                  <a:cs typeface="Poppins"/>
                  <a:sym typeface="Poppins"/>
                </a:rPr>
                <a:t>seek</a:t>
              </a:r>
              <a:endParaRPr sz="8500" b="1" i="0" u="none" strike="noStrike" cap="none">
                <a:solidFill>
                  <a:schemeClr val="accent1"/>
                </a:solidFill>
                <a:latin typeface="Poppins"/>
                <a:ea typeface="Poppins"/>
                <a:cs typeface="Poppins"/>
                <a:sym typeface="Poppins"/>
              </a:endParaRPr>
            </a:p>
          </p:txBody>
        </p:sp>
      </p:grpSp>
      <p:grpSp>
        <p:nvGrpSpPr>
          <p:cNvPr id="92" name="Google Shape;92;p10"/>
          <p:cNvGrpSpPr/>
          <p:nvPr/>
        </p:nvGrpSpPr>
        <p:grpSpPr>
          <a:xfrm>
            <a:off x="13617493" y="2444269"/>
            <a:ext cx="4634000" cy="2792258"/>
            <a:chOff x="5784675" y="907452"/>
            <a:chExt cx="2737800" cy="1941900"/>
          </a:xfrm>
        </p:grpSpPr>
        <p:sp>
          <p:nvSpPr>
            <p:cNvPr id="93" name="Google Shape;93;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4" name="Google Shape;94;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500" b="1" i="0" u="none" strike="noStrike" cap="none">
                  <a:solidFill>
                    <a:schemeClr val="accent1"/>
                  </a:solidFill>
                  <a:latin typeface="Poppins"/>
                  <a:ea typeface="Poppins"/>
                  <a:cs typeface="Poppins"/>
                  <a:sym typeface="Poppins"/>
                </a:rPr>
                <a:t>seem</a:t>
              </a:r>
              <a:endParaRPr sz="8500" b="1" i="0" u="none" strike="noStrike" cap="none">
                <a:solidFill>
                  <a:schemeClr val="accent1"/>
                </a:solidFill>
                <a:latin typeface="Poppins"/>
                <a:ea typeface="Poppins"/>
                <a:cs typeface="Poppins"/>
                <a:sym typeface="Poppins"/>
              </a:endParaRPr>
            </a:p>
          </p:txBody>
        </p:sp>
      </p:grpSp>
      <p:grpSp>
        <p:nvGrpSpPr>
          <p:cNvPr id="95" name="Google Shape;95;p10"/>
          <p:cNvGrpSpPr/>
          <p:nvPr/>
        </p:nvGrpSpPr>
        <p:grpSpPr>
          <a:xfrm>
            <a:off x="7660542" y="5537828"/>
            <a:ext cx="10587620" cy="3588631"/>
            <a:chOff x="5784675" y="818500"/>
            <a:chExt cx="2737800" cy="1941900"/>
          </a:xfrm>
        </p:grpSpPr>
        <p:sp>
          <p:nvSpPr>
            <p:cNvPr id="96" name="Google Shape;96;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7" name="Google Shape;97;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600"/>
                <a:buFont typeface="Arial"/>
                <a:buNone/>
              </a:pPr>
              <a:r>
                <a:rPr lang="en" sz="5900" b="1" i="0" u="none" strike="noStrike" cap="none">
                  <a:solidFill>
                    <a:schemeClr val="accent1"/>
                  </a:solidFill>
                  <a:latin typeface="Poppins"/>
                  <a:ea typeface="Poppins"/>
                  <a:cs typeface="Poppins"/>
                  <a:sym typeface="Poppins"/>
                </a:rPr>
                <a:t>“We need cheese and meat!” screamed Eve.</a:t>
              </a:r>
              <a:endParaRPr sz="5500" b="1" i="0" u="none" strike="noStrike" cap="none">
                <a:solidFill>
                  <a:schemeClr val="accent1"/>
                </a:solidFill>
                <a:latin typeface="Poppins"/>
                <a:ea typeface="Poppins"/>
                <a:cs typeface="Poppins"/>
                <a:sym typeface="Poppins"/>
              </a:endParaRPr>
            </a:p>
          </p:txBody>
        </p:sp>
      </p:grpSp>
      <p:sp>
        <p:nvSpPr>
          <p:cNvPr id="98" name="Google Shape;98;p10"/>
          <p:cNvSpPr txBox="1">
            <a:spLocks noGrp="1"/>
          </p:cNvSpPr>
          <p:nvPr>
            <p:ph type="body" idx="2"/>
          </p:nvPr>
        </p:nvSpPr>
        <p:spPr>
          <a:xfrm>
            <a:off x="612750" y="631025"/>
            <a:ext cx="5742300" cy="221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99" name="Google Shape;99;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0" name="Google Shape;100;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01" name="Google Shape;101;p10"/>
          <p:cNvSpPr txBox="1"/>
          <p:nvPr/>
        </p:nvSpPr>
        <p:spPr>
          <a:xfrm>
            <a:off x="610316" y="6093125"/>
            <a:ext cx="60342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02" name="Google Shape;102;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3" name="Google Shape;103;p10"/>
          <p:cNvPicPr preferRelativeResize="0"/>
          <p:nvPr/>
        </p:nvPicPr>
        <p:blipFill rotWithShape="1">
          <a:blip r:embed="rId5">
            <a:alphaModFix/>
          </a:blip>
          <a:srcRect/>
          <a:stretch/>
        </p:blipFill>
        <p:spPr>
          <a:xfrm>
            <a:off x="16097950" y="927885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1000"/>
                                        <p:tgtEl>
                                          <p:spTgt spid="89"/>
                                        </p:tgtEl>
                                        <p:attrNameLst>
                                          <p:attrName>ppt_w</p:attrName>
                                        </p:attrNameLst>
                                      </p:cBhvr>
                                      <p:tavLst>
                                        <p:tav tm="0">
                                          <p:val>
                                            <p:strVal val="0"/>
                                          </p:val>
                                        </p:tav>
                                        <p:tav tm="100000">
                                          <p:val>
                                            <p:strVal val="#ppt_w"/>
                                          </p:val>
                                        </p:tav>
                                      </p:tavLst>
                                    </p:anim>
                                    <p:anim calcmode="lin" valueType="num">
                                      <p:cBhvr additive="base">
                                        <p:cTn id="13" dur="1000"/>
                                        <p:tgtEl>
                                          <p:spTgt spid="8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additive="base">
                                        <p:cTn id="18" dur="1000"/>
                                        <p:tgtEl>
                                          <p:spTgt spid="92"/>
                                        </p:tgtEl>
                                        <p:attrNameLst>
                                          <p:attrName>ppt_w</p:attrName>
                                        </p:attrNameLst>
                                      </p:cBhvr>
                                      <p:tavLst>
                                        <p:tav tm="0">
                                          <p:val>
                                            <p:strVal val="0"/>
                                          </p:val>
                                        </p:tav>
                                        <p:tav tm="100000">
                                          <p:val>
                                            <p:strVal val="#ppt_w"/>
                                          </p:val>
                                        </p:tav>
                                      </p:tavLst>
                                    </p:anim>
                                    <p:anim calcmode="lin" valueType="num">
                                      <p:cBhvr additive="base">
                                        <p:cTn id="19" dur="1000"/>
                                        <p:tgtEl>
                                          <p:spTgt spid="92"/>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1000"/>
                                        <p:tgtEl>
                                          <p:spTgt spid="95"/>
                                        </p:tgtEl>
                                        <p:attrNameLst>
                                          <p:attrName>ppt_w</p:attrName>
                                        </p:attrNameLst>
                                      </p:cBhvr>
                                      <p:tavLst>
                                        <p:tav tm="0">
                                          <p:val>
                                            <p:strVal val="0"/>
                                          </p:val>
                                        </p:tav>
                                        <p:tav tm="100000">
                                          <p:val>
                                            <p:strVal val="#ppt_w"/>
                                          </p:val>
                                        </p:tav>
                                      </p:tavLst>
                                    </p:anim>
                                    <p:anim calcmode="lin" valueType="num">
                                      <p:cBhvr additive="base">
                                        <p:cTn id="25" dur="1000"/>
                                        <p:tgtEl>
                                          <p:spTgt spid="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1"/>
          <p:cNvSpPr txBox="1"/>
          <p:nvPr/>
        </p:nvSpPr>
        <p:spPr>
          <a:xfrm>
            <a:off x="6743601" y="276734"/>
            <a:ext cx="12744300" cy="8715000"/>
          </a:xfrm>
          <a:prstGeom prst="rect">
            <a:avLst/>
          </a:prstGeom>
          <a:noFill/>
          <a:ln>
            <a:noFill/>
          </a:ln>
        </p:spPr>
        <p:txBody>
          <a:bodyPr spcFirstLastPara="1" wrap="square" lIns="201050" tIns="201050" rIns="201050" bIns="201050" anchor="t" anchorCtr="0">
            <a:noAutofit/>
          </a:bodyPr>
          <a:lstStyle/>
          <a:p>
            <a:pPr marL="100330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each			   street</a:t>
            </a:r>
            <a:endParaRPr sz="12100" b="1" i="0" u="none" strike="noStrike" cap="none" dirty="0">
              <a:solidFill>
                <a:schemeClr val="accent1"/>
              </a:solidFill>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creek			  here</a:t>
            </a:r>
            <a:endParaRPr sz="12100" b="1" i="0" u="none" strike="noStrike" cap="none" dirty="0">
              <a:solidFill>
                <a:schemeClr val="accent1"/>
              </a:solidFill>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be</a:t>
            </a:r>
            <a:endParaRPr sz="12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400" b="1" i="0" u="none" strike="noStrike" cap="none" dirty="0">
              <a:solidFill>
                <a:schemeClr val="accent1"/>
              </a:solidFill>
              <a:highlight>
                <a:srgbClr val="FFFFFF"/>
              </a:highlight>
              <a:latin typeface="Poppins"/>
              <a:ea typeface="Poppins"/>
              <a:cs typeface="Poppins"/>
              <a:sym typeface="Poppins"/>
            </a:endParaRPr>
          </a:p>
        </p:txBody>
      </p:sp>
      <p:sp>
        <p:nvSpPr>
          <p:cNvPr id="110" name="Google Shape;110;p11"/>
          <p:cNvSpPr txBox="1">
            <a:spLocks noGrp="1"/>
          </p:cNvSpPr>
          <p:nvPr>
            <p:ph type="body" idx="2"/>
          </p:nvPr>
        </p:nvSpPr>
        <p:spPr>
          <a:xfrm>
            <a:off x="612750" y="631025"/>
            <a:ext cx="5742300" cy="2289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11" name="Google Shape;111;p11"/>
          <p:cNvSpPr txBox="1"/>
          <p:nvPr/>
        </p:nvSpPr>
        <p:spPr>
          <a:xfrm>
            <a:off x="610316" y="5882279"/>
            <a:ext cx="5881800" cy="4793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can read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pic>
        <p:nvPicPr>
          <p:cNvPr id="112" name="Google Shape;112;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3" name="Google Shape;113;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p:tgtEl>
                                          <p:spTgt spid="109"/>
                                        </p:tgtEl>
                                        <p:attrNameLst>
                                          <p:attrName>ppt_w</p:attrName>
                                        </p:attrNameLst>
                                      </p:cBhvr>
                                      <p:tavLst>
                                        <p:tav tm="0">
                                          <p:val>
                                            <p:strVal val="0"/>
                                          </p:val>
                                        </p:tav>
                                        <p:tav tm="100000">
                                          <p:val>
                                            <p:strVal val="#ppt_w"/>
                                          </p:val>
                                        </p:tav>
                                      </p:tavLst>
                                    </p:anim>
                                    <p:anim calcmode="lin" valueType="num">
                                      <p:cBhvr additive="base">
                                        <p:cTn id="8" dur="1000"/>
                                        <p:tgtEl>
                                          <p:spTgt spid="1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2"/>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20" name="Google Shape;120;p12"/>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21" name="Google Shape;121;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22" name="Google Shape;122;p12"/>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23" name="Google Shape;123;p12"/>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13"/>
          <p:cNvPicPr preferRelativeResize="0"/>
          <p:nvPr/>
        </p:nvPicPr>
        <p:blipFill rotWithShape="1">
          <a:blip r:embed="rId3">
            <a:alphaModFix/>
          </a:blip>
          <a:srcRect t="2936" b="2942"/>
          <a:stretch/>
        </p:blipFill>
        <p:spPr>
          <a:xfrm>
            <a:off x="10493568" y="2784320"/>
            <a:ext cx="4890520" cy="5742480"/>
          </a:xfrm>
          <a:prstGeom prst="rect">
            <a:avLst/>
          </a:prstGeom>
          <a:noFill/>
          <a:ln>
            <a:noFill/>
          </a:ln>
        </p:spPr>
      </p:pic>
      <p:sp>
        <p:nvSpPr>
          <p:cNvPr id="130" name="Google Shape;130;p13"/>
          <p:cNvSpPr txBox="1">
            <a:spLocks noGrp="1"/>
          </p:cNvSpPr>
          <p:nvPr>
            <p:ph type="body" idx="2"/>
          </p:nvPr>
        </p:nvSpPr>
        <p:spPr>
          <a:xfrm>
            <a:off x="612750" y="631025"/>
            <a:ext cx="5742300" cy="3505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131" name="Google Shape;131;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2" name="Google Shape;132;p13"/>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133" name="Google Shape;133;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Custom</PresentationFormat>
  <Paragraphs>132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Poppins Black</vt:lpstr>
      <vt:lpstr>Short Stack</vt:lpstr>
      <vt:lpstr>Poppins</vt:lpstr>
      <vt:lpstr>Questrial</vt:lpstr>
      <vt:lpstr>Calibri</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2024-07-29T19:15:38Z</dcterms:modified>
</cp:coreProperties>
</file>