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e from an open syllable, from a bossy e, using the spelling patterns, e-e or e-a. Today, we're going to look at all of these ways to make the long e vowel sound. For example, </a:t>
            </a:r>
            <a:r>
              <a:rPr i="1" lang="en" sz="1200">
                <a:solidFill>
                  <a:schemeClr val="dk1"/>
                </a:solidFill>
                <a:latin typeface="Poppins"/>
                <a:ea typeface="Poppins"/>
                <a:cs typeface="Poppins"/>
                <a:sym typeface="Poppins"/>
              </a:rPr>
              <a:t>theme</a:t>
            </a:r>
            <a:r>
              <a:rPr lang="en" sz="1200">
                <a:solidFill>
                  <a:schemeClr val="dk1"/>
                </a:solidFill>
                <a:latin typeface="Poppins"/>
                <a:ea typeface="Poppins"/>
                <a:cs typeface="Poppins"/>
                <a:sym typeface="Poppins"/>
              </a:rPr>
              <a:t> use the bossy e and makes the long vowel sound, /e/, so we read the word /th/ /e/ /m/ = theme.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letter cards students have learned so far. (</a:t>
            </a:r>
            <a:r>
              <a:rPr b="1" lang="en" sz="1200">
                <a:solidFill>
                  <a:schemeClr val="dk1"/>
                </a:solidFill>
                <a:latin typeface="Poppins"/>
                <a:ea typeface="Poppins"/>
                <a:cs typeface="Poppins"/>
                <a:sym typeface="Poppins"/>
              </a:rPr>
              <a:t>Sound Letter Cards: a, e, i, o, u, wh, sh, ch, ng, ck, ph, qu, ai, ay, ee, ea</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We've practiced 4 different patterns for making the long e sound: final bossy e, open syllable ending in e, the vowel pair e-e, or the vowel pair e-a. Let's practice all 4 patterns.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these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a consonant digraph, t-h, and a vowel, consonant, final e. Let's try. T-h says /th/. The final bossy e makes the middle e say the long e sound /e/. The final consonant s, says /s/. /th/ /e/ /s/.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these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jeans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j, /j/. Next comes a vowel team, e-a says /e/. The final consonants, n and s, say /n/ /s/.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e-a makes the long vowel sound. What word do we have?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/j/ /e/ /n/ /s/. The word is "jeans". We learned that you can make a long e from an open syllable, from a bossy e, and using the spelling patterns e-e or e-a. Great thinking while blending the sounds today!</a:t>
            </a:r>
            <a:endParaRPr b="1" sz="1200">
              <a:solidFill>
                <a:schemeClr val="dk1"/>
              </a:solidFill>
              <a:latin typeface="Poppins"/>
              <a:ea typeface="Poppins"/>
              <a:cs typeface="Poppins"/>
              <a:sym typeface="Poppins"/>
            </a:endParaRPr>
          </a:p>
        </p:txBody>
      </p:sp>
      <p:sp>
        <p:nvSpPr>
          <p:cNvPr id="65" name="Google Shape;65;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6" name="Google Shape;66;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sheet.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digraph, s-h. I see a vowel pair, e-e. Underline your consonant digraph and vowel pair to remember they stick together.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/sh/ /e/ /t/ = "sheet". Yes, the word is "sheet".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theme.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digraph, and a final bossy e. Underline your consonant digraph to remember it sticks together.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"theme".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The team made a speech to please teach how to steal the ball.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learned that you can make a long e from an open syllable, from a bossy e, and using the spelling patterns e-e or e-a. Those brains are growing!</a:t>
            </a:r>
            <a:endParaRPr b="1" sz="1200">
              <a:solidFill>
                <a:schemeClr val="dk1"/>
              </a:solidFill>
              <a:latin typeface="Poppins"/>
              <a:ea typeface="Poppins"/>
              <a:cs typeface="Poppins"/>
              <a:sym typeface="Poppins"/>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scene, reach, meet, he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7" name="Google Shape;10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8" name="Google Shape;10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peel. The paint is beginning to peel.</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peel</a:t>
            </a:r>
            <a:r>
              <a:rPr lang="en" sz="1200">
                <a:solidFill>
                  <a:schemeClr val="dk1"/>
                </a:solidFill>
                <a:latin typeface="Poppins"/>
                <a:ea typeface="Poppins"/>
                <a:cs typeface="Poppins"/>
                <a:sym typeface="Poppins"/>
              </a:rPr>
              <a:t>? Let's listen to the sounds and match the sound to the correct letter. The word is "peel". I hear /p/ /e/ /l/. I know that sound for /p/ = p and the sound for /e/ can be spelled = e-e. I hear a /l/ sound at the end.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peel </a:t>
            </a:r>
            <a:r>
              <a:rPr lang="en" sz="1200">
                <a:solidFill>
                  <a:schemeClr val="dk1"/>
                </a:solidFill>
                <a:latin typeface="Poppins"/>
                <a:ea typeface="Poppins"/>
                <a:cs typeface="Poppins"/>
                <a:sym typeface="Poppins"/>
              </a:rPr>
              <a:t>we write the letters p-e-e-l. Sometimes, we have to try a couple different spellings to see which one looks correct. The more you read and write, the more your brain will learn which spelling to use. </a:t>
            </a:r>
            <a:endParaRPr b="1" sz="1200">
              <a:solidFill>
                <a:schemeClr val="dk1"/>
              </a:solidFill>
              <a:latin typeface="Poppins"/>
              <a:ea typeface="Poppins"/>
              <a:cs typeface="Poppins"/>
              <a:sym typeface="Poppins"/>
            </a:endParaRPr>
          </a:p>
        </p:txBody>
      </p:sp>
      <p:sp>
        <p:nvSpPr>
          <p:cNvPr id="117" name="Google Shape;117;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final consonant sound. What would the word be if we changed the /l/ sound in </a:t>
            </a:r>
            <a:r>
              <a:rPr i="1" lang="en" sz="1200">
                <a:solidFill>
                  <a:schemeClr val="dk1"/>
                </a:solidFill>
                <a:latin typeface="Poppins"/>
                <a:ea typeface="Poppins"/>
                <a:cs typeface="Poppins"/>
                <a:sym typeface="Poppins"/>
              </a:rPr>
              <a:t>peel</a:t>
            </a:r>
            <a:r>
              <a:rPr lang="en" sz="1200">
                <a:solidFill>
                  <a:schemeClr val="dk1"/>
                </a:solidFill>
                <a:latin typeface="Poppins"/>
                <a:ea typeface="Poppins"/>
                <a:cs typeface="Poppins"/>
                <a:sym typeface="Poppins"/>
              </a:rPr>
              <a:t>, to the /p/ sound? /p/ /e/ /p/.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final sound from /l/ in peel to /p/ we write the letters for the word "peep", p-e-e-p. The vowel partners e-e make the e say the long vowel sound. Great thinking! Awesome job spelling words today!</a:t>
            </a:r>
            <a:endParaRPr sz="1200">
              <a:solidFill>
                <a:schemeClr val="dk1"/>
              </a:solidFill>
              <a:latin typeface="Poppins"/>
              <a:ea typeface="Poppins"/>
              <a:cs typeface="Poppins"/>
              <a:sym typeface="Poppins"/>
            </a:endParaRPr>
          </a:p>
        </p:txBody>
      </p:sp>
      <p:sp>
        <p:nvSpPr>
          <p:cNvPr id="134" name="Google Shape;134;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5" name="Google Shape;135;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uses some unusual sounds and not necessarily what we'd expect.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where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/wh/, then the unusual e sound of long a /a/. It ends with r, /r/. Let's acknowledge that this word does not use bossy final e to make a long e sound, nor does it use e-r to say /er/. It's breaking all the rules! This word is decoded as /wh/ /a/ /r/ = "where". Read this word with me. /wh/ /a/ /r/.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"where". </a:t>
            </a:r>
            <a:r>
              <a:rPr i="1" lang="en" sz="1200">
                <a:solidFill>
                  <a:schemeClr val="dk1"/>
                </a:solidFill>
                <a:latin typeface="Poppins"/>
                <a:ea typeface="Poppins"/>
                <a:cs typeface="Poppins"/>
                <a:sym typeface="Poppins"/>
              </a:rPr>
              <a:t>Where is your pencil?</a:t>
            </a:r>
            <a:r>
              <a:rPr lang="en" sz="1200">
                <a:solidFill>
                  <a:schemeClr val="dk1"/>
                </a:solidFill>
                <a:latin typeface="Poppins"/>
                <a:ea typeface="Poppins"/>
                <a:cs typeface="Poppins"/>
                <a:sym typeface="Poppins"/>
              </a:rPr>
              <a:t>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where</a:t>
            </a:r>
            <a:r>
              <a:rPr lang="en" sz="1200">
                <a:solidFill>
                  <a:schemeClr val="dk1"/>
                </a:solidFill>
                <a:latin typeface="Poppins"/>
                <a:ea typeface="Poppins"/>
                <a:cs typeface="Poppins"/>
                <a:sym typeface="Poppins"/>
              </a:rPr>
              <a:t>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where</a:t>
            </a:r>
            <a:endParaRPr b="1" sz="1200">
              <a:solidFill>
                <a:schemeClr val="dk1"/>
              </a:solidFill>
              <a:latin typeface="Poppins"/>
              <a:ea typeface="Poppins"/>
              <a:cs typeface="Poppins"/>
              <a:sym typeface="Poppins"/>
            </a:endParaRPr>
          </a:p>
        </p:txBody>
      </p:sp>
      <p:sp>
        <p:nvSpPr>
          <p:cNvPr id="150" name="Google Shape;150;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1" name="Google Shape;151;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28.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28.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716227" y="922406"/>
            <a:ext cx="3752389" cy="9607749"/>
          </a:xfrm>
          <a:prstGeom prst="rect">
            <a:avLst/>
          </a:prstGeom>
          <a:noFill/>
          <a:ln>
            <a:noFill/>
          </a:ln>
        </p:spPr>
      </p:pic>
      <p:sp>
        <p:nvSpPr>
          <p:cNvPr id="32" name="Google Shape;32;p7"/>
          <p:cNvSpPr txBox="1"/>
          <p:nvPr/>
        </p:nvSpPr>
        <p:spPr>
          <a:xfrm>
            <a:off x="10716227" y="4835397"/>
            <a:ext cx="3753000" cy="53022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7500" u="none" cap="none" strike="noStrike">
                <a:solidFill>
                  <a:schemeClr val="accent1"/>
                </a:solidFill>
                <a:highlight>
                  <a:schemeClr val="lt1"/>
                </a:highlight>
                <a:latin typeface="Poppins"/>
                <a:ea typeface="Poppins"/>
                <a:cs typeface="Poppins"/>
                <a:sym typeface="Poppins"/>
              </a:rPr>
              <a:t>th</a:t>
            </a:r>
            <a:r>
              <a:rPr b="1" i="0" lang="en" sz="7500" u="none" cap="none" strike="noStrike">
                <a:solidFill>
                  <a:srgbClr val="FF0000"/>
                </a:solidFill>
                <a:highlight>
                  <a:srgbClr val="FFFFFF"/>
                </a:highlight>
                <a:latin typeface="Poppins"/>
                <a:ea typeface="Poppins"/>
                <a:cs typeface="Poppins"/>
                <a:sym typeface="Poppins"/>
              </a:rPr>
              <a:t>e</a:t>
            </a:r>
            <a:r>
              <a:rPr b="1" i="0" lang="en" sz="7500" u="none" cap="none" strike="noStrike">
                <a:solidFill>
                  <a:schemeClr val="accent1"/>
                </a:solidFill>
                <a:highlight>
                  <a:srgbClr val="FFFFFF"/>
                </a:highlight>
                <a:latin typeface="Poppins"/>
                <a:ea typeface="Poppins"/>
                <a:cs typeface="Poppins"/>
                <a:sym typeface="Poppins"/>
              </a:rPr>
              <a:t>m</a:t>
            </a:r>
            <a:r>
              <a:rPr b="1" lang="en" sz="7500">
                <a:solidFill>
                  <a:srgbClr val="FF0000"/>
                </a:solidFill>
                <a:highlight>
                  <a:schemeClr val="lt1"/>
                </a:highlight>
                <a:latin typeface="Poppins"/>
                <a:ea typeface="Poppins"/>
                <a:cs typeface="Poppins"/>
                <a:sym typeface="Poppins"/>
              </a:rPr>
              <a:t>e</a:t>
            </a:r>
            <a:r>
              <a:rPr b="1" i="0" lang="en" sz="4900" u="none" cap="none" strike="noStrike">
                <a:solidFill>
                  <a:srgbClr val="242424"/>
                </a:solidFill>
                <a:highlight>
                  <a:srgbClr val="FFFFFF"/>
                </a:highlight>
                <a:latin typeface="Poppins"/>
                <a:ea typeface="Poppins"/>
                <a:cs typeface="Poppins"/>
                <a:sym typeface="Poppins"/>
              </a:rPr>
              <a:t> </a:t>
            </a:r>
            <a:endParaRPr b="1" i="0" sz="49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900"/>
              <a:buFont typeface="Arial"/>
              <a:buNone/>
            </a:pPr>
            <a:r>
              <a:rPr b="1" i="0" lang="en" sz="4600" u="none" cap="none" strike="noStrike">
                <a:solidFill>
                  <a:schemeClr val="dk1"/>
                </a:solidFill>
                <a:highlight>
                  <a:schemeClr val="lt1"/>
                </a:highlight>
                <a:latin typeface="Poppins"/>
                <a:ea typeface="Poppins"/>
                <a:cs typeface="Poppins"/>
                <a:sym typeface="Poppins"/>
              </a:rPr>
              <a:t>/</a:t>
            </a:r>
            <a:r>
              <a:rPr b="1" i="0" lang="en" sz="4600" u="none" cap="none" strike="noStrike">
                <a:solidFill>
                  <a:schemeClr val="accent1"/>
                </a:solidFill>
                <a:highlight>
                  <a:schemeClr val="lt1"/>
                </a:highlight>
                <a:latin typeface="Poppins"/>
                <a:ea typeface="Poppins"/>
                <a:cs typeface="Poppins"/>
                <a:sym typeface="Poppins"/>
              </a:rPr>
              <a:t>th</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FF0000"/>
                </a:solidFill>
                <a:highlight>
                  <a:schemeClr val="lt1"/>
                </a:highlight>
                <a:latin typeface="Poppins"/>
                <a:ea typeface="Poppins"/>
                <a:cs typeface="Poppins"/>
                <a:sym typeface="Poppins"/>
              </a:rPr>
              <a:t>ē</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chemeClr val="accent1"/>
                </a:solidFill>
                <a:highlight>
                  <a:schemeClr val="lt1"/>
                </a:highlight>
                <a:latin typeface="Poppins"/>
                <a:ea typeface="Poppins"/>
                <a:cs typeface="Poppins"/>
                <a:sym typeface="Poppins"/>
              </a:rPr>
              <a:t>m</a:t>
            </a:r>
            <a:r>
              <a:rPr b="1" i="0" lang="en" sz="4600" u="none" cap="none" strike="noStrike">
                <a:solidFill>
                  <a:schemeClr val="dk1"/>
                </a:solidFill>
                <a:highlight>
                  <a:schemeClr val="lt1"/>
                </a:highlight>
                <a:latin typeface="Poppins"/>
                <a:ea typeface="Poppins"/>
                <a:cs typeface="Poppins"/>
                <a:sym typeface="Poppins"/>
              </a:rPr>
              <a:t>/ </a:t>
            </a:r>
            <a:r>
              <a:rPr b="1" i="0" lang="en" sz="4600" u="none" cap="none" strike="noStrike">
                <a:solidFill>
                  <a:srgbClr val="242424"/>
                </a:solidFill>
                <a:highlight>
                  <a:srgbClr val="FFFFFF"/>
                </a:highlight>
                <a:latin typeface="Poppins"/>
                <a:ea typeface="Poppins"/>
                <a:cs typeface="Poppins"/>
                <a:sym typeface="Poppins"/>
              </a:rPr>
              <a:t>=</a:t>
            </a: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th</a:t>
            </a:r>
            <a:r>
              <a:rPr b="1" i="0" lang="en" sz="5500" u="none" cap="none" strike="noStrike">
                <a:solidFill>
                  <a:srgbClr val="FF0000"/>
                </a:solidFill>
                <a:highlight>
                  <a:srgbClr val="FFFFFF"/>
                </a:highlight>
                <a:latin typeface="Poppins"/>
                <a:ea typeface="Poppins"/>
                <a:cs typeface="Poppins"/>
                <a:sym typeface="Poppins"/>
              </a:rPr>
              <a:t>e</a:t>
            </a:r>
            <a:r>
              <a:rPr b="1" i="0" lang="en" sz="5500" u="none" cap="none" strike="noStrike">
                <a:solidFill>
                  <a:schemeClr val="accent1"/>
                </a:solidFill>
                <a:highlight>
                  <a:srgbClr val="FFFFFF"/>
                </a:highlight>
                <a:latin typeface="Poppins"/>
                <a:ea typeface="Poppins"/>
                <a:cs typeface="Poppins"/>
                <a:sym typeface="Poppins"/>
              </a:rPr>
              <a:t>m</a:t>
            </a:r>
            <a:r>
              <a:rPr b="1" i="0" lang="en" sz="5500" u="none" cap="none" strike="noStrike">
                <a:solidFill>
                  <a:srgbClr val="FF0000"/>
                </a:solidFill>
                <a:highlight>
                  <a:srgbClr val="FFFFFF"/>
                </a:highlight>
                <a:latin typeface="Poppins"/>
                <a:ea typeface="Poppins"/>
                <a:cs typeface="Poppins"/>
                <a:sym typeface="Poppins"/>
              </a:rPr>
              <a:t>e</a:t>
            </a:r>
            <a:r>
              <a:rPr b="1" i="0" lang="en" sz="5500" u="none" cap="none" strike="noStrike">
                <a:solidFill>
                  <a:srgbClr val="006FB6"/>
                </a:solidFill>
                <a:highlight>
                  <a:srgbClr val="FFFFFF"/>
                </a:highlight>
                <a:latin typeface="Poppins"/>
                <a:ea typeface="Poppins"/>
                <a:cs typeface="Poppins"/>
                <a:sym typeface="Poppins"/>
              </a:rPr>
              <a:t> </a:t>
            </a:r>
            <a:endParaRPr b="1" i="0" sz="5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400" u="none" cap="none" strike="noStrike">
              <a:solidFill>
                <a:srgbClr val="242424"/>
              </a:solidFill>
              <a:latin typeface="Poppins"/>
              <a:ea typeface="Poppins"/>
              <a:cs typeface="Poppins"/>
              <a:sym typeface="Poppins"/>
            </a:endParaRPr>
          </a:p>
        </p:txBody>
      </p:sp>
      <p:sp>
        <p:nvSpPr>
          <p:cNvPr id="33" name="Google Shape;33;p7"/>
          <p:cNvSpPr/>
          <p:nvPr/>
        </p:nvSpPr>
        <p:spPr>
          <a:xfrm>
            <a:off x="10814810" y="4922372"/>
            <a:ext cx="3564000" cy="1381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34" name="Google Shape;34;p7"/>
          <p:cNvSpPr/>
          <p:nvPr/>
        </p:nvSpPr>
        <p:spPr>
          <a:xfrm>
            <a:off x="7556931" y="2317448"/>
            <a:ext cx="2115000" cy="2575800"/>
          </a:xfrm>
          <a:prstGeom prst="roundRect">
            <a:avLst>
              <a:gd fmla="val 599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Open Syllable  </a:t>
            </a:r>
            <a:endParaRPr b="1" i="0" sz="3400" u="none" cap="none" strike="noStrike">
              <a:solidFill>
                <a:srgbClr val="FFFFFF"/>
              </a:solidFill>
              <a:latin typeface="Poppins"/>
              <a:ea typeface="Poppins"/>
              <a:cs typeface="Poppins"/>
              <a:sym typeface="Poppins"/>
            </a:endParaRPr>
          </a:p>
        </p:txBody>
      </p:sp>
      <p:sp>
        <p:nvSpPr>
          <p:cNvPr id="35" name="Google Shape;35;p7"/>
          <p:cNvSpPr/>
          <p:nvPr/>
        </p:nvSpPr>
        <p:spPr>
          <a:xfrm>
            <a:off x="7556905" y="6303848"/>
            <a:ext cx="2115000" cy="2575800"/>
          </a:xfrm>
          <a:prstGeom prst="roundRect">
            <a:avLst>
              <a:gd fmla="val 599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Bossy e  </a:t>
            </a:r>
            <a:endParaRPr b="1" i="0" sz="3400" u="none" cap="none" strike="noStrike">
              <a:solidFill>
                <a:srgbClr val="FFFFFF"/>
              </a:solidFill>
              <a:latin typeface="Poppins"/>
              <a:ea typeface="Poppins"/>
              <a:cs typeface="Poppins"/>
              <a:sym typeface="Poppins"/>
            </a:endParaRPr>
          </a:p>
        </p:txBody>
      </p:sp>
      <p:pic>
        <p:nvPicPr>
          <p:cNvPr id="36" name="Google Shape;36;p7"/>
          <p:cNvPicPr preferRelativeResize="0"/>
          <p:nvPr/>
        </p:nvPicPr>
        <p:blipFill rotWithShape="1">
          <a:blip r:embed="rId4">
            <a:alphaModFix/>
          </a:blip>
          <a:srcRect b="1257" l="0" r="0" t="1247"/>
          <a:stretch/>
        </p:blipFill>
        <p:spPr>
          <a:xfrm>
            <a:off x="15511882" y="2317424"/>
            <a:ext cx="2750801" cy="2783664"/>
          </a:xfrm>
          <a:prstGeom prst="rect">
            <a:avLst/>
          </a:prstGeom>
          <a:noFill/>
          <a:ln>
            <a:noFill/>
          </a:ln>
        </p:spPr>
      </p:pic>
      <p:pic>
        <p:nvPicPr>
          <p:cNvPr id="37" name="Google Shape;37;p7"/>
          <p:cNvPicPr preferRelativeResize="0"/>
          <p:nvPr/>
        </p:nvPicPr>
        <p:blipFill rotWithShape="1">
          <a:blip r:embed="rId5">
            <a:alphaModFix/>
          </a:blip>
          <a:srcRect b="1257" l="0" r="0" t="1247"/>
          <a:stretch/>
        </p:blipFill>
        <p:spPr>
          <a:xfrm>
            <a:off x="15511882" y="6303824"/>
            <a:ext cx="2750801" cy="2783664"/>
          </a:xfrm>
          <a:prstGeom prst="rect">
            <a:avLst/>
          </a:prstGeom>
          <a:noFill/>
          <a:ln>
            <a:noFill/>
          </a:ln>
        </p:spPr>
      </p:pic>
      <p:pic>
        <p:nvPicPr>
          <p:cNvPr id="38" name="Google Shape;38;p7"/>
          <p:cNvPicPr preferRelativeResize="0"/>
          <p:nvPr/>
        </p:nvPicPr>
        <p:blipFill rotWithShape="1">
          <a:blip r:embed="rId6">
            <a:alphaModFix/>
          </a:blip>
          <a:srcRect b="1219" l="0" r="0" t="1219"/>
          <a:stretch/>
        </p:blipFill>
        <p:spPr>
          <a:xfrm>
            <a:off x="11287073" y="1690140"/>
            <a:ext cx="2750802" cy="2783658"/>
          </a:xfrm>
          <a:prstGeom prst="rect">
            <a:avLst/>
          </a:prstGeom>
          <a:noFill/>
          <a:ln>
            <a:noFill/>
          </a:ln>
        </p:spPr>
      </p:pic>
      <p:sp>
        <p:nvSpPr>
          <p:cNvPr id="39" name="Google Shape;39;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40" name="Google Shape;40;p7"/>
          <p:cNvGrpSpPr/>
          <p:nvPr/>
        </p:nvGrpSpPr>
        <p:grpSpPr>
          <a:xfrm>
            <a:off x="599448" y="3308558"/>
            <a:ext cx="2489999" cy="2588607"/>
            <a:chOff x="599452" y="3110429"/>
            <a:chExt cx="2680589" cy="2786745"/>
          </a:xfrm>
        </p:grpSpPr>
        <p:sp>
          <p:nvSpPr>
            <p:cNvPr id="41" name="Google Shape;41;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3" name="Google Shape;43;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7"/>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6" name="Google Shape;46;p7"/>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
                                        <p:tgtEl>
                                          <p:spTgt spid="34"/>
                                        </p:tgtEl>
                                        <p:attrNameLst>
                                          <p:attrName>ppt_w</p:attrName>
                                        </p:attrNameLst>
                                      </p:cBhvr>
                                      <p:tavLst>
                                        <p:tav fmla="" tm="0">
                                          <p:val>
                                            <p:strVal val="0"/>
                                          </p:val>
                                        </p:tav>
                                        <p:tav fmla="" tm="100000">
                                          <p:val>
                                            <p:strVal val="#ppt_w"/>
                                          </p:val>
                                        </p:tav>
                                      </p:tavLst>
                                    </p:anim>
                                    <p:anim calcmode="lin" valueType="num">
                                      <p:cBhvr additive="base">
                                        <p:cTn dur="1"/>
                                        <p:tgtEl>
                                          <p:spTgt spid="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
                                        <p:tgtEl>
                                          <p:spTgt spid="35"/>
                                        </p:tgtEl>
                                        <p:attrNameLst>
                                          <p:attrName>ppt_w</p:attrName>
                                        </p:attrNameLst>
                                      </p:cBhvr>
                                      <p:tavLst>
                                        <p:tav fmla="" tm="0">
                                          <p:val>
                                            <p:strVal val="0"/>
                                          </p:val>
                                        </p:tav>
                                        <p:tav fmla="" tm="100000">
                                          <p:val>
                                            <p:strVal val="#ppt_w"/>
                                          </p:val>
                                        </p:tav>
                                      </p:tavLst>
                                    </p:anim>
                                    <p:anim calcmode="lin" valueType="num">
                                      <p:cBhvr additive="base">
                                        <p:cTn dur="1"/>
                                        <p:tgtEl>
                                          <p:spTgt spid="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
                                        <p:tgtEl>
                                          <p:spTgt spid="36"/>
                                        </p:tgtEl>
                                        <p:attrNameLst>
                                          <p:attrName>ppt_w</p:attrName>
                                        </p:attrNameLst>
                                      </p:cBhvr>
                                      <p:tavLst>
                                        <p:tav fmla="" tm="0">
                                          <p:val>
                                            <p:strVal val="0"/>
                                          </p:val>
                                        </p:tav>
                                        <p:tav fmla="" tm="100000">
                                          <p:val>
                                            <p:strVal val="#ppt_w"/>
                                          </p:val>
                                        </p:tav>
                                      </p:tavLst>
                                    </p:anim>
                                    <p:anim calcmode="lin" valueType="num">
                                      <p:cBhvr additive="base">
                                        <p:cTn dur="1"/>
                                        <p:tgtEl>
                                          <p:spTgt spid="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
                                        <p:tgtEl>
                                          <p:spTgt spid="37"/>
                                        </p:tgtEl>
                                        <p:attrNameLst>
                                          <p:attrName>ppt_w</p:attrName>
                                        </p:attrNameLst>
                                      </p:cBhvr>
                                      <p:tavLst>
                                        <p:tav fmla="" tm="0">
                                          <p:val>
                                            <p:strVal val="0"/>
                                          </p:val>
                                        </p:tav>
                                        <p:tav fmla="" tm="100000">
                                          <p:val>
                                            <p:strVal val="#ppt_w"/>
                                          </p:val>
                                        </p:tav>
                                      </p:tavLst>
                                    </p:anim>
                                    <p:anim calcmode="lin" valueType="num">
                                      <p:cBhvr additive="base">
                                        <p:cTn dur="1"/>
                                        <p:tgtEl>
                                          <p:spTgt spid="3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3">
            <a:alphaModFix/>
          </a:blip>
          <a:srcRect b="0" l="0" r="0" t="0"/>
          <a:stretch/>
        </p:blipFill>
        <p:spPr>
          <a:xfrm>
            <a:off x="7588743" y="1907884"/>
            <a:ext cx="11207967" cy="8649449"/>
          </a:xfrm>
          <a:prstGeom prst="rect">
            <a:avLst/>
          </a:prstGeom>
          <a:noFill/>
          <a:ln>
            <a:noFill/>
          </a:ln>
        </p:spPr>
      </p:pic>
      <p:pic>
        <p:nvPicPr>
          <p:cNvPr id="52" name="Google Shape;52;p8"/>
          <p:cNvPicPr preferRelativeResize="0"/>
          <p:nvPr/>
        </p:nvPicPr>
        <p:blipFill rotWithShape="1">
          <a:blip r:embed="rId4">
            <a:alphaModFix/>
          </a:blip>
          <a:srcRect b="1027" l="0" r="0" t="1038"/>
          <a:stretch/>
        </p:blipFill>
        <p:spPr>
          <a:xfrm>
            <a:off x="9498717" y="1809655"/>
            <a:ext cx="8086287" cy="8143184"/>
          </a:xfrm>
          <a:prstGeom prst="rect">
            <a:avLst/>
          </a:prstGeom>
          <a:noFill/>
          <a:ln>
            <a:noFill/>
          </a:ln>
        </p:spPr>
      </p:pic>
      <p:pic>
        <p:nvPicPr>
          <p:cNvPr id="53" name="Google Shape;53;p8"/>
          <p:cNvPicPr preferRelativeResize="0"/>
          <p:nvPr/>
        </p:nvPicPr>
        <p:blipFill rotWithShape="1">
          <a:blip r:embed="rId5">
            <a:alphaModFix/>
          </a:blip>
          <a:srcRect b="0" l="0" r="0" t="0"/>
          <a:stretch/>
        </p:blipFill>
        <p:spPr>
          <a:xfrm>
            <a:off x="9498717" y="1809655"/>
            <a:ext cx="8086284" cy="8142761"/>
          </a:xfrm>
          <a:prstGeom prst="rect">
            <a:avLst/>
          </a:prstGeom>
          <a:noFill/>
          <a:ln>
            <a:noFill/>
          </a:ln>
        </p:spPr>
      </p:pic>
      <p:pic>
        <p:nvPicPr>
          <p:cNvPr id="54" name="Google Shape;54;p8"/>
          <p:cNvPicPr preferRelativeResize="0"/>
          <p:nvPr/>
        </p:nvPicPr>
        <p:blipFill rotWithShape="1">
          <a:blip r:embed="rId6">
            <a:alphaModFix/>
          </a:blip>
          <a:srcRect b="1257" l="0" r="0" t="1247"/>
          <a:stretch/>
        </p:blipFill>
        <p:spPr>
          <a:xfrm>
            <a:off x="9498671" y="1809655"/>
            <a:ext cx="8086286" cy="8143219"/>
          </a:xfrm>
          <a:prstGeom prst="rect">
            <a:avLst/>
          </a:prstGeom>
          <a:noFill/>
          <a:ln>
            <a:noFill/>
          </a:ln>
        </p:spPr>
      </p:pic>
      <p:pic>
        <p:nvPicPr>
          <p:cNvPr id="55" name="Google Shape;55;p8"/>
          <p:cNvPicPr preferRelativeResize="0"/>
          <p:nvPr/>
        </p:nvPicPr>
        <p:blipFill rotWithShape="1">
          <a:blip r:embed="rId7">
            <a:alphaModFix/>
          </a:blip>
          <a:srcRect b="1257" l="0" r="0" t="1247"/>
          <a:stretch/>
        </p:blipFill>
        <p:spPr>
          <a:xfrm>
            <a:off x="9498719" y="1809655"/>
            <a:ext cx="8086286" cy="8143184"/>
          </a:xfrm>
          <a:prstGeom prst="rect">
            <a:avLst/>
          </a:prstGeom>
          <a:noFill/>
          <a:ln>
            <a:noFill/>
          </a:ln>
        </p:spPr>
      </p:pic>
      <p:sp>
        <p:nvSpPr>
          <p:cNvPr id="56" name="Google Shape;56;p8"/>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7" name="Google Shape;57;p8"/>
          <p:cNvGrpSpPr/>
          <p:nvPr/>
        </p:nvGrpSpPr>
        <p:grpSpPr>
          <a:xfrm>
            <a:off x="599448" y="3308558"/>
            <a:ext cx="2489999" cy="2588607"/>
            <a:chOff x="599452" y="3110429"/>
            <a:chExt cx="2680589" cy="2786745"/>
          </a:xfrm>
        </p:grpSpPr>
        <p:sp>
          <p:nvSpPr>
            <p:cNvPr id="58" name="Google Shape;58;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8"/>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id="60" name="Google Shape;60;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2" name="Google Shape;62;p8"/>
          <p:cNvPicPr preferRelativeResize="0"/>
          <p:nvPr/>
        </p:nvPicPr>
        <p:blipFill rotWithShape="1">
          <a:blip r:embed="rId9">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
                                        <p:tgtEl>
                                          <p:spTgt spid="55"/>
                                        </p:tgtEl>
                                        <p:attrNameLst>
                                          <p:attrName>ppt_w</p:attrName>
                                        </p:attrNameLst>
                                      </p:cBhvr>
                                      <p:tavLst>
                                        <p:tav fmla="" tm="0">
                                          <p:val>
                                            <p:strVal val="0"/>
                                          </p:val>
                                        </p:tav>
                                        <p:tav fmla="" tm="100000">
                                          <p:val>
                                            <p:strVal val="#ppt_w"/>
                                          </p:val>
                                        </p:tav>
                                      </p:tavLst>
                                    </p:anim>
                                    <p:anim calcmode="lin" valueType="num">
                                      <p:cBhvr additive="base">
                                        <p:cTn dur="1"/>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
                                        <p:tgtEl>
                                          <p:spTgt spid="54"/>
                                        </p:tgtEl>
                                        <p:attrNameLst>
                                          <p:attrName>ppt_w</p:attrName>
                                        </p:attrNameLst>
                                      </p:cBhvr>
                                      <p:tavLst>
                                        <p:tav fmla="" tm="0">
                                          <p:val>
                                            <p:strVal val="0"/>
                                          </p:val>
                                        </p:tav>
                                        <p:tav fmla="" tm="100000">
                                          <p:val>
                                            <p:strVal val="#ppt_w"/>
                                          </p:val>
                                        </p:tav>
                                      </p:tavLst>
                                    </p:anim>
                                    <p:anim calcmode="lin" valueType="num">
                                      <p:cBhvr additive="base">
                                        <p:cTn dur="1"/>
                                        <p:tgtEl>
                                          <p:spTgt spid="5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
                                        <p:tgtEl>
                                          <p:spTgt spid="53"/>
                                        </p:tgtEl>
                                        <p:attrNameLst>
                                          <p:attrName>ppt_w</p:attrName>
                                        </p:attrNameLst>
                                      </p:cBhvr>
                                      <p:tavLst>
                                        <p:tav fmla="" tm="0">
                                          <p:val>
                                            <p:strVal val="0"/>
                                          </p:val>
                                        </p:tav>
                                        <p:tav fmla="" tm="100000">
                                          <p:val>
                                            <p:strVal val="#ppt_w"/>
                                          </p:val>
                                        </p:tav>
                                      </p:tavLst>
                                    </p:anim>
                                    <p:anim calcmode="lin" valueType="num">
                                      <p:cBhvr additive="base">
                                        <p:cTn dur="100"/>
                                        <p:tgtEl>
                                          <p:spTgt spid="5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
                                        <p:tgtEl>
                                          <p:spTgt spid="52"/>
                                        </p:tgtEl>
                                        <p:attrNameLst>
                                          <p:attrName>ppt_w</p:attrName>
                                        </p:attrNameLst>
                                      </p:cBhvr>
                                      <p:tavLst>
                                        <p:tav fmla="" tm="0">
                                          <p:val>
                                            <p:strVal val="0"/>
                                          </p:val>
                                        </p:tav>
                                        <p:tav fmla="" tm="100000">
                                          <p:val>
                                            <p:strVal val="#ppt_w"/>
                                          </p:val>
                                        </p:tav>
                                      </p:tavLst>
                                    </p:anim>
                                    <p:anim calcmode="lin" valueType="num">
                                      <p:cBhvr additive="base">
                                        <p:cTn dur="1"/>
                                        <p:tgtEl>
                                          <p:spTgt spid="5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ppt_w</p:attrName>
                                        </p:attrNameLst>
                                      </p:cBhvr>
                                      <p:tavLst>
                                        <p:tav fmla="" tm="0">
                                          <p:val>
                                            <p:strVal val="0"/>
                                          </p:val>
                                        </p:tav>
                                        <p:tav fmla="" tm="100000">
                                          <p:val>
                                            <p:strVal val="#ppt_w"/>
                                          </p:val>
                                        </p:tav>
                                      </p:tavLst>
                                    </p:anim>
                                    <p:anim calcmode="lin" valueType="num">
                                      <p:cBhvr additive="base">
                                        <p:cTn dur="1000"/>
                                        <p:tgtEl>
                                          <p:spTgt spid="5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pic>
        <p:nvPicPr>
          <p:cNvPr id="68" name="Google Shape;68;p9"/>
          <p:cNvPicPr preferRelativeResize="0"/>
          <p:nvPr/>
        </p:nvPicPr>
        <p:blipFill rotWithShape="1">
          <a:blip r:embed="rId3">
            <a:alphaModFix/>
          </a:blip>
          <a:srcRect b="0" l="0" r="0" t="0"/>
          <a:stretch/>
        </p:blipFill>
        <p:spPr>
          <a:xfrm rot="5400000">
            <a:off x="6808946" y="2488801"/>
            <a:ext cx="9633356" cy="6330493"/>
          </a:xfrm>
          <a:prstGeom prst="rect">
            <a:avLst/>
          </a:prstGeom>
          <a:noFill/>
          <a:ln>
            <a:noFill/>
          </a:ln>
        </p:spPr>
      </p:pic>
      <p:sp>
        <p:nvSpPr>
          <p:cNvPr id="69" name="Google Shape;69;p9"/>
          <p:cNvSpPr txBox="1"/>
          <p:nvPr/>
        </p:nvSpPr>
        <p:spPr>
          <a:xfrm>
            <a:off x="8809284" y="2142115"/>
            <a:ext cx="5610000" cy="2227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4100" u="none" cap="none" strike="noStrike">
                <a:solidFill>
                  <a:schemeClr val="lt1"/>
                </a:solidFill>
                <a:latin typeface="Poppins"/>
                <a:ea typeface="Poppins"/>
                <a:cs typeface="Poppins"/>
                <a:sym typeface="Poppins"/>
              </a:rPr>
              <a:t>these</a:t>
            </a:r>
            <a:endParaRPr b="1" i="0" sz="14100" u="none" cap="none" strike="noStrike">
              <a:solidFill>
                <a:schemeClr val="lt1"/>
              </a:solidFill>
              <a:latin typeface="Poppins"/>
              <a:ea typeface="Poppins"/>
              <a:cs typeface="Poppins"/>
              <a:sym typeface="Poppins"/>
            </a:endParaRPr>
          </a:p>
        </p:txBody>
      </p:sp>
      <p:sp>
        <p:nvSpPr>
          <p:cNvPr id="70" name="Google Shape;70;p9"/>
          <p:cNvSpPr txBox="1"/>
          <p:nvPr/>
        </p:nvSpPr>
        <p:spPr>
          <a:xfrm>
            <a:off x="8820244" y="5551280"/>
            <a:ext cx="5610000" cy="2377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500" u="none" cap="none" strike="noStrike">
                <a:solidFill>
                  <a:schemeClr val="lt1"/>
                </a:solidFill>
                <a:latin typeface="Poppins"/>
                <a:ea typeface="Poppins"/>
                <a:cs typeface="Poppins"/>
                <a:sym typeface="Poppins"/>
              </a:rPr>
              <a:t>jeans</a:t>
            </a:r>
            <a:endParaRPr b="1" i="0" sz="13500" u="none" cap="none" strike="noStrike">
              <a:solidFill>
                <a:schemeClr val="lt1"/>
              </a:solidFill>
              <a:latin typeface="Poppins"/>
              <a:ea typeface="Poppins"/>
              <a:cs typeface="Poppins"/>
              <a:sym typeface="Poppins"/>
            </a:endParaRPr>
          </a:p>
        </p:txBody>
      </p:sp>
      <p:sp>
        <p:nvSpPr>
          <p:cNvPr id="71" name="Google Shape;71;p9"/>
          <p:cNvSpPr/>
          <p:nvPr/>
        </p:nvSpPr>
        <p:spPr>
          <a:xfrm>
            <a:off x="11366481" y="43018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2198397" y="43018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9235905" y="8035900"/>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0071955" y="8035924"/>
            <a:ext cx="1791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9204214" y="4646693"/>
            <a:ext cx="4914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9204214" y="8488217"/>
            <a:ext cx="4914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9362200" y="4301835"/>
            <a:ext cx="1542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9"/>
          <p:cNvSpPr/>
          <p:nvPr/>
        </p:nvSpPr>
        <p:spPr>
          <a:xfrm>
            <a:off x="12198373" y="8035900"/>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9"/>
          <p:cNvSpPr/>
          <p:nvPr/>
        </p:nvSpPr>
        <p:spPr>
          <a:xfrm>
            <a:off x="13257193" y="8035900"/>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9"/>
          <p:cNvSpPr txBox="1"/>
          <p:nvPr>
            <p:ph idx="2" type="body"/>
          </p:nvPr>
        </p:nvSpPr>
        <p:spPr>
          <a:xfrm>
            <a:off x="612750" y="631025"/>
            <a:ext cx="5610000" cy="247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a:p>
            <a:pPr indent="0" lvl="0" marL="0" rtl="0" algn="l">
              <a:lnSpc>
                <a:spcPct val="100000"/>
              </a:lnSpc>
              <a:spcBef>
                <a:spcPts val="0"/>
              </a:spcBef>
              <a:spcAft>
                <a:spcPts val="0"/>
              </a:spcAft>
              <a:buSzPts val="7600"/>
              <a:buNone/>
            </a:pPr>
            <a:r>
              <a:t/>
            </a:r>
            <a:endParaRPr/>
          </a:p>
        </p:txBody>
      </p:sp>
      <p:sp>
        <p:nvSpPr>
          <p:cNvPr id="81" name="Google Shape;81;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83" name="Google Shape;83;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84" name="Google Shape;84;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grpSp>
        <p:nvGrpSpPr>
          <p:cNvPr id="90" name="Google Shape;90;p10"/>
          <p:cNvGrpSpPr/>
          <p:nvPr/>
        </p:nvGrpSpPr>
        <p:grpSpPr>
          <a:xfrm>
            <a:off x="7661691" y="2550808"/>
            <a:ext cx="4212653" cy="2802550"/>
            <a:chOff x="5784675" y="818500"/>
            <a:chExt cx="2737800" cy="1941900"/>
          </a:xfrm>
        </p:grpSpPr>
        <p:sp>
          <p:nvSpPr>
            <p:cNvPr id="91" name="Google Shape;9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000" u="none" cap="none" strike="noStrike">
                  <a:solidFill>
                    <a:schemeClr val="accent1"/>
                  </a:solidFill>
                  <a:latin typeface="Poppins"/>
                  <a:ea typeface="Poppins"/>
                  <a:cs typeface="Poppins"/>
                  <a:sym typeface="Poppins"/>
                </a:rPr>
                <a:t>sheet</a:t>
              </a:r>
              <a:endParaRPr b="1" i="0" sz="8000" u="none" cap="none" strike="noStrike">
                <a:solidFill>
                  <a:schemeClr val="accent1"/>
                </a:solidFill>
                <a:latin typeface="Poppins"/>
                <a:ea typeface="Poppins"/>
                <a:cs typeface="Poppins"/>
                <a:sym typeface="Poppins"/>
              </a:endParaRPr>
            </a:p>
          </p:txBody>
        </p:sp>
      </p:grpSp>
      <p:grpSp>
        <p:nvGrpSpPr>
          <p:cNvPr id="93" name="Google Shape;93;p10"/>
          <p:cNvGrpSpPr/>
          <p:nvPr/>
        </p:nvGrpSpPr>
        <p:grpSpPr>
          <a:xfrm>
            <a:off x="13617492" y="2550815"/>
            <a:ext cx="4634000" cy="2802550"/>
            <a:chOff x="5784675" y="907452"/>
            <a:chExt cx="2737800" cy="1941900"/>
          </a:xfrm>
        </p:grpSpPr>
        <p:sp>
          <p:nvSpPr>
            <p:cNvPr id="94" name="Google Shape;94;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8000" u="none" cap="none" strike="noStrike">
                  <a:solidFill>
                    <a:schemeClr val="accent1"/>
                  </a:solidFill>
                  <a:latin typeface="Poppins"/>
                  <a:ea typeface="Poppins"/>
                  <a:cs typeface="Poppins"/>
                  <a:sym typeface="Poppins"/>
                </a:rPr>
                <a:t>theme</a:t>
              </a:r>
              <a:endParaRPr b="1" i="0" sz="8000" u="none" cap="none" strike="noStrike">
                <a:solidFill>
                  <a:schemeClr val="accent1"/>
                </a:solidFill>
                <a:latin typeface="Poppins"/>
                <a:ea typeface="Poppins"/>
                <a:cs typeface="Poppins"/>
                <a:sym typeface="Poppins"/>
              </a:endParaRPr>
            </a:p>
          </p:txBody>
        </p:sp>
      </p:grpSp>
      <p:grpSp>
        <p:nvGrpSpPr>
          <p:cNvPr id="96" name="Google Shape;96;p10"/>
          <p:cNvGrpSpPr/>
          <p:nvPr/>
        </p:nvGrpSpPr>
        <p:grpSpPr>
          <a:xfrm>
            <a:off x="7660542" y="5503878"/>
            <a:ext cx="10587620" cy="3601836"/>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600"/>
                <a:buFont typeface="Arial"/>
                <a:buNone/>
              </a:pPr>
              <a:r>
                <a:rPr b="1" i="0" lang="en" sz="5200" u="none" cap="none" strike="noStrike">
                  <a:solidFill>
                    <a:schemeClr val="accent1"/>
                  </a:solidFill>
                  <a:latin typeface="Poppins"/>
                  <a:ea typeface="Poppins"/>
                  <a:cs typeface="Poppins"/>
                  <a:sym typeface="Poppins"/>
                </a:rPr>
                <a:t>The team made a speech to please teach how to steal the ball. </a:t>
              </a:r>
              <a:endParaRPr b="1" i="0" sz="4800" u="none" cap="none" strike="noStrike">
                <a:solidFill>
                  <a:schemeClr val="accent1"/>
                </a:solidFill>
                <a:latin typeface="Poppins"/>
                <a:ea typeface="Poppins"/>
                <a:cs typeface="Poppins"/>
                <a:sym typeface="Poppins"/>
              </a:endParaRPr>
            </a:p>
          </p:txBody>
        </p:sp>
      </p:grpSp>
      <p:sp>
        <p:nvSpPr>
          <p:cNvPr id="99" name="Google Shape;99;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0" name="Google Shape;100;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1" name="Google Shape;101;p10"/>
          <p:cNvSpPr txBox="1"/>
          <p:nvPr>
            <p:ph idx="2" type="body"/>
          </p:nvPr>
        </p:nvSpPr>
        <p:spPr>
          <a:xfrm>
            <a:off x="612750" y="631025"/>
            <a:ext cx="5742300" cy="2413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02" name="Google Shape;102;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3" name="Google Shape;103;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4" name="Google Shape;104;p10"/>
          <p:cNvPicPr preferRelativeResize="0"/>
          <p:nvPr/>
        </p:nvPicPr>
        <p:blipFill rotWithShape="1">
          <a:blip r:embed="rId5">
            <a:alphaModFix/>
          </a:blip>
          <a:srcRect b="0" l="0" r="0" t="0"/>
          <a:stretch/>
        </p:blipFill>
        <p:spPr>
          <a:xfrm>
            <a:off x="16000975" y="918192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11"/>
          <p:cNvSpPr txBox="1"/>
          <p:nvPr/>
        </p:nvSpPr>
        <p:spPr>
          <a:xfrm>
            <a:off x="6981999" y="3220825"/>
            <a:ext cx="12570900" cy="7841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0400" u="none" cap="none" strike="noStrike">
                <a:solidFill>
                  <a:schemeClr val="accent1"/>
                </a:solidFill>
                <a:latin typeface="Poppins"/>
                <a:ea typeface="Poppins"/>
                <a:cs typeface="Poppins"/>
                <a:sym typeface="Poppins"/>
              </a:rPr>
              <a:t>scene		    reach</a:t>
            </a:r>
            <a:endParaRPr b="1" i="0" sz="104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0400" u="none" cap="none" strike="noStrike">
                <a:solidFill>
                  <a:schemeClr val="accent1"/>
                </a:solidFill>
                <a:latin typeface="Poppins"/>
                <a:ea typeface="Poppins"/>
                <a:cs typeface="Poppins"/>
                <a:sym typeface="Poppins"/>
              </a:rPr>
              <a:t>meet			      he</a:t>
            </a:r>
            <a:endParaRPr b="1" i="0" sz="104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6700" u="none" cap="none" strike="noStrike">
              <a:solidFill>
                <a:schemeClr val="accent1"/>
              </a:solidFill>
              <a:highlight>
                <a:srgbClr val="FFFFFF"/>
              </a:highlight>
              <a:latin typeface="Poppins"/>
              <a:ea typeface="Poppins"/>
              <a:cs typeface="Poppins"/>
              <a:sym typeface="Poppins"/>
            </a:endParaRPr>
          </a:p>
        </p:txBody>
      </p:sp>
      <p:sp>
        <p:nvSpPr>
          <p:cNvPr id="111" name="Google Shape;111;p11"/>
          <p:cNvSpPr txBox="1"/>
          <p:nvPr>
            <p:ph idx="2" type="body"/>
          </p:nvPr>
        </p:nvSpPr>
        <p:spPr>
          <a:xfrm>
            <a:off x="612750" y="631025"/>
            <a:ext cx="5742300" cy="250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12" name="Google Shape;112;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13" name="Google Shape;113;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4" name="Google Shape;114;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2"/>
          <p:cNvSpPr/>
          <p:nvPr/>
        </p:nvSpPr>
        <p:spPr>
          <a:xfrm>
            <a:off x="10375935" y="3764217"/>
            <a:ext cx="5085487" cy="3248915"/>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21" name="Google Shape;121;p12"/>
          <p:cNvGrpSpPr/>
          <p:nvPr/>
        </p:nvGrpSpPr>
        <p:grpSpPr>
          <a:xfrm>
            <a:off x="7653701" y="2824969"/>
            <a:ext cx="3757717" cy="5127984"/>
            <a:chOff x="3237987" y="1285175"/>
            <a:chExt cx="1898700" cy="2570676"/>
          </a:xfrm>
        </p:grpSpPr>
        <p:sp>
          <p:nvSpPr>
            <p:cNvPr id="122" name="Google Shape;122;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23" name="Google Shape;123;p12"/>
            <p:cNvSpPr txBox="1"/>
            <p:nvPr/>
          </p:nvSpPr>
          <p:spPr>
            <a:xfrm>
              <a:off x="3237987" y="16799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p</a:t>
              </a:r>
              <a:endParaRPr b="1" i="0" sz="17600" u="none" cap="none" strike="noStrike">
                <a:solidFill>
                  <a:srgbClr val="000000"/>
                </a:solidFill>
                <a:latin typeface="Poppins"/>
                <a:ea typeface="Poppins"/>
                <a:cs typeface="Poppins"/>
                <a:sym typeface="Poppins"/>
              </a:endParaRPr>
            </a:p>
          </p:txBody>
        </p:sp>
      </p:grpSp>
      <p:sp>
        <p:nvSpPr>
          <p:cNvPr id="124" name="Google Shape;124;p12"/>
          <p:cNvSpPr txBox="1"/>
          <p:nvPr/>
        </p:nvSpPr>
        <p:spPr>
          <a:xfrm>
            <a:off x="11208335" y="3612206"/>
            <a:ext cx="3420300" cy="291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ee</a:t>
            </a:r>
            <a:endParaRPr b="1" i="0" sz="17600" u="none" cap="none" strike="noStrike">
              <a:solidFill>
                <a:srgbClr val="000000"/>
              </a:solidFill>
              <a:latin typeface="Poppins"/>
              <a:ea typeface="Poppins"/>
              <a:cs typeface="Poppins"/>
              <a:sym typeface="Poppins"/>
            </a:endParaRPr>
          </a:p>
        </p:txBody>
      </p:sp>
      <p:grpSp>
        <p:nvGrpSpPr>
          <p:cNvPr id="125" name="Google Shape;125;p12"/>
          <p:cNvGrpSpPr/>
          <p:nvPr/>
        </p:nvGrpSpPr>
        <p:grpSpPr>
          <a:xfrm>
            <a:off x="14562369" y="2812153"/>
            <a:ext cx="3189171" cy="5130225"/>
            <a:chOff x="6728800" y="1278750"/>
            <a:chExt cx="1611425" cy="2571799"/>
          </a:xfrm>
        </p:grpSpPr>
        <p:pic>
          <p:nvPicPr>
            <p:cNvPr id="126" name="Google Shape;126;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7" name="Google Shape;127;p12"/>
            <p:cNvSpPr txBox="1"/>
            <p:nvPr/>
          </p:nvSpPr>
          <p:spPr>
            <a:xfrm>
              <a:off x="6728800"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l</a:t>
              </a:r>
              <a:endParaRPr b="1" i="0" sz="17600" u="none" cap="none" strike="noStrike">
                <a:solidFill>
                  <a:srgbClr val="000000"/>
                </a:solidFill>
                <a:latin typeface="Poppins"/>
                <a:ea typeface="Poppins"/>
                <a:cs typeface="Poppins"/>
                <a:sym typeface="Poppins"/>
              </a:endParaRPr>
            </a:p>
          </p:txBody>
        </p:sp>
      </p:grpSp>
      <p:sp>
        <p:nvSpPr>
          <p:cNvPr id="128" name="Google Shape;128;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29" name="Google Shape;129;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30" name="Google Shape;130;p12"/>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31" name="Google Shape;131;p12"/>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3"/>
          <p:cNvSpPr/>
          <p:nvPr/>
        </p:nvSpPr>
        <p:spPr>
          <a:xfrm>
            <a:off x="10299735" y="3760360"/>
            <a:ext cx="5085487" cy="3236308"/>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38" name="Google Shape;138;p13"/>
          <p:cNvGrpSpPr/>
          <p:nvPr/>
        </p:nvGrpSpPr>
        <p:grpSpPr>
          <a:xfrm>
            <a:off x="7577501" y="2824902"/>
            <a:ext cx="3757717" cy="5108447"/>
            <a:chOff x="3237987" y="1285175"/>
            <a:chExt cx="1898700" cy="2570676"/>
          </a:xfrm>
        </p:grpSpPr>
        <p:sp>
          <p:nvSpPr>
            <p:cNvPr id="139" name="Google Shape;139;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40" name="Google Shape;140;p13"/>
            <p:cNvSpPr txBox="1"/>
            <p:nvPr/>
          </p:nvSpPr>
          <p:spPr>
            <a:xfrm>
              <a:off x="3237987" y="16799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p</a:t>
              </a:r>
              <a:endParaRPr b="1" i="0" sz="17600" u="none" cap="none" strike="noStrike">
                <a:solidFill>
                  <a:srgbClr val="000000"/>
                </a:solidFill>
                <a:latin typeface="Poppins"/>
                <a:ea typeface="Poppins"/>
                <a:cs typeface="Poppins"/>
                <a:sym typeface="Poppins"/>
              </a:endParaRPr>
            </a:p>
          </p:txBody>
        </p:sp>
      </p:grpSp>
      <p:sp>
        <p:nvSpPr>
          <p:cNvPr id="141" name="Google Shape;141;p13"/>
          <p:cNvSpPr txBox="1"/>
          <p:nvPr/>
        </p:nvSpPr>
        <p:spPr>
          <a:xfrm>
            <a:off x="11132135" y="3608938"/>
            <a:ext cx="3420300" cy="29085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ee</a:t>
            </a:r>
            <a:endParaRPr b="1" i="0" sz="17600" u="none" cap="none" strike="noStrike">
              <a:solidFill>
                <a:srgbClr val="000000"/>
              </a:solidFill>
              <a:latin typeface="Poppins"/>
              <a:ea typeface="Poppins"/>
              <a:cs typeface="Poppins"/>
              <a:sym typeface="Poppins"/>
            </a:endParaRPr>
          </a:p>
        </p:txBody>
      </p:sp>
      <p:grpSp>
        <p:nvGrpSpPr>
          <p:cNvPr id="142" name="Google Shape;142;p13"/>
          <p:cNvGrpSpPr/>
          <p:nvPr/>
        </p:nvGrpSpPr>
        <p:grpSpPr>
          <a:xfrm>
            <a:off x="14502101" y="2812134"/>
            <a:ext cx="3592165" cy="5110679"/>
            <a:chOff x="6736850" y="1278750"/>
            <a:chExt cx="1815050" cy="2571799"/>
          </a:xfrm>
        </p:grpSpPr>
        <p:pic>
          <p:nvPicPr>
            <p:cNvPr id="143" name="Google Shape;143;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4" name="Google Shape;144;p13"/>
            <p:cNvSpPr txBox="1"/>
            <p:nvPr/>
          </p:nvSpPr>
          <p:spPr>
            <a:xfrm>
              <a:off x="6957400"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p</a:t>
              </a:r>
              <a:endParaRPr b="1" i="0" sz="17600" u="none" cap="none" strike="noStrike">
                <a:solidFill>
                  <a:srgbClr val="000000"/>
                </a:solidFill>
                <a:latin typeface="Poppins"/>
                <a:ea typeface="Poppins"/>
                <a:cs typeface="Poppins"/>
                <a:sym typeface="Poppins"/>
              </a:endParaRPr>
            </a:p>
          </p:txBody>
        </p:sp>
      </p:grpSp>
      <p:sp>
        <p:nvSpPr>
          <p:cNvPr id="145" name="Google Shape;145;p13"/>
          <p:cNvSpPr txBox="1"/>
          <p:nvPr>
            <p:ph idx="2" type="body"/>
          </p:nvPr>
        </p:nvSpPr>
        <p:spPr>
          <a:xfrm>
            <a:off x="612750" y="631025"/>
            <a:ext cx="5742300" cy="232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46" name="Google Shape;146;p13"/>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47" name="Google Shape;147;p13"/>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grpSp>
        <p:nvGrpSpPr>
          <p:cNvPr id="153" name="Google Shape;153;p14"/>
          <p:cNvGrpSpPr/>
          <p:nvPr/>
        </p:nvGrpSpPr>
        <p:grpSpPr>
          <a:xfrm>
            <a:off x="10347458" y="4100702"/>
            <a:ext cx="5249732" cy="2855176"/>
            <a:chOff x="5784675" y="818500"/>
            <a:chExt cx="2737800" cy="1941900"/>
          </a:xfrm>
        </p:grpSpPr>
        <p:sp>
          <p:nvSpPr>
            <p:cNvPr id="154" name="Google Shape;154;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5" name="Google Shape;155;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100" u="none" cap="none" strike="noStrike">
                  <a:solidFill>
                    <a:schemeClr val="accent2"/>
                  </a:solidFill>
                  <a:latin typeface="Poppins"/>
                  <a:ea typeface="Poppins"/>
                  <a:cs typeface="Poppins"/>
                  <a:sym typeface="Poppins"/>
                </a:rPr>
                <a:t>where</a:t>
              </a:r>
              <a:endParaRPr b="1" i="0" sz="9100" u="none" cap="none" strike="noStrike">
                <a:solidFill>
                  <a:schemeClr val="accent2"/>
                </a:solidFill>
                <a:latin typeface="Poppins"/>
                <a:ea typeface="Poppins"/>
                <a:cs typeface="Poppins"/>
                <a:sym typeface="Poppins"/>
              </a:endParaRPr>
            </a:p>
          </p:txBody>
        </p:sp>
      </p:grpSp>
      <p:sp>
        <p:nvSpPr>
          <p:cNvPr id="156" name="Google Shape;156;p14"/>
          <p:cNvSpPr/>
          <p:nvPr/>
        </p:nvSpPr>
        <p:spPr>
          <a:xfrm>
            <a:off x="12950803" y="5080164"/>
            <a:ext cx="704700" cy="1150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7" name="Google Shape;157;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8" name="Google Shape;158;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59" name="Google Shape;159;p14"/>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60" name="Google Shape;160;p14"/>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1" name="Google Shape;161;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