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
      <p:font typeface="Questrial"/>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43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43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Questrial-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e vowel sound from an open syllable or from a bossy e. You can also make a long e sound using the spelling pattern, e-e. The sound spelling pattern e-a also makes the long e sound as its most common sound. E-a has three sounds: long e, short e, long a. /e/ /e/ /a/. Say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e-a</a:t>
            </a:r>
            <a:r>
              <a:rPr lang="en" sz="1200">
                <a:solidFill>
                  <a:schemeClr val="dk1"/>
                </a:solidFill>
                <a:latin typeface="Poppins"/>
                <a:ea typeface="Poppins"/>
                <a:cs typeface="Poppins"/>
                <a:sym typeface="Poppins"/>
              </a:rPr>
              <a:t> and have the students practice long e, short e, long a, as you hold up three fingers to remind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E-a usually says long e, /e/ and that's how we're going to read it today. For example, </a:t>
            </a:r>
            <a:r>
              <a:rPr i="1" lang="en" sz="1200">
                <a:solidFill>
                  <a:schemeClr val="dk1"/>
                </a:solidFill>
                <a:latin typeface="Poppins"/>
                <a:ea typeface="Poppins"/>
                <a:cs typeface="Poppins"/>
                <a:sym typeface="Poppins"/>
              </a:rPr>
              <a:t>meal</a:t>
            </a:r>
            <a:r>
              <a:rPr lang="en" sz="1200">
                <a:solidFill>
                  <a:schemeClr val="dk1"/>
                </a:solidFill>
                <a:latin typeface="Poppins"/>
                <a:ea typeface="Poppins"/>
                <a:cs typeface="Poppins"/>
                <a:sym typeface="Poppins"/>
              </a:rPr>
              <a:t> use the spelling e-a and makes the long vowel sound, /e/, so we read the word /m/ /e/ /l/ = meal.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all our sound spelling cards so far, including our new card, e-a.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b="1" lang="en" sz="1200">
                <a:solidFill>
                  <a:schemeClr val="dk1"/>
                </a:solidFill>
                <a:latin typeface="Poppins"/>
                <a:ea typeface="Poppins"/>
                <a:cs typeface="Poppins"/>
                <a:sym typeface="Poppins"/>
              </a:rPr>
              <a:t>Sound Letter Cards: a, e, i, o, u, wh, sh, ch, ng, ck, ph, qu, ai, ay, ee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you see the vowel pair, e-a, it can make 3 different sounds: long e /e/, short e /e/, and long a /a/. We'll be using its most common sound today, long e,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leash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uses the vowel team, e-a to say /e/. The word begins with the consonant /l/, vowel team e-a says /e/, and final consonant digraph s-h says /sh/. The words says /l/ /e/ /sh/ = "leash". </a:t>
            </a:r>
            <a:r>
              <a:rPr i="1" lang="en" sz="1200">
                <a:solidFill>
                  <a:schemeClr val="dk1"/>
                </a:solidFill>
                <a:latin typeface="Poppins"/>
                <a:ea typeface="Poppins"/>
                <a:cs typeface="Poppins"/>
                <a:sym typeface="Poppins"/>
              </a:rPr>
              <a:t>Remember to leash your dog before you go for a walk.</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leash</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feast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f, /f/. Next comes a vowel team, e-a says /e/. The final consonant blend, s-t, says /s/ /t/.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 (E-a makes the long 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e-a makes the long vowel sound. We have /f/ /e/ /s/ /t/. The word is "feast".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vowel team e-a makes the long e sound /e/. Great thinking while blending the sounds today!</a:t>
            </a:r>
            <a:endParaRPr b="1" sz="1200">
              <a:solidFill>
                <a:schemeClr val="dk1"/>
              </a:solidFill>
              <a:latin typeface="Poppins"/>
              <a:ea typeface="Poppins"/>
              <a:cs typeface="Poppins"/>
              <a:sym typeface="Poppins"/>
            </a:endParaRPr>
          </a:p>
        </p:txBody>
      </p:sp>
      <p:sp>
        <p:nvSpPr>
          <p:cNvPr id="61" name="Google Shape;61;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2" name="Google Shape;62;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bead.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vowel pair, e-a. Underline your vowel pair to remember it sticks together. We'll use the long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 /e/ /d/ = "bead". Yes, the word is "bead".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flea.</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blend, and a vowel pair, e-a. Underline your vowel pair to remember it sticks together.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"flea".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We went to the beach to drink tea on the sea and eat peas.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vowel team e-a makes the long e sound /e/. Those brains are growing!</a:t>
            </a:r>
            <a:endParaRPr b="1" sz="1200">
              <a:solidFill>
                <a:schemeClr val="dk1"/>
              </a:solidFill>
              <a:latin typeface="Poppins"/>
              <a:ea typeface="Poppins"/>
              <a:cs typeface="Poppins"/>
              <a:sym typeface="Poppins"/>
            </a:endParaRPr>
          </a:p>
        </p:txBody>
      </p:sp>
      <p:sp>
        <p:nvSpPr>
          <p:cNvPr id="83" name="Google Shape;83;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4" name="Google Shape;84;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team, steal, heat, least</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3" name="Google Shape;103;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4" name="Google Shape;104;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eat</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eat</a:t>
            </a:r>
            <a:r>
              <a:rPr lang="en" sz="1200">
                <a:solidFill>
                  <a:schemeClr val="dk1"/>
                </a:solidFill>
                <a:latin typeface="Poppins"/>
                <a:ea typeface="Poppins"/>
                <a:cs typeface="Poppins"/>
                <a:sym typeface="Poppins"/>
              </a:rPr>
              <a:t>? Let's listen to the sounds and match the sound to the correct letter. The word is "eat". I hear /e/ /t/. I know that sound for /e/ can be spelled = e-a. I hear a /t/ sound at the end.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spell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eat </a:t>
            </a:r>
            <a:r>
              <a:rPr lang="en" sz="1200">
                <a:solidFill>
                  <a:schemeClr val="dk1"/>
                </a:solidFill>
                <a:latin typeface="Poppins"/>
                <a:ea typeface="Poppins"/>
                <a:cs typeface="Poppins"/>
                <a:sym typeface="Poppins"/>
              </a:rPr>
              <a:t>we write the letters e-a-t. </a:t>
            </a:r>
            <a:endParaRPr b="1" sz="1200">
              <a:solidFill>
                <a:schemeClr val="dk1"/>
              </a:solidFill>
              <a:latin typeface="Poppins"/>
              <a:ea typeface="Poppins"/>
              <a:cs typeface="Poppins"/>
              <a:sym typeface="Poppins"/>
            </a:endParaRPr>
          </a:p>
        </p:txBody>
      </p:sp>
      <p:sp>
        <p:nvSpPr>
          <p:cNvPr id="113" name="Google Shape;113;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4" name="Google Shape;114;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adding a beginning consonant. What would the word be if we added the /m/ sound in </a:t>
            </a:r>
            <a:r>
              <a:rPr i="1" lang="en" sz="1200">
                <a:solidFill>
                  <a:schemeClr val="dk1"/>
                </a:solidFill>
                <a:latin typeface="Poppins"/>
                <a:ea typeface="Poppins"/>
                <a:cs typeface="Poppins"/>
                <a:sym typeface="Poppins"/>
              </a:rPr>
              <a:t>eat</a:t>
            </a:r>
            <a:r>
              <a:rPr lang="en" sz="1200">
                <a:solidFill>
                  <a:schemeClr val="dk1"/>
                </a:solidFill>
                <a:latin typeface="Poppins"/>
                <a:ea typeface="Poppins"/>
                <a:cs typeface="Poppins"/>
                <a:sym typeface="Poppins"/>
              </a:rPr>
              <a:t>? /m/ /e/ /t/.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add the /m/ we write the letters for the word "meat", m-e-a-t. The vowel partners e-a make the e say the long vowel sound. Great thinking! Awesome job spelling words today!</a:t>
            </a:r>
            <a:endParaRPr sz="1200">
              <a:solidFill>
                <a:schemeClr val="dk1"/>
              </a:solidFill>
              <a:latin typeface="Poppins"/>
              <a:ea typeface="Poppins"/>
              <a:cs typeface="Poppins"/>
              <a:sym typeface="Poppins"/>
            </a:endParaRPr>
          </a:p>
        </p:txBody>
      </p:sp>
      <p:sp>
        <p:nvSpPr>
          <p:cNvPr id="127" name="Google Shape;127;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8" name="Google Shape;128;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that both use e-r to say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over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by clapping this word 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syllables into o-ver.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/o/, v says /v/ and finally e-r are a team that say /er/. /o/ /v/ /er/. Read this word with me. /o/ /v/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"over". </a:t>
            </a:r>
            <a:r>
              <a:rPr i="1" lang="en" sz="1200">
                <a:solidFill>
                  <a:schemeClr val="dk1"/>
                </a:solidFill>
                <a:latin typeface="Poppins"/>
                <a:ea typeface="Poppins"/>
                <a:cs typeface="Poppins"/>
                <a:sym typeface="Poppins"/>
              </a:rPr>
              <a:t>Flip the pancake over.</a:t>
            </a:r>
            <a:r>
              <a:rPr lang="en" sz="1200">
                <a:solidFill>
                  <a:schemeClr val="dk1"/>
                </a:solidFill>
                <a:latin typeface="Poppins"/>
                <a:ea typeface="Poppins"/>
                <a:cs typeface="Poppins"/>
                <a:sym typeface="Poppins"/>
              </a:rPr>
              <a:t>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over</a:t>
            </a:r>
            <a:r>
              <a:rPr lang="en" sz="1200">
                <a:solidFill>
                  <a:schemeClr val="dk1"/>
                </a:solidFill>
                <a:latin typeface="Poppins"/>
                <a:ea typeface="Poppins"/>
                <a:cs typeface="Poppins"/>
                <a:sym typeface="Poppins"/>
              </a:rPr>
              <a:t>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Our next word also uses the e-r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number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 says /n/, u says /u/ like up, m says /m/, b says /b/, e-r says /er/ just like it's supposed to. Let's blend it together! /n/ /u/ /m/ /b/ /er/ = "number". Blend and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blend, and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over, number</a:t>
            </a:r>
            <a:endParaRPr b="1" sz="1200">
              <a:solidFill>
                <a:schemeClr val="dk1"/>
              </a:solidFill>
              <a:latin typeface="Poppins"/>
              <a:ea typeface="Poppins"/>
              <a:cs typeface="Poppins"/>
              <a:sym typeface="Poppins"/>
            </a:endParaRPr>
          </a:p>
        </p:txBody>
      </p:sp>
      <p:sp>
        <p:nvSpPr>
          <p:cNvPr id="143" name="Google Shape;143;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4" name="Google Shape;144;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9.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24.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991062" y="846206"/>
            <a:ext cx="3751849" cy="9609960"/>
          </a:xfrm>
          <a:prstGeom prst="rect">
            <a:avLst/>
          </a:prstGeom>
          <a:noFill/>
          <a:ln>
            <a:noFill/>
          </a:ln>
        </p:spPr>
      </p:pic>
      <p:sp>
        <p:nvSpPr>
          <p:cNvPr id="32" name="Google Shape;32;p7"/>
          <p:cNvSpPr txBox="1"/>
          <p:nvPr/>
        </p:nvSpPr>
        <p:spPr>
          <a:xfrm>
            <a:off x="10991062" y="4671027"/>
            <a:ext cx="3752400" cy="54900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8200" u="none" cap="none" strike="noStrike">
                <a:solidFill>
                  <a:schemeClr val="accent1"/>
                </a:solidFill>
                <a:highlight>
                  <a:schemeClr val="lt1"/>
                </a:highlight>
                <a:latin typeface="Poppins"/>
                <a:ea typeface="Poppins"/>
                <a:cs typeface="Poppins"/>
                <a:sym typeface="Poppins"/>
              </a:rPr>
              <a:t>m</a:t>
            </a:r>
            <a:r>
              <a:rPr b="1" i="0" lang="en" sz="8200" u="none" cap="none" strike="noStrike">
                <a:solidFill>
                  <a:srgbClr val="FF0000"/>
                </a:solidFill>
                <a:highlight>
                  <a:srgbClr val="FFFFFF"/>
                </a:highlight>
                <a:latin typeface="Poppins"/>
                <a:ea typeface="Poppins"/>
                <a:cs typeface="Poppins"/>
                <a:sym typeface="Poppins"/>
              </a:rPr>
              <a:t>ea</a:t>
            </a:r>
            <a:r>
              <a:rPr b="1" i="0" lang="en" sz="8200" u="none" cap="none" strike="noStrike">
                <a:solidFill>
                  <a:schemeClr val="accent1"/>
                </a:solidFill>
                <a:highlight>
                  <a:srgbClr val="FFFFFF"/>
                </a:highlight>
                <a:latin typeface="Poppins"/>
                <a:ea typeface="Poppins"/>
                <a:cs typeface="Poppins"/>
                <a:sym typeface="Poppins"/>
              </a:rPr>
              <a:t>l</a:t>
            </a:r>
            <a:r>
              <a:rPr b="1" i="0" lang="en" sz="5300" u="none" cap="none" strike="noStrike">
                <a:solidFill>
                  <a:srgbClr val="242424"/>
                </a:solidFill>
                <a:highlight>
                  <a:srgbClr val="FFFFFF"/>
                </a:highlight>
                <a:latin typeface="Poppins"/>
                <a:ea typeface="Poppins"/>
                <a:cs typeface="Poppins"/>
                <a:sym typeface="Poppins"/>
              </a:rPr>
              <a:t> </a:t>
            </a:r>
            <a:endParaRPr b="1" i="0" sz="53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800"/>
              <a:buFont typeface="Arial"/>
              <a:buNone/>
            </a:pPr>
            <a:r>
              <a:rPr b="1" i="0" lang="en" sz="5000" u="none" cap="none" strike="noStrike">
                <a:solidFill>
                  <a:schemeClr val="dk1"/>
                </a:solidFill>
                <a:highlight>
                  <a:schemeClr val="lt1"/>
                </a:highlight>
                <a:latin typeface="Poppins"/>
                <a:ea typeface="Poppins"/>
                <a:cs typeface="Poppins"/>
                <a:sym typeface="Poppins"/>
              </a:rPr>
              <a:t>/</a:t>
            </a:r>
            <a:r>
              <a:rPr b="1" i="0" lang="en" sz="5000" u="none" cap="none" strike="noStrike">
                <a:solidFill>
                  <a:schemeClr val="accent1"/>
                </a:solidFill>
                <a:highlight>
                  <a:schemeClr val="lt1"/>
                </a:highlight>
                <a:latin typeface="Poppins"/>
                <a:ea typeface="Poppins"/>
                <a:cs typeface="Poppins"/>
                <a:sym typeface="Poppins"/>
              </a:rPr>
              <a:t>m</a:t>
            </a: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FF0000"/>
                </a:solidFill>
                <a:highlight>
                  <a:schemeClr val="lt1"/>
                </a:highlight>
                <a:latin typeface="Poppins"/>
                <a:ea typeface="Poppins"/>
                <a:cs typeface="Poppins"/>
                <a:sym typeface="Poppins"/>
              </a:rPr>
              <a:t>ē</a:t>
            </a: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chemeClr val="accent1"/>
                </a:solidFill>
                <a:highlight>
                  <a:schemeClr val="lt1"/>
                </a:highlight>
                <a:latin typeface="Poppins"/>
                <a:ea typeface="Poppins"/>
                <a:cs typeface="Poppins"/>
                <a:sym typeface="Poppins"/>
              </a:rPr>
              <a:t>l</a:t>
            </a: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242424"/>
                </a:solidFill>
                <a:highlight>
                  <a:srgbClr val="FFFFFF"/>
                </a:highlight>
                <a:latin typeface="Poppins"/>
                <a:ea typeface="Poppins"/>
                <a:cs typeface="Poppins"/>
                <a:sym typeface="Poppins"/>
              </a:rPr>
              <a:t>= </a:t>
            </a:r>
            <a:r>
              <a:rPr b="1" i="0" lang="en" sz="5000" u="none" cap="none" strike="noStrike">
                <a:solidFill>
                  <a:schemeClr val="accent1"/>
                </a:solidFill>
                <a:highlight>
                  <a:schemeClr val="lt1"/>
                </a:highlight>
                <a:latin typeface="Poppins"/>
                <a:ea typeface="Poppins"/>
                <a:cs typeface="Poppins"/>
                <a:sym typeface="Poppins"/>
              </a:rPr>
              <a:t>m</a:t>
            </a:r>
            <a:r>
              <a:rPr b="1" i="0" lang="en" sz="5000" u="none" cap="none" strike="noStrike">
                <a:solidFill>
                  <a:srgbClr val="FF0000"/>
                </a:solidFill>
                <a:highlight>
                  <a:srgbClr val="FFFFFF"/>
                </a:highlight>
                <a:latin typeface="Poppins"/>
                <a:ea typeface="Poppins"/>
                <a:cs typeface="Poppins"/>
                <a:sym typeface="Poppins"/>
              </a:rPr>
              <a:t>ea</a:t>
            </a:r>
            <a:r>
              <a:rPr b="1" i="0" lang="en" sz="5000" u="none" cap="none" strike="noStrike">
                <a:solidFill>
                  <a:schemeClr val="accent1"/>
                </a:solidFill>
                <a:highlight>
                  <a:srgbClr val="FFFFFF"/>
                </a:highlight>
                <a:latin typeface="Poppins"/>
                <a:ea typeface="Poppins"/>
                <a:cs typeface="Poppins"/>
                <a:sym typeface="Poppins"/>
              </a:rPr>
              <a:t>l</a:t>
            </a:r>
            <a:r>
              <a:rPr b="1" i="0" lang="en" sz="5000" u="none" cap="none" strike="noStrike">
                <a:solidFill>
                  <a:srgbClr val="006FB6"/>
                </a:solidFill>
                <a:highlight>
                  <a:srgbClr val="FFFFFF"/>
                </a:highlight>
                <a:latin typeface="Poppins"/>
                <a:ea typeface="Poppins"/>
                <a:cs typeface="Poppins"/>
                <a:sym typeface="Poppins"/>
              </a:rPr>
              <a:t> </a:t>
            </a:r>
            <a:endParaRPr b="1" i="0" sz="50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Poppins"/>
              <a:ea typeface="Poppins"/>
              <a:cs typeface="Poppins"/>
              <a:sym typeface="Poppins"/>
            </a:endParaRPr>
          </a:p>
        </p:txBody>
      </p:sp>
      <p:sp>
        <p:nvSpPr>
          <p:cNvPr id="33" name="Google Shape;33;p7"/>
          <p:cNvSpPr/>
          <p:nvPr/>
        </p:nvSpPr>
        <p:spPr>
          <a:xfrm>
            <a:off x="11296813" y="4847100"/>
            <a:ext cx="3155400" cy="1381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1257" l="0" r="0" t="1247"/>
          <a:stretch/>
        </p:blipFill>
        <p:spPr>
          <a:xfrm>
            <a:off x="11499222" y="1590136"/>
            <a:ext cx="2750405" cy="2784305"/>
          </a:xfrm>
          <a:prstGeom prst="rect">
            <a:avLst/>
          </a:prstGeom>
          <a:noFill/>
          <a:ln>
            <a:noFill/>
          </a:ln>
        </p:spPr>
      </p:pic>
      <p:sp>
        <p:nvSpPr>
          <p:cNvPr id="35" name="Google Shape;35;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 name="Google Shape;41;p7"/>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2" name="Google Shape;42;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7436343" y="1984090"/>
            <a:ext cx="11207967" cy="8649896"/>
          </a:xfrm>
          <a:prstGeom prst="rect">
            <a:avLst/>
          </a:prstGeom>
          <a:noFill/>
          <a:ln>
            <a:noFill/>
          </a:ln>
        </p:spPr>
      </p:pic>
      <p:pic>
        <p:nvPicPr>
          <p:cNvPr id="48" name="Google Shape;48;p8"/>
          <p:cNvPicPr preferRelativeResize="0"/>
          <p:nvPr/>
        </p:nvPicPr>
        <p:blipFill rotWithShape="1">
          <a:blip r:embed="rId4">
            <a:alphaModFix/>
          </a:blip>
          <a:srcRect b="1027" l="0" r="0" t="1038"/>
          <a:stretch/>
        </p:blipFill>
        <p:spPr>
          <a:xfrm>
            <a:off x="9207977" y="1885855"/>
            <a:ext cx="8224624" cy="8282881"/>
          </a:xfrm>
          <a:prstGeom prst="rect">
            <a:avLst/>
          </a:prstGeom>
          <a:noFill/>
          <a:ln>
            <a:noFill/>
          </a:ln>
        </p:spPr>
      </p:pic>
      <p:pic>
        <p:nvPicPr>
          <p:cNvPr id="49" name="Google Shape;49;p8"/>
          <p:cNvPicPr preferRelativeResize="0"/>
          <p:nvPr/>
        </p:nvPicPr>
        <p:blipFill rotWithShape="1">
          <a:blip r:embed="rId5">
            <a:alphaModFix/>
          </a:blip>
          <a:srcRect b="0" l="0" r="0" t="0"/>
          <a:stretch/>
        </p:blipFill>
        <p:spPr>
          <a:xfrm>
            <a:off x="9109121" y="1885855"/>
            <a:ext cx="8323474" cy="8382049"/>
          </a:xfrm>
          <a:prstGeom prst="rect">
            <a:avLst/>
          </a:prstGeom>
          <a:noFill/>
          <a:ln>
            <a:noFill/>
          </a:ln>
        </p:spPr>
      </p:pic>
      <p:pic>
        <p:nvPicPr>
          <p:cNvPr id="50" name="Google Shape;50;p8"/>
          <p:cNvPicPr preferRelativeResize="0"/>
          <p:nvPr/>
        </p:nvPicPr>
        <p:blipFill rotWithShape="1">
          <a:blip r:embed="rId6">
            <a:alphaModFix/>
          </a:blip>
          <a:srcRect b="1257" l="0" r="0" t="1247"/>
          <a:stretch/>
        </p:blipFill>
        <p:spPr>
          <a:xfrm>
            <a:off x="9109076" y="1885855"/>
            <a:ext cx="8323479" cy="8382523"/>
          </a:xfrm>
          <a:prstGeom prst="rect">
            <a:avLst/>
          </a:prstGeom>
          <a:noFill/>
          <a:ln>
            <a:noFill/>
          </a:ln>
        </p:spPr>
      </p:pic>
      <p:pic>
        <p:nvPicPr>
          <p:cNvPr id="51" name="Google Shape;51;p8"/>
          <p:cNvPicPr preferRelativeResize="0"/>
          <p:nvPr/>
        </p:nvPicPr>
        <p:blipFill rotWithShape="1">
          <a:blip r:embed="rId7">
            <a:alphaModFix/>
          </a:blip>
          <a:srcRect b="1257" l="0" r="0" t="1247"/>
          <a:stretch/>
        </p:blipFill>
        <p:spPr>
          <a:xfrm>
            <a:off x="9109123" y="1885855"/>
            <a:ext cx="8323479" cy="8382478"/>
          </a:xfrm>
          <a:prstGeom prst="rect">
            <a:avLst/>
          </a:prstGeom>
          <a:noFill/>
          <a:ln>
            <a:noFill/>
          </a:ln>
        </p:spPr>
      </p:pic>
      <p:sp>
        <p:nvSpPr>
          <p:cNvPr id="52" name="Google Shape;52;p8"/>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8"/>
            <p:cNvPicPr preferRelativeResize="0"/>
            <p:nvPr/>
          </p:nvPicPr>
          <p:blipFill rotWithShape="1">
            <a:blip r:embed="rId8">
              <a:alphaModFix/>
            </a:blip>
            <a:srcRect b="0" l="0" r="0" t="0"/>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9">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600"/>
                                        <p:tgtEl>
                                          <p:spTgt spid="51"/>
                                        </p:tgtEl>
                                        <p:attrNameLst>
                                          <p:attrName>ppt_w</p:attrName>
                                        </p:attrNameLst>
                                      </p:cBhvr>
                                      <p:tavLst>
                                        <p:tav fmla="" tm="0">
                                          <p:val>
                                            <p:strVal val="0"/>
                                          </p:val>
                                        </p:tav>
                                        <p:tav fmla="" tm="100000">
                                          <p:val>
                                            <p:strVal val="#ppt_w"/>
                                          </p:val>
                                        </p:tav>
                                      </p:tavLst>
                                    </p:anim>
                                    <p:anim calcmode="lin" valueType="num">
                                      <p:cBhvr additive="base">
                                        <p:cTn dur="600"/>
                                        <p:tgtEl>
                                          <p:spTgt spid="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600"/>
                                        <p:tgtEl>
                                          <p:spTgt spid="50"/>
                                        </p:tgtEl>
                                        <p:attrNameLst>
                                          <p:attrName>ppt_w</p:attrName>
                                        </p:attrNameLst>
                                      </p:cBhvr>
                                      <p:tavLst>
                                        <p:tav fmla="" tm="0">
                                          <p:val>
                                            <p:strVal val="0"/>
                                          </p:val>
                                        </p:tav>
                                        <p:tav fmla="" tm="100000">
                                          <p:val>
                                            <p:strVal val="#ppt_w"/>
                                          </p:val>
                                        </p:tav>
                                      </p:tavLst>
                                    </p:anim>
                                    <p:anim calcmode="lin" valueType="num">
                                      <p:cBhvr additive="base">
                                        <p:cTn dur="600"/>
                                        <p:tgtEl>
                                          <p:spTgt spid="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600"/>
                                        <p:tgtEl>
                                          <p:spTgt spid="49"/>
                                        </p:tgtEl>
                                        <p:attrNameLst>
                                          <p:attrName>ppt_w</p:attrName>
                                        </p:attrNameLst>
                                      </p:cBhvr>
                                      <p:tavLst>
                                        <p:tav fmla="" tm="0">
                                          <p:val>
                                            <p:strVal val="0"/>
                                          </p:val>
                                        </p:tav>
                                        <p:tav fmla="" tm="100000">
                                          <p:val>
                                            <p:strVal val="#ppt_w"/>
                                          </p:val>
                                        </p:tav>
                                      </p:tavLst>
                                    </p:anim>
                                    <p:anim calcmode="lin" valueType="num">
                                      <p:cBhvr additive="base">
                                        <p:cTn dur="6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600"/>
                                        <p:tgtEl>
                                          <p:spTgt spid="48"/>
                                        </p:tgtEl>
                                        <p:attrNameLst>
                                          <p:attrName>ppt_w</p:attrName>
                                        </p:attrNameLst>
                                      </p:cBhvr>
                                      <p:tavLst>
                                        <p:tav fmla="" tm="0">
                                          <p:val>
                                            <p:strVal val="0"/>
                                          </p:val>
                                        </p:tav>
                                        <p:tav fmla="" tm="100000">
                                          <p:val>
                                            <p:strVal val="#ppt_w"/>
                                          </p:val>
                                        </p:tav>
                                      </p:tavLst>
                                    </p:anim>
                                    <p:anim calcmode="lin" valueType="num">
                                      <p:cBhvr additive="base">
                                        <p:cTn dur="600"/>
                                        <p:tgtEl>
                                          <p:spTgt spid="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ppt_w</p:attrName>
                                        </p:attrNameLst>
                                      </p:cBhvr>
                                      <p:tavLst>
                                        <p:tav fmla="" tm="0">
                                          <p:val>
                                            <p:strVal val="0"/>
                                          </p:val>
                                        </p:tav>
                                        <p:tav fmla="" tm="100000">
                                          <p:val>
                                            <p:strVal val="#ppt_w"/>
                                          </p:val>
                                        </p:tav>
                                      </p:tavLst>
                                    </p:anim>
                                    <p:anim calcmode="lin" valueType="num">
                                      <p:cBhvr additive="base">
                                        <p:cTn dur="1000"/>
                                        <p:tgtEl>
                                          <p:spTgt spid="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b="0" l="0" r="0" t="0"/>
          <a:stretch/>
        </p:blipFill>
        <p:spPr>
          <a:xfrm rot="5400000">
            <a:off x="6806135" y="2415413"/>
            <a:ext cx="9638981" cy="6330493"/>
          </a:xfrm>
          <a:prstGeom prst="rect">
            <a:avLst/>
          </a:prstGeom>
          <a:noFill/>
          <a:ln>
            <a:noFill/>
          </a:ln>
        </p:spPr>
      </p:pic>
      <p:sp>
        <p:nvSpPr>
          <p:cNvPr id="65" name="Google Shape;65;p9"/>
          <p:cNvSpPr txBox="1"/>
          <p:nvPr/>
        </p:nvSpPr>
        <p:spPr>
          <a:xfrm>
            <a:off x="8809284" y="2066678"/>
            <a:ext cx="5610000" cy="22287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2500" u="none" cap="none" strike="noStrike">
                <a:solidFill>
                  <a:schemeClr val="lt1"/>
                </a:solidFill>
                <a:latin typeface="Poppins"/>
                <a:ea typeface="Poppins"/>
                <a:cs typeface="Poppins"/>
                <a:sym typeface="Poppins"/>
              </a:rPr>
              <a:t>leash</a:t>
            </a:r>
            <a:endParaRPr b="1" i="0" sz="12500" u="none" cap="none" strike="noStrike">
              <a:solidFill>
                <a:schemeClr val="lt1"/>
              </a:solidFill>
              <a:latin typeface="Poppins"/>
              <a:ea typeface="Poppins"/>
              <a:cs typeface="Poppins"/>
              <a:sym typeface="Poppins"/>
            </a:endParaRPr>
          </a:p>
        </p:txBody>
      </p:sp>
      <p:sp>
        <p:nvSpPr>
          <p:cNvPr id="66" name="Google Shape;66;p9"/>
          <p:cNvSpPr txBox="1"/>
          <p:nvPr/>
        </p:nvSpPr>
        <p:spPr>
          <a:xfrm>
            <a:off x="8820244" y="5477837"/>
            <a:ext cx="5610000" cy="23790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2500" u="none" cap="none" strike="noStrike">
                <a:solidFill>
                  <a:schemeClr val="lt1"/>
                </a:solidFill>
                <a:latin typeface="Poppins"/>
                <a:ea typeface="Poppins"/>
                <a:cs typeface="Poppins"/>
                <a:sym typeface="Poppins"/>
              </a:rPr>
              <a:t>feast</a:t>
            </a:r>
            <a:endParaRPr b="1" i="0" sz="12500" u="none" cap="none" strike="noStrike">
              <a:solidFill>
                <a:schemeClr val="lt1"/>
              </a:solidFill>
              <a:latin typeface="Poppins"/>
              <a:ea typeface="Poppins"/>
              <a:cs typeface="Poppins"/>
              <a:sym typeface="Poppins"/>
            </a:endParaRPr>
          </a:p>
        </p:txBody>
      </p:sp>
      <p:sp>
        <p:nvSpPr>
          <p:cNvPr id="67" name="Google Shape;67;p9"/>
          <p:cNvSpPr/>
          <p:nvPr/>
        </p:nvSpPr>
        <p:spPr>
          <a:xfrm>
            <a:off x="9980467" y="4227661"/>
            <a:ext cx="1911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12136452" y="4227661"/>
            <a:ext cx="1704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9484085" y="7768020"/>
            <a:ext cx="495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p:nvPr/>
        </p:nvSpPr>
        <p:spPr>
          <a:xfrm>
            <a:off x="10233260" y="7768043"/>
            <a:ext cx="2013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9204214" y="4572721"/>
            <a:ext cx="4914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9204214" y="8416492"/>
            <a:ext cx="4914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9340748" y="4227637"/>
            <a:ext cx="495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12531011" y="7768020"/>
            <a:ext cx="495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3212812" y="7768020"/>
            <a:ext cx="4950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7" name="Google Shape;77;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78" name="Google Shape;78;p9"/>
          <p:cNvSpPr txBox="1"/>
          <p:nvPr>
            <p:ph idx="2" type="body"/>
          </p:nvPr>
        </p:nvSpPr>
        <p:spPr>
          <a:xfrm>
            <a:off x="612750" y="631025"/>
            <a:ext cx="5742300" cy="2553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a:p>
            <a:pPr indent="0" lvl="0" marL="0" rtl="0" algn="l">
              <a:lnSpc>
                <a:spcPct val="100000"/>
              </a:lnSpc>
              <a:spcBef>
                <a:spcPts val="0"/>
              </a:spcBef>
              <a:spcAft>
                <a:spcPts val="0"/>
              </a:spcAft>
              <a:buSzPts val="7600"/>
              <a:buNone/>
            </a:pPr>
            <a:r>
              <a:t/>
            </a:r>
            <a:endParaRPr/>
          </a:p>
        </p:txBody>
      </p:sp>
      <p:pic>
        <p:nvPicPr>
          <p:cNvPr id="79" name="Google Shape;79;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80" name="Google Shape;80;p9"/>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0"/>
          <p:cNvGrpSpPr/>
          <p:nvPr/>
        </p:nvGrpSpPr>
        <p:grpSpPr>
          <a:xfrm>
            <a:off x="7204491" y="2368101"/>
            <a:ext cx="4212653" cy="2792258"/>
            <a:chOff x="5784675" y="818500"/>
            <a:chExt cx="2737800" cy="1941900"/>
          </a:xfrm>
        </p:grpSpPr>
        <p:sp>
          <p:nvSpPr>
            <p:cNvPr id="87" name="Google Shape;87;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bead</a:t>
              </a:r>
              <a:endParaRPr b="1" i="0" sz="9000" u="none" cap="none" strike="noStrike">
                <a:solidFill>
                  <a:schemeClr val="accent1"/>
                </a:solidFill>
                <a:latin typeface="Poppins"/>
                <a:ea typeface="Poppins"/>
                <a:cs typeface="Poppins"/>
                <a:sym typeface="Poppins"/>
              </a:endParaRPr>
            </a:p>
          </p:txBody>
        </p:sp>
      </p:grpSp>
      <p:grpSp>
        <p:nvGrpSpPr>
          <p:cNvPr id="89" name="Google Shape;89;p10"/>
          <p:cNvGrpSpPr/>
          <p:nvPr/>
        </p:nvGrpSpPr>
        <p:grpSpPr>
          <a:xfrm>
            <a:off x="13160292" y="2368069"/>
            <a:ext cx="4634000" cy="2792258"/>
            <a:chOff x="5784675" y="907452"/>
            <a:chExt cx="2737800" cy="1941900"/>
          </a:xfrm>
        </p:grpSpPr>
        <p:sp>
          <p:nvSpPr>
            <p:cNvPr id="90" name="Google Shape;90;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000" u="none" cap="none" strike="noStrike">
                  <a:solidFill>
                    <a:schemeClr val="accent1"/>
                  </a:solidFill>
                  <a:latin typeface="Poppins"/>
                  <a:ea typeface="Poppins"/>
                  <a:cs typeface="Poppins"/>
                  <a:sym typeface="Poppins"/>
                </a:rPr>
                <a:t>flea</a:t>
              </a:r>
              <a:endParaRPr b="1" i="0" sz="9000" u="none" cap="none" strike="noStrike">
                <a:solidFill>
                  <a:schemeClr val="accent1"/>
                </a:solidFill>
                <a:latin typeface="Poppins"/>
                <a:ea typeface="Poppins"/>
                <a:cs typeface="Poppins"/>
                <a:sym typeface="Poppins"/>
              </a:endParaRPr>
            </a:p>
          </p:txBody>
        </p:sp>
      </p:grpSp>
      <p:grpSp>
        <p:nvGrpSpPr>
          <p:cNvPr id="92" name="Google Shape;92;p10"/>
          <p:cNvGrpSpPr/>
          <p:nvPr/>
        </p:nvGrpSpPr>
        <p:grpSpPr>
          <a:xfrm>
            <a:off x="7203342" y="5461628"/>
            <a:ext cx="10587620" cy="3588631"/>
            <a:chOff x="5784675" y="818500"/>
            <a:chExt cx="2737800" cy="1941900"/>
          </a:xfrm>
        </p:grpSpPr>
        <p:sp>
          <p:nvSpPr>
            <p:cNvPr id="93" name="Google Shape;93;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600"/>
                <a:buFont typeface="Arial"/>
                <a:buNone/>
              </a:pPr>
              <a:r>
                <a:rPr b="1" i="0" lang="en" sz="5200" u="none" cap="none" strike="noStrike">
                  <a:solidFill>
                    <a:schemeClr val="accent1"/>
                  </a:solidFill>
                  <a:latin typeface="Poppins"/>
                  <a:ea typeface="Poppins"/>
                  <a:cs typeface="Poppins"/>
                  <a:sym typeface="Poppins"/>
                </a:rPr>
                <a:t>We went to the beach to drink tea on the sea and eat peas.</a:t>
              </a:r>
              <a:r>
                <a:rPr b="1" i="0" lang="en" sz="4800" u="none" cap="none" strike="noStrike">
                  <a:solidFill>
                    <a:schemeClr val="accent1"/>
                  </a:solidFill>
                  <a:latin typeface="Poppins"/>
                  <a:ea typeface="Poppins"/>
                  <a:cs typeface="Poppins"/>
                  <a:sym typeface="Poppins"/>
                </a:rPr>
                <a:t> </a:t>
              </a:r>
              <a:endParaRPr b="1" i="0" sz="4800" u="none" cap="none" strike="noStrike">
                <a:solidFill>
                  <a:schemeClr val="accent1"/>
                </a:solidFill>
                <a:latin typeface="Poppins"/>
                <a:ea typeface="Poppins"/>
                <a:cs typeface="Poppins"/>
                <a:sym typeface="Poppins"/>
              </a:endParaRPr>
            </a:p>
          </p:txBody>
        </p:sp>
      </p:grpSp>
      <p:sp>
        <p:nvSpPr>
          <p:cNvPr id="95" name="Google Shape;95;p10"/>
          <p:cNvSpPr txBox="1"/>
          <p:nvPr>
            <p:ph idx="2" type="body"/>
          </p:nvPr>
        </p:nvSpPr>
        <p:spPr>
          <a:xfrm>
            <a:off x="612750" y="631025"/>
            <a:ext cx="5742300" cy="222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96" name="Google Shape;96;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7" name="Google Shape;97;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8" name="Google Shape;98;p10"/>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9" name="Google Shape;99;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0" name="Google Shape;100;p10"/>
          <p:cNvPicPr preferRelativeResize="0"/>
          <p:nvPr/>
        </p:nvPicPr>
        <p:blipFill rotWithShape="1">
          <a:blip r:embed="rId5">
            <a:alphaModFix/>
          </a:blip>
          <a:srcRect b="0" l="0" r="0" t="0"/>
          <a:stretch/>
        </p:blipFill>
        <p:spPr>
          <a:xfrm>
            <a:off x="15592575" y="91264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1000"/>
                                        <p:tgtEl>
                                          <p:spTgt spid="86"/>
                                        </p:tgtEl>
                                        <p:attrNameLst>
                                          <p:attrName>ppt_w</p:attrName>
                                        </p:attrNameLst>
                                      </p:cBhvr>
                                      <p:tavLst>
                                        <p:tav fmla="" tm="0">
                                          <p:val>
                                            <p:strVal val="0"/>
                                          </p:val>
                                        </p:tav>
                                        <p:tav fmla="" tm="100000">
                                          <p:val>
                                            <p:strVal val="#ppt_w"/>
                                          </p:val>
                                        </p:tav>
                                      </p:tavLst>
                                    </p:anim>
                                    <p:anim calcmode="lin" valueType="num">
                                      <p:cBhvr additive="base">
                                        <p:cTn dur="1000"/>
                                        <p:tgtEl>
                                          <p:spTgt spid="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ppt_w</p:attrName>
                                        </p:attrNameLst>
                                      </p:cBhvr>
                                      <p:tavLst>
                                        <p:tav fmla="" tm="0">
                                          <p:val>
                                            <p:strVal val="0"/>
                                          </p:val>
                                        </p:tav>
                                        <p:tav fmla="" tm="100000">
                                          <p:val>
                                            <p:strVal val="#ppt_w"/>
                                          </p:val>
                                        </p:tav>
                                      </p:tavLst>
                                    </p:anim>
                                    <p:anim calcmode="lin" valueType="num">
                                      <p:cBhvr additive="base">
                                        <p:cTn dur="1000"/>
                                        <p:tgtEl>
                                          <p:spTgt spid="9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1"/>
          <p:cNvSpPr txBox="1"/>
          <p:nvPr/>
        </p:nvSpPr>
        <p:spPr>
          <a:xfrm>
            <a:off x="6677207" y="2763622"/>
            <a:ext cx="12258600" cy="87150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1800" u="none" cap="none" strike="noStrike">
                <a:solidFill>
                  <a:schemeClr val="accent1"/>
                </a:solidFill>
                <a:latin typeface="Poppins"/>
                <a:ea typeface="Poppins"/>
                <a:cs typeface="Poppins"/>
                <a:sym typeface="Poppins"/>
              </a:rPr>
              <a:t>team		  	 steal</a:t>
            </a:r>
            <a:endParaRPr b="1" i="0" sz="118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1800" u="none" cap="none" strike="noStrike">
                <a:solidFill>
                  <a:schemeClr val="accent1"/>
                </a:solidFill>
                <a:latin typeface="Poppins"/>
                <a:ea typeface="Poppins"/>
                <a:cs typeface="Poppins"/>
                <a:sym typeface="Poppins"/>
              </a:rPr>
              <a:t>heat			      least</a:t>
            </a:r>
            <a:endParaRPr b="1" i="0" sz="118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100" u="none" cap="none" strike="noStrike">
              <a:solidFill>
                <a:schemeClr val="accent1"/>
              </a:solidFill>
              <a:highlight>
                <a:srgbClr val="FFFFFF"/>
              </a:highlight>
              <a:latin typeface="Poppins"/>
              <a:ea typeface="Poppins"/>
              <a:cs typeface="Poppins"/>
              <a:sym typeface="Poppins"/>
            </a:endParaRPr>
          </a:p>
        </p:txBody>
      </p:sp>
      <p:sp>
        <p:nvSpPr>
          <p:cNvPr id="107" name="Google Shape;107;p11"/>
          <p:cNvSpPr txBox="1"/>
          <p:nvPr>
            <p:ph idx="2" type="body"/>
          </p:nvPr>
        </p:nvSpPr>
        <p:spPr>
          <a:xfrm>
            <a:off x="612750" y="631025"/>
            <a:ext cx="5742300" cy="250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08" name="Google Shape;108;p11"/>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09" name="Google Shape;109;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0" name="Google Shape;110;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2"/>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17" name="Google Shape;117;p12"/>
          <p:cNvGrpSpPr/>
          <p:nvPr/>
        </p:nvGrpSpPr>
        <p:grpSpPr>
          <a:xfrm>
            <a:off x="6785206" y="2826228"/>
            <a:ext cx="4353444" cy="5653174"/>
            <a:chOff x="3085587" y="1285175"/>
            <a:chExt cx="1979738" cy="2570676"/>
          </a:xfrm>
        </p:grpSpPr>
        <p:sp>
          <p:nvSpPr>
            <p:cNvPr id="118" name="Google Shape;118;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19" name="Google Shape;119;p12"/>
            <p:cNvSpPr txBox="1"/>
            <p:nvPr/>
          </p:nvSpPr>
          <p:spPr>
            <a:xfrm>
              <a:off x="3085587" y="1679925"/>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600" u="none" cap="none" strike="noStrike">
                  <a:solidFill>
                    <a:schemeClr val="lt1"/>
                  </a:solidFill>
                  <a:latin typeface="Poppins"/>
                  <a:ea typeface="Poppins"/>
                  <a:cs typeface="Poppins"/>
                  <a:sym typeface="Poppins"/>
                </a:rPr>
                <a:t>ea</a:t>
              </a:r>
              <a:endParaRPr b="1" i="0" sz="16600" u="none" cap="none" strike="noStrike">
                <a:solidFill>
                  <a:srgbClr val="000000"/>
                </a:solidFill>
                <a:latin typeface="Poppins"/>
                <a:ea typeface="Poppins"/>
                <a:cs typeface="Poppins"/>
                <a:sym typeface="Poppins"/>
              </a:endParaRPr>
            </a:p>
          </p:txBody>
        </p:sp>
      </p:grpSp>
      <p:sp>
        <p:nvSpPr>
          <p:cNvPr id="120" name="Google Shape;120;p12"/>
          <p:cNvSpPr txBox="1"/>
          <p:nvPr/>
        </p:nvSpPr>
        <p:spPr>
          <a:xfrm>
            <a:off x="11069367" y="3694330"/>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100" u="none" cap="none" strike="noStrike">
                <a:solidFill>
                  <a:schemeClr val="lt1"/>
                </a:solidFill>
                <a:latin typeface="Poppins"/>
                <a:ea typeface="Poppins"/>
                <a:cs typeface="Poppins"/>
                <a:sym typeface="Poppins"/>
              </a:rPr>
              <a:t>t</a:t>
            </a:r>
            <a:endParaRPr b="1" i="0" sz="17100" u="none" cap="none" strike="noStrike">
              <a:solidFill>
                <a:srgbClr val="000000"/>
              </a:solidFill>
              <a:latin typeface="Poppins"/>
              <a:ea typeface="Poppins"/>
              <a:cs typeface="Poppins"/>
              <a:sym typeface="Poppins"/>
            </a:endParaRPr>
          </a:p>
        </p:txBody>
      </p:sp>
      <p:sp>
        <p:nvSpPr>
          <p:cNvPr id="121" name="Google Shape;121;p12"/>
          <p:cNvSpPr txBox="1"/>
          <p:nvPr>
            <p:ph idx="2" type="body"/>
          </p:nvPr>
        </p:nvSpPr>
        <p:spPr>
          <a:xfrm>
            <a:off x="612750" y="631025"/>
            <a:ext cx="5742300" cy="2409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22" name="Google Shape;122;p12"/>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23" name="Google Shape;123;p12"/>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24" name="Google Shape;124;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3"/>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31" name="Google Shape;131;p13"/>
          <p:cNvGrpSpPr/>
          <p:nvPr/>
        </p:nvGrpSpPr>
        <p:grpSpPr>
          <a:xfrm>
            <a:off x="6952770" y="2826228"/>
            <a:ext cx="4185880" cy="5653174"/>
            <a:chOff x="3161787" y="1285175"/>
            <a:chExt cx="1903538" cy="2570676"/>
          </a:xfrm>
        </p:grpSpPr>
        <p:sp>
          <p:nvSpPr>
            <p:cNvPr id="132" name="Google Shape;132;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33" name="Google Shape;133;p13"/>
            <p:cNvSpPr txBox="1"/>
            <p:nvPr/>
          </p:nvSpPr>
          <p:spPr>
            <a:xfrm>
              <a:off x="3161787" y="1679925"/>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100" u="none" cap="none" strike="noStrike">
                  <a:solidFill>
                    <a:schemeClr val="lt1"/>
                  </a:solidFill>
                  <a:latin typeface="Poppins"/>
                  <a:ea typeface="Poppins"/>
                  <a:cs typeface="Poppins"/>
                  <a:sym typeface="Poppins"/>
                </a:rPr>
                <a:t>m</a:t>
              </a:r>
              <a:endParaRPr b="1" i="0" sz="17100" u="none" cap="none" strike="noStrike">
                <a:solidFill>
                  <a:srgbClr val="000000"/>
                </a:solidFill>
                <a:latin typeface="Poppins"/>
                <a:ea typeface="Poppins"/>
                <a:cs typeface="Poppins"/>
                <a:sym typeface="Poppins"/>
              </a:endParaRPr>
            </a:p>
          </p:txBody>
        </p:sp>
      </p:grpSp>
      <p:sp>
        <p:nvSpPr>
          <p:cNvPr id="134" name="Google Shape;134;p13"/>
          <p:cNvSpPr txBox="1"/>
          <p:nvPr/>
        </p:nvSpPr>
        <p:spPr>
          <a:xfrm>
            <a:off x="11069367" y="3694330"/>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200" u="none" cap="none" strike="noStrike">
                <a:solidFill>
                  <a:schemeClr val="lt1"/>
                </a:solidFill>
                <a:latin typeface="Poppins"/>
                <a:ea typeface="Poppins"/>
                <a:cs typeface="Poppins"/>
                <a:sym typeface="Poppins"/>
              </a:rPr>
              <a:t>ea</a:t>
            </a:r>
            <a:endParaRPr b="1" i="0" sz="17200" u="none" cap="none" strike="noStrike">
              <a:solidFill>
                <a:srgbClr val="000000"/>
              </a:solidFill>
              <a:latin typeface="Poppins"/>
              <a:ea typeface="Poppins"/>
              <a:cs typeface="Poppins"/>
              <a:sym typeface="Poppins"/>
            </a:endParaRPr>
          </a:p>
        </p:txBody>
      </p:sp>
      <p:grpSp>
        <p:nvGrpSpPr>
          <p:cNvPr id="135" name="Google Shape;135;p13"/>
          <p:cNvGrpSpPr/>
          <p:nvPr/>
        </p:nvGrpSpPr>
        <p:grpSpPr>
          <a:xfrm>
            <a:off x="14814333" y="2812099"/>
            <a:ext cx="3656167" cy="5655643"/>
            <a:chOff x="6736850" y="1278750"/>
            <a:chExt cx="1662650" cy="2571799"/>
          </a:xfrm>
        </p:grpSpPr>
        <p:pic>
          <p:nvPicPr>
            <p:cNvPr id="136" name="Google Shape;136;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37" name="Google Shape;137;p13"/>
            <p:cNvSpPr txBox="1"/>
            <p:nvPr/>
          </p:nvSpPr>
          <p:spPr>
            <a:xfrm>
              <a:off x="6805000" y="16799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400" u="none" cap="none" strike="noStrike">
                  <a:solidFill>
                    <a:schemeClr val="lt1"/>
                  </a:solidFill>
                  <a:latin typeface="Poppins"/>
                  <a:ea typeface="Poppins"/>
                  <a:cs typeface="Poppins"/>
                  <a:sym typeface="Poppins"/>
                </a:rPr>
                <a:t>t</a:t>
              </a:r>
              <a:endParaRPr b="1" i="0" sz="17400" u="none" cap="none" strike="noStrike">
                <a:solidFill>
                  <a:srgbClr val="000000"/>
                </a:solidFill>
                <a:latin typeface="Poppins"/>
                <a:ea typeface="Poppins"/>
                <a:cs typeface="Poppins"/>
                <a:sym typeface="Poppins"/>
              </a:endParaRPr>
            </a:p>
          </p:txBody>
        </p:sp>
      </p:grpSp>
      <p:sp>
        <p:nvSpPr>
          <p:cNvPr id="138" name="Google Shape;138;p13"/>
          <p:cNvSpPr txBox="1"/>
          <p:nvPr>
            <p:ph idx="2" type="body"/>
          </p:nvPr>
        </p:nvSpPr>
        <p:spPr>
          <a:xfrm>
            <a:off x="612750" y="631025"/>
            <a:ext cx="5742300" cy="2409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39" name="Google Shape;139;p13"/>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40" name="Google Shape;140;p13"/>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pSp>
        <p:nvGrpSpPr>
          <p:cNvPr id="146" name="Google Shape;146;p14"/>
          <p:cNvGrpSpPr/>
          <p:nvPr/>
        </p:nvGrpSpPr>
        <p:grpSpPr>
          <a:xfrm>
            <a:off x="10273482" y="2340071"/>
            <a:ext cx="5833157" cy="3109759"/>
            <a:chOff x="5784675" y="818500"/>
            <a:chExt cx="2737800" cy="1941900"/>
          </a:xfrm>
        </p:grpSpPr>
        <p:sp>
          <p:nvSpPr>
            <p:cNvPr id="147" name="Google Shape;147;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8" name="Google Shape;148;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Questrial"/>
                  <a:ea typeface="Questrial"/>
                  <a:cs typeface="Questrial"/>
                  <a:sym typeface="Questrial"/>
                </a:rPr>
                <a:t>over</a:t>
              </a:r>
              <a:endParaRPr b="1" i="0" sz="11000" u="none" cap="none" strike="noStrike">
                <a:solidFill>
                  <a:schemeClr val="accent2"/>
                </a:solidFill>
                <a:latin typeface="Questrial"/>
                <a:ea typeface="Questrial"/>
                <a:cs typeface="Questrial"/>
                <a:sym typeface="Questrial"/>
              </a:endParaRPr>
            </a:p>
          </p:txBody>
        </p:sp>
      </p:grpSp>
      <p:sp>
        <p:nvSpPr>
          <p:cNvPr id="149" name="Google Shape;149;p14"/>
          <p:cNvSpPr/>
          <p:nvPr/>
        </p:nvSpPr>
        <p:spPr>
          <a:xfrm>
            <a:off x="13346057" y="3415768"/>
            <a:ext cx="13683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grpSp>
        <p:nvGrpSpPr>
          <p:cNvPr id="150" name="Google Shape;150;p14"/>
          <p:cNvGrpSpPr/>
          <p:nvPr/>
        </p:nvGrpSpPr>
        <p:grpSpPr>
          <a:xfrm>
            <a:off x="10273482" y="6175979"/>
            <a:ext cx="5833157" cy="3109759"/>
            <a:chOff x="5784675" y="818500"/>
            <a:chExt cx="2737800" cy="1941900"/>
          </a:xfrm>
        </p:grpSpPr>
        <p:sp>
          <p:nvSpPr>
            <p:cNvPr id="151" name="Google Shape;151;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2" name="Google Shape;152;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300"/>
                <a:buFont typeface="Arial"/>
                <a:buNone/>
              </a:pPr>
              <a:r>
                <a:rPr b="1" i="0" lang="en" sz="10300" u="none" cap="none" strike="noStrike">
                  <a:solidFill>
                    <a:schemeClr val="accent2"/>
                  </a:solidFill>
                  <a:latin typeface="Questrial"/>
                  <a:ea typeface="Questrial"/>
                  <a:cs typeface="Questrial"/>
                  <a:sym typeface="Questrial"/>
                </a:rPr>
                <a:t>number</a:t>
              </a:r>
              <a:endParaRPr b="1" i="0" sz="10300" u="none" cap="none" strike="noStrike">
                <a:solidFill>
                  <a:schemeClr val="accent2"/>
                </a:solidFill>
                <a:latin typeface="Questrial"/>
                <a:ea typeface="Questrial"/>
                <a:cs typeface="Questrial"/>
                <a:sym typeface="Questrial"/>
              </a:endParaRPr>
            </a:p>
          </p:txBody>
        </p:sp>
      </p:grpSp>
      <p:sp>
        <p:nvSpPr>
          <p:cNvPr id="153" name="Google Shape;153;p14"/>
          <p:cNvSpPr/>
          <p:nvPr/>
        </p:nvSpPr>
        <p:spPr>
          <a:xfrm>
            <a:off x="14326756" y="7104117"/>
            <a:ext cx="13683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4" name="Google Shape;154;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55" name="Google Shape;155;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56" name="Google Shape;156;p14"/>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57" name="Google Shape;157;p14"/>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58" name="Google Shape;158;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ppt_w</p:attrName>
                                        </p:attrNameLst>
                                      </p:cBhvr>
                                      <p:tavLst>
                                        <p:tav fmla="" tm="0">
                                          <p:val>
                                            <p:strVal val="0"/>
                                          </p:val>
                                        </p:tav>
                                        <p:tav fmla="" tm="100000">
                                          <p:val>
                                            <p:strVal val="#ppt_w"/>
                                          </p:val>
                                        </p:tav>
                                      </p:tavLst>
                                    </p:anim>
                                    <p:anim calcmode="lin" valueType="num">
                                      <p:cBhvr additive="base">
                                        <p:cTn dur="1000"/>
                                        <p:tgtEl>
                                          <p:spTgt spid="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
                                        <p:tgtEl>
                                          <p:spTgt spid="150"/>
                                        </p:tgtEl>
                                        <p:attrNameLst>
                                          <p:attrName>ppt_w</p:attrName>
                                        </p:attrNameLst>
                                      </p:cBhvr>
                                      <p:tavLst>
                                        <p:tav fmla="" tm="0">
                                          <p:val>
                                            <p:strVal val="0"/>
                                          </p:val>
                                        </p:tav>
                                        <p:tav fmla="" tm="100000">
                                          <p:val>
                                            <p:strVal val="#ppt_w"/>
                                          </p:val>
                                        </p:tav>
                                      </p:tavLst>
                                    </p:anim>
                                    <p:anim calcmode="lin" valueType="num">
                                      <p:cBhvr additive="base">
                                        <p:cTn dur="1"/>
                                        <p:tgtEl>
                                          <p:spTgt spid="1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