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2"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11311125" cx="20107650"/>
  <p:notesSz cx="6858000" cy="9144000"/>
  <p:embeddedFontLst>
    <p:embeddedFont>
      <p:font typeface="Poppins"/>
      <p:regular r:id="rId14"/>
      <p:bold r:id="rId15"/>
      <p:italic r:id="rId16"/>
      <p:boldItalic r:id="rId17"/>
    </p:embeddedFont>
    <p:embeddedFont>
      <p:font typeface="Poppins Black"/>
      <p:bold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5976">
          <p15:clr>
            <a:srgbClr val="A4A3A4"/>
          </p15:clr>
        </p15:guide>
        <p15:guide id="2" pos="317">
          <p15:clr>
            <a:srgbClr val="A4A3A4"/>
          </p15:clr>
        </p15:guide>
        <p15:guide id="3" orient="horz" pos="158">
          <p15:clr>
            <a:srgbClr val="9AA0A6"/>
          </p15:clr>
        </p15:guide>
        <p15:guide id="4" orient="horz" pos="2454">
          <p15:clr>
            <a:srgbClr val="9AA0A6"/>
          </p15:clr>
        </p15:guide>
        <p15:guide id="5" pos="6393">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976" orient="horz"/>
        <p:guide pos="317"/>
        <p:guide pos="158" orient="horz"/>
        <p:guide pos="2454" orient="horz"/>
        <p:guide pos="6393"/>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oppins-bold.fntdata"/><Relationship Id="rId14" Type="http://schemas.openxmlformats.org/officeDocument/2006/relationships/font" Target="fonts/Poppins-regular.fntdata"/><Relationship Id="rId17" Type="http://schemas.openxmlformats.org/officeDocument/2006/relationships/font" Target="fonts/Poppins-boldItalic.fntdata"/><Relationship Id="rId16" Type="http://schemas.openxmlformats.org/officeDocument/2006/relationships/font" Target="fonts/Poppins-italic.fntdata"/><Relationship Id="rId5" Type="http://schemas.openxmlformats.org/officeDocument/2006/relationships/notesMaster" Target="notesMasters/notesMaster1.xml"/><Relationship Id="rId19" Type="http://schemas.openxmlformats.org/officeDocument/2006/relationships/font" Target="fonts/PoppinsBlack-boldItalic.fntdata"/><Relationship Id="rId6" Type="http://schemas.openxmlformats.org/officeDocument/2006/relationships/slide" Target="slides/slide1.xml"/><Relationship Id="rId18" Type="http://schemas.openxmlformats.org/officeDocument/2006/relationships/font" Target="fonts/PoppinsBlack-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 name="Shape 20"/>
        <p:cNvGrpSpPr/>
        <p:nvPr/>
      </p:nvGrpSpPr>
      <p:grpSpPr>
        <a:xfrm>
          <a:off x="0" y="0"/>
          <a:ext cx="0" cy="0"/>
          <a:chOff x="0" y="0"/>
          <a:chExt cx="0" cy="0"/>
        </a:xfrm>
      </p:grpSpPr>
      <p:sp>
        <p:nvSpPr>
          <p:cNvPr id="21" name="Google Shape;21;p5:notes"/>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 name="Google Shape;2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in this unit, we're learning all about the long vowel sounds and what spelling patterns we use to make the long vowel sound. We learned that you can make a long e vowel sound from an open syllable or from a bossy e. You can also make a long e sound using the spelling pattern, e-e.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Show the </a:t>
            </a:r>
            <a:r>
              <a:rPr b="1" lang="en" sz="1200">
                <a:solidFill>
                  <a:schemeClr val="dk1"/>
                </a:solidFill>
                <a:latin typeface="Poppins"/>
                <a:ea typeface="Poppins"/>
                <a:cs typeface="Poppins"/>
                <a:sym typeface="Poppins"/>
              </a:rPr>
              <a:t>Sound Letter card e-e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E-e says /e/, the long vowel sound for e, like </a:t>
            </a:r>
            <a:r>
              <a:rPr i="1" lang="en" sz="1200">
                <a:solidFill>
                  <a:schemeClr val="dk1"/>
                </a:solidFill>
                <a:latin typeface="Poppins"/>
                <a:ea typeface="Poppins"/>
                <a:cs typeface="Poppins"/>
                <a:sym typeface="Poppins"/>
              </a:rPr>
              <a:t>bee in a tree</a:t>
            </a:r>
            <a:r>
              <a:rPr lang="en" sz="1200">
                <a:solidFill>
                  <a:schemeClr val="dk1"/>
                </a:solidFill>
                <a:latin typeface="Poppins"/>
                <a:ea typeface="Poppins"/>
                <a:cs typeface="Poppins"/>
                <a:sym typeface="Poppins"/>
              </a:rPr>
              <a:t>. For example, </a:t>
            </a:r>
            <a:r>
              <a:rPr i="1" lang="en" sz="1200">
                <a:solidFill>
                  <a:schemeClr val="dk1"/>
                </a:solidFill>
                <a:latin typeface="Poppins"/>
                <a:ea typeface="Poppins"/>
                <a:cs typeface="Poppins"/>
                <a:sym typeface="Poppins"/>
              </a:rPr>
              <a:t>bee</a:t>
            </a:r>
            <a:r>
              <a:rPr lang="en" sz="1200">
                <a:solidFill>
                  <a:schemeClr val="dk1"/>
                </a:solidFill>
                <a:latin typeface="Poppins"/>
                <a:ea typeface="Poppins"/>
                <a:cs typeface="Poppins"/>
                <a:sym typeface="Poppins"/>
              </a:rPr>
              <a:t> use the spelling e-e and makes the long vowel sound, /e/, so we read the word /b/ /e/ = bee. </a:t>
            </a:r>
            <a:endParaRPr b="1" sz="1000">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 name="Shape 36"/>
        <p:cNvGrpSpPr/>
        <p:nvPr/>
      </p:nvGrpSpPr>
      <p:grpSpPr>
        <a:xfrm>
          <a:off x="0" y="0"/>
          <a:ext cx="0" cy="0"/>
          <a:chOff x="0" y="0"/>
          <a:chExt cx="0" cy="0"/>
        </a:xfrm>
      </p:grpSpPr>
      <p:sp>
        <p:nvSpPr>
          <p:cNvPr id="37" name="Google Shape;37;p6:notes"/>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 name="Google Shape;3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review all our sound letter cards including our new card, e-e.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Flip through and review all the sound spelling cards students have learned so far including the new card from today. (</a:t>
            </a:r>
            <a:r>
              <a:rPr b="1" lang="en" sz="1200">
                <a:solidFill>
                  <a:schemeClr val="dk1"/>
                </a:solidFill>
                <a:latin typeface="Poppins"/>
                <a:ea typeface="Poppins"/>
                <a:cs typeface="Poppins"/>
                <a:sym typeface="Poppins"/>
              </a:rPr>
              <a:t>Sound Letter Cards: a, e, i, o, u, wh, sh, ch, ng, ck, ph, qu, ai, ay</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our new word pattern!</a:t>
            </a:r>
            <a:endParaRPr sz="1200">
              <a:solidFill>
                <a:schemeClr val="dk1"/>
              </a:solidFill>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p7: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Blend the Sounds!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 When you see the vowel pair, e-e, it makes the long vowel sound /e/.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feed</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notice that this word uses the vowel team e-e to say /e/. The word begins with the consonant /f/, vowel team e-e says /e/, and final consonant d says /d/. The words says /f/ /e/ /d/ = "feed". </a:t>
            </a:r>
            <a:r>
              <a:rPr i="1" lang="en" sz="1200">
                <a:solidFill>
                  <a:schemeClr val="dk1"/>
                </a:solidFill>
                <a:latin typeface="Poppins"/>
                <a:ea typeface="Poppins"/>
                <a:cs typeface="Poppins"/>
                <a:sym typeface="Poppins"/>
              </a:rPr>
              <a:t>Remember to feed your dog before school</a:t>
            </a:r>
            <a:r>
              <a:rPr lang="en" sz="1200">
                <a:solidFill>
                  <a:schemeClr val="dk1"/>
                </a:solidFill>
                <a:latin typeface="Poppins"/>
                <a:ea typeface="Poppins"/>
                <a:cs typeface="Poppins"/>
                <a:sym typeface="Poppins"/>
              </a:rPr>
              <a:t>. Let's segment and blend the word together now using 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Segment and blend the word </a:t>
            </a:r>
            <a:r>
              <a:rPr i="1" lang="en" sz="1200">
                <a:solidFill>
                  <a:schemeClr val="dk1"/>
                </a:solidFill>
                <a:latin typeface="Poppins"/>
                <a:ea typeface="Poppins"/>
                <a:cs typeface="Poppins"/>
                <a:sym typeface="Poppins"/>
              </a:rPr>
              <a:t>feed</a:t>
            </a:r>
            <a:r>
              <a:rPr lang="en" sz="1200">
                <a:solidFill>
                  <a:schemeClr val="dk1"/>
                </a:solidFill>
                <a:latin typeface="Poppins"/>
                <a:ea typeface="Poppins"/>
                <a:cs typeface="Poppins"/>
                <a:sym typeface="Poppins"/>
              </a:rPr>
              <a:t> using the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Why is this word read as /f/ /e/ /d/ = "feed"?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explain the vowel team e-e.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Smart explanations! Let's look at another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sweet</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begins with a consonant blend s-w, /s/ /w/. Next comes a vowel team, e-e says /e/. The final consonant says /t/. What happens when we have this spelling pattern? Let’s blend it together now using 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explain the rule.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e-e makes the long vowel sound. What's this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blend the word. Take notes on the students that can accurately blend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The vowel team e-e makes the long e sound /e/. We have /s/ /w/ /e/ /t/. The word is "sweet". Great thinking while blending the sounds today!</a:t>
            </a:r>
            <a:endParaRPr b="1" sz="1200">
              <a:solidFill>
                <a:schemeClr val="dk1"/>
              </a:solidFill>
              <a:latin typeface="Poppins"/>
              <a:ea typeface="Poppins"/>
              <a:cs typeface="Poppins"/>
              <a:sym typeface="Poppins"/>
            </a:endParaRPr>
          </a:p>
        </p:txBody>
      </p:sp>
      <p:sp>
        <p:nvSpPr>
          <p:cNvPr id="53" name="Google Shape;53;p7: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54" name="Google Shape;54;p7: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8: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Read the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look at the first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reef.</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read this word, we look to see what spelling pattern it uses so we know what vowel sound to make. I see a vowel pair, e-e. Underline the e-e to remind us the vowel pair sticks together. We'll use the long vowel sound. Your turn using the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 /e/ /f/ = "reef". Yes, the word is "reef". Let's look at the next word. How would you read this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wheel.</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Look at this spelling pattern! I see a consonant digraph, and a vowel pair, e-e. Underline your consonant digraph and your vowel pair to remember they stick together. How will you read this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"wheel".</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sentence: </a:t>
            </a:r>
            <a:r>
              <a:rPr i="1" lang="en" sz="1200">
                <a:solidFill>
                  <a:schemeClr val="dk1"/>
                </a:solidFill>
                <a:latin typeface="Poppins"/>
                <a:ea typeface="Poppins"/>
                <a:cs typeface="Poppins"/>
                <a:sym typeface="Poppins"/>
              </a:rPr>
              <a:t>See the three bees asleep on my feet!</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Take a couple minutes to read this sentence with your partner. All of the words follow rules you've learned or are High Frequency Words you've learned. Raise your hands when you have the whole sentence read and I'll come listen. You can do it!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Monitor and assist. You may support by asking students to recognize the spelling pattern, prompting students to use the long or short vowel sound, asking students to underline letters that stick together, etc.</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I'll read it aloud as you read it with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Read sentence.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The vowel team e-e makes the long e sound /e/. Those brains are growing!</a:t>
            </a:r>
            <a:endParaRPr b="1" sz="1200">
              <a:solidFill>
                <a:schemeClr val="dk1"/>
              </a:solidFill>
              <a:latin typeface="Poppins"/>
              <a:ea typeface="Poppins"/>
              <a:cs typeface="Poppins"/>
              <a:sym typeface="Poppins"/>
            </a:endParaRPr>
          </a:p>
        </p:txBody>
      </p:sp>
      <p:sp>
        <p:nvSpPr>
          <p:cNvPr id="75" name="Google Shape;75;p8: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76" name="Google Shape;76;p8: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9: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Decode the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Look at our words for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First, look at the spelling pattern to decide what vowel sound to use. Next, say each sound. Finally, blend the sounds together to read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b="1" i="1" lang="en" sz="1200">
                <a:solidFill>
                  <a:schemeClr val="dk1"/>
                </a:solidFill>
                <a:latin typeface="Poppins"/>
                <a:ea typeface="Poppins"/>
                <a:cs typeface="Poppins"/>
                <a:sym typeface="Poppins"/>
              </a:rPr>
              <a:t>seek, reef, creek, speed</a:t>
            </a:r>
            <a:r>
              <a:rPr i="1" lang="en" sz="1200">
                <a:solidFill>
                  <a:schemeClr val="dk1"/>
                </a:solidFill>
                <a:latin typeface="Poppins"/>
                <a:ea typeface="Poppins"/>
                <a:cs typeface="Poppins"/>
                <a:sym typeface="Poppins"/>
              </a:rPr>
              <a:t>)</a:t>
            </a:r>
            <a:r>
              <a:rPr lang="en" sz="1200">
                <a:solidFill>
                  <a:schemeClr val="dk1"/>
                </a:solidFill>
                <a:latin typeface="Poppins"/>
                <a:ea typeface="Poppins"/>
                <a:cs typeface="Poppins"/>
                <a:sym typeface="Poppins"/>
              </a:rPr>
              <a:t>. I'll be by to listen. Use your </a:t>
            </a:r>
            <a:r>
              <a:rPr b="1" lang="en" sz="1200">
                <a:solidFill>
                  <a:schemeClr val="dk1"/>
                </a:solidFill>
                <a:latin typeface="Poppins"/>
                <a:ea typeface="Poppins"/>
                <a:cs typeface="Poppins"/>
                <a:sym typeface="Poppins"/>
              </a:rPr>
              <a:t>Double Decker Elkonin Boxes.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applying our new rule to decoding words today!</a:t>
            </a:r>
            <a:endParaRPr b="1" sz="1200">
              <a:solidFill>
                <a:schemeClr val="dk1"/>
              </a:solidFill>
              <a:latin typeface="Poppins"/>
              <a:ea typeface="Poppins"/>
              <a:cs typeface="Poppins"/>
              <a:sym typeface="Poppins"/>
            </a:endParaRPr>
          </a:p>
        </p:txBody>
      </p:sp>
      <p:sp>
        <p:nvSpPr>
          <p:cNvPr id="95" name="Google Shape;95;p9: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96" name="Google Shape;96;p9: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10: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to show we understand the rule!"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Spell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spelling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spell the words. Remember, when we can spell words with the correct rule, it shows that we met the target. When we hear the sounds, we can match the sounds to the correct letters and spell the word! Listen to our words for today. The word is </a:t>
            </a:r>
            <a:r>
              <a:rPr i="1" lang="en" sz="1200">
                <a:solidFill>
                  <a:schemeClr val="dk1"/>
                </a:solidFill>
                <a:latin typeface="Poppins"/>
                <a:ea typeface="Poppins"/>
                <a:cs typeface="Poppins"/>
                <a:sym typeface="Poppins"/>
              </a:rPr>
              <a:t>heed</a:t>
            </a:r>
            <a:r>
              <a:rPr lang="en" sz="1200">
                <a:solidFill>
                  <a:schemeClr val="dk1"/>
                </a:solidFill>
                <a:latin typeface="Poppins"/>
                <a:ea typeface="Poppins"/>
                <a:cs typeface="Poppins"/>
                <a:sym typeface="Poppins"/>
              </a:rPr>
              <a:t>. How would we spell the word </a:t>
            </a:r>
            <a:r>
              <a:rPr i="1" lang="en" sz="1200">
                <a:solidFill>
                  <a:schemeClr val="dk1"/>
                </a:solidFill>
                <a:latin typeface="Poppins"/>
                <a:ea typeface="Poppins"/>
                <a:cs typeface="Poppins"/>
                <a:sym typeface="Poppins"/>
              </a:rPr>
              <a:t>heed</a:t>
            </a:r>
            <a:r>
              <a:rPr lang="en" sz="1200">
                <a:solidFill>
                  <a:schemeClr val="dk1"/>
                </a:solidFill>
                <a:latin typeface="Poppins"/>
                <a:ea typeface="Poppins"/>
                <a:cs typeface="Poppins"/>
                <a:sym typeface="Poppins"/>
              </a:rPr>
              <a:t>? Let's listen to the sounds and match the sound to the correct letter. The word is "heed". I hear /h/ /e/ /d/. I know that sound for /h/ = h and the sound for /e/ can be spelled = e-e. I hear a /d/ sound at the end. Grab your </a:t>
            </a:r>
            <a:r>
              <a:rPr b="1" lang="en" sz="1200">
                <a:solidFill>
                  <a:schemeClr val="dk1"/>
                </a:solidFill>
                <a:latin typeface="Poppins"/>
                <a:ea typeface="Poppins"/>
                <a:cs typeface="Poppins"/>
                <a:sym typeface="Poppins"/>
              </a:rPr>
              <a:t>whiteboards </a:t>
            </a:r>
            <a:r>
              <a:rPr lang="en" sz="1200">
                <a:solidFill>
                  <a:schemeClr val="dk1"/>
                </a:solidFill>
                <a:latin typeface="Poppins"/>
                <a:ea typeface="Poppins"/>
                <a:cs typeface="Poppins"/>
                <a:sym typeface="Poppins"/>
              </a:rPr>
              <a:t>to spell the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spell the word </a:t>
            </a:r>
            <a:r>
              <a:rPr i="1" lang="en" sz="1200">
                <a:solidFill>
                  <a:schemeClr val="dk1"/>
                </a:solidFill>
                <a:latin typeface="Poppins"/>
                <a:ea typeface="Poppins"/>
                <a:cs typeface="Poppins"/>
                <a:sym typeface="Poppins"/>
              </a:rPr>
              <a:t>heed </a:t>
            </a:r>
            <a:r>
              <a:rPr lang="en" sz="1200">
                <a:solidFill>
                  <a:schemeClr val="dk1"/>
                </a:solidFill>
                <a:latin typeface="Poppins"/>
                <a:ea typeface="Poppins"/>
                <a:cs typeface="Poppins"/>
                <a:sym typeface="Poppins"/>
              </a:rPr>
              <a:t>we write the letters h-e-e-d. </a:t>
            </a:r>
            <a:endParaRPr b="1" sz="1200">
              <a:solidFill>
                <a:schemeClr val="dk1"/>
              </a:solidFill>
              <a:latin typeface="Poppins"/>
              <a:ea typeface="Poppins"/>
              <a:cs typeface="Poppins"/>
              <a:sym typeface="Poppins"/>
            </a:endParaRPr>
          </a:p>
        </p:txBody>
      </p:sp>
      <p:sp>
        <p:nvSpPr>
          <p:cNvPr id="105" name="Google Shape;105;p10: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06" name="Google Shape;106;p10: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11: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Now I want to make a new word by changing the final consonant sound. What would the word be if we changed the /d/ sound in </a:t>
            </a:r>
            <a:r>
              <a:rPr i="1" lang="en" sz="1200">
                <a:solidFill>
                  <a:schemeClr val="dk1"/>
                </a:solidFill>
                <a:latin typeface="Poppins"/>
                <a:ea typeface="Poppins"/>
                <a:cs typeface="Poppins"/>
                <a:sym typeface="Poppins"/>
              </a:rPr>
              <a:t>heed</a:t>
            </a:r>
            <a:r>
              <a:rPr lang="en" sz="1200">
                <a:solidFill>
                  <a:schemeClr val="dk1"/>
                </a:solidFill>
                <a:latin typeface="Poppins"/>
                <a:ea typeface="Poppins"/>
                <a:cs typeface="Poppins"/>
                <a:sym typeface="Poppins"/>
              </a:rPr>
              <a:t>, to the /l/ sound? /h/ /e/ /l/. Grab your </a:t>
            </a:r>
            <a:r>
              <a:rPr b="1" lang="en" sz="1200">
                <a:solidFill>
                  <a:schemeClr val="dk1"/>
                </a:solidFill>
                <a:latin typeface="Poppins"/>
                <a:ea typeface="Poppins"/>
                <a:cs typeface="Poppins"/>
                <a:sym typeface="Poppins"/>
              </a:rPr>
              <a:t>whiteboards </a:t>
            </a:r>
            <a:r>
              <a:rPr lang="en" sz="1200">
                <a:solidFill>
                  <a:schemeClr val="dk1"/>
                </a:solidFill>
                <a:latin typeface="Poppins"/>
                <a:ea typeface="Poppins"/>
                <a:cs typeface="Poppins"/>
                <a:sym typeface="Poppins"/>
              </a:rPr>
              <a:t>and write the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change the final sound from /d/ in heed to /l/ we write the letters for the word "heel". The vowel partners e-e make the e say the long vowel sound. Great thinking! Awesome job spelling words today!</a:t>
            </a:r>
            <a:endParaRPr b="1" sz="1200">
              <a:solidFill>
                <a:schemeClr val="dk1"/>
              </a:solidFill>
              <a:latin typeface="Poppins"/>
              <a:ea typeface="Poppins"/>
              <a:cs typeface="Poppins"/>
              <a:sym typeface="Poppins"/>
            </a:endParaRPr>
          </a:p>
        </p:txBody>
      </p:sp>
      <p:sp>
        <p:nvSpPr>
          <p:cNvPr id="122" name="Google Shape;122;p11: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23" name="Google Shape;123;p11: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12: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High Frequency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see high frequency words all the time!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Let's figure out how to read them!"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High Frequency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high frequency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we're learning 1 new word that uses o-r to say /er/.</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word </a:t>
            </a:r>
            <a:r>
              <a:rPr i="1" lang="en" sz="1200">
                <a:solidFill>
                  <a:schemeClr val="dk1"/>
                </a:solidFill>
                <a:latin typeface="Poppins"/>
                <a:ea typeface="Poppins"/>
                <a:cs typeface="Poppins"/>
                <a:sym typeface="Poppins"/>
              </a:rPr>
              <a:t>work</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begins with /w/, then the unusual o-r sound of /er/. Read this word with me. /w/ /er/ /k/.</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to responses.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"work". </a:t>
            </a:r>
            <a:r>
              <a:rPr i="1" lang="en" sz="1200">
                <a:solidFill>
                  <a:schemeClr val="dk1"/>
                </a:solidFill>
                <a:latin typeface="Poppins"/>
                <a:ea typeface="Poppins"/>
                <a:cs typeface="Poppins"/>
                <a:sym typeface="Poppins"/>
              </a:rPr>
              <a:t>Work is so fun because I'm here with you!</a:t>
            </a:r>
            <a:r>
              <a:rPr lang="en" sz="1200">
                <a:solidFill>
                  <a:schemeClr val="dk1"/>
                </a:solidFill>
                <a:latin typeface="Poppins"/>
                <a:ea typeface="Poppins"/>
                <a:cs typeface="Poppins"/>
                <a:sym typeface="Poppins"/>
              </a:rPr>
              <a:t> Read it again.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a:t>
            </a:r>
            <a:r>
              <a:rPr i="1" lang="en" sz="1200">
                <a:solidFill>
                  <a:schemeClr val="dk1"/>
                </a:solidFill>
                <a:latin typeface="Poppins"/>
                <a:ea typeface="Poppins"/>
                <a:cs typeface="Poppins"/>
                <a:sym typeface="Poppins"/>
              </a:rPr>
              <a:t>work</a:t>
            </a:r>
            <a:r>
              <a:rPr lang="en" sz="1200">
                <a:solidFill>
                  <a:schemeClr val="dk1"/>
                </a:solidFill>
                <a:latin typeface="Poppins"/>
                <a:ea typeface="Poppins"/>
                <a:cs typeface="Poppins"/>
                <a:sym typeface="Poppins"/>
              </a:rPr>
              <a:t> and listen to students read. Students should use their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Let's read our previous high frequency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or hold up all the high frequency words to this point as the students read them.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learning 1 new high frequency word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work</a:t>
            </a:r>
            <a:endParaRPr b="1" sz="1200">
              <a:solidFill>
                <a:schemeClr val="dk1"/>
              </a:solidFill>
              <a:latin typeface="Poppins"/>
              <a:ea typeface="Poppins"/>
              <a:cs typeface="Poppins"/>
              <a:sym typeface="Poppins"/>
            </a:endParaRPr>
          </a:p>
        </p:txBody>
      </p:sp>
      <p:sp>
        <p:nvSpPr>
          <p:cNvPr id="138" name="Google Shape;138;p12: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39" name="Google Shape;139;p12: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st">
  <p:cSld name="Test">
    <p:spTree>
      <p:nvGrpSpPr>
        <p:cNvPr id="8" name="Shape 8"/>
        <p:cNvGrpSpPr/>
        <p:nvPr/>
      </p:nvGrpSpPr>
      <p:grpSpPr>
        <a:xfrm>
          <a:off x="0" y="0"/>
          <a:ext cx="0" cy="0"/>
          <a:chOff x="0" y="0"/>
          <a:chExt cx="0" cy="0"/>
        </a:xfrm>
      </p:grpSpPr>
      <p:sp>
        <p:nvSpPr>
          <p:cNvPr id="9" name="Google Shape;9;p2"/>
          <p:cNvSpPr txBox="1"/>
          <p:nvPr>
            <p:ph idx="1" type="body"/>
          </p:nvPr>
        </p:nvSpPr>
        <p:spPr>
          <a:xfrm>
            <a:off x="612750" y="6154125"/>
            <a:ext cx="5738700" cy="2124000"/>
          </a:xfrm>
          <a:prstGeom prst="rect">
            <a:avLst/>
          </a:prstGeom>
          <a:noFill/>
          <a:ln>
            <a:noFill/>
          </a:ln>
        </p:spPr>
        <p:txBody>
          <a:bodyPr anchorCtr="0" anchor="t" bIns="45700" lIns="91450" spcFirstLastPara="1" rIns="91450" wrap="square" tIns="45700">
            <a:noAutofit/>
          </a:bodyPr>
          <a:lstStyle>
            <a:lvl1pPr indent="-228600" lvl="0" marL="4572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1pPr>
            <a:lvl2pPr indent="-228600" lvl="1" marL="9144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2pPr>
            <a:lvl3pPr indent="-228600" lvl="2" marL="13716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3pPr>
            <a:lvl4pPr indent="-228600" lvl="3" marL="18288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4pPr>
            <a:lvl5pPr indent="-228600" lvl="4" marL="22860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5pPr>
            <a:lvl6pPr indent="-228600" lvl="5" marL="27432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6pPr>
            <a:lvl7pPr indent="-228600" lvl="6" marL="32004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7pPr>
            <a:lvl8pPr indent="-228600" lvl="7" marL="36576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8pPr>
            <a:lvl9pPr indent="-228600" lvl="8" marL="41148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9pPr>
          </a:lstStyle>
          <a:p/>
        </p:txBody>
      </p:sp>
      <p:sp>
        <p:nvSpPr>
          <p:cNvPr id="10" name="Google Shape;10;p2"/>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7600"/>
              <a:buFont typeface="Arial"/>
              <a:buNone/>
              <a:defRPr b="0" i="0" sz="7600" u="none" cap="none" strike="noStrike">
                <a:solidFill>
                  <a:srgbClr val="0071B5"/>
                </a:solidFill>
                <a:latin typeface="Poppins Black"/>
                <a:ea typeface="Poppins Black"/>
                <a:cs typeface="Poppins Black"/>
                <a:sym typeface="Poppins Black"/>
              </a:defRPr>
            </a:lvl1pPr>
            <a:lvl2pPr indent="-228600" lvl="1" marL="9144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2pPr>
            <a:lvl3pPr indent="-228600" lvl="2" marL="13716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3pPr>
            <a:lvl4pPr indent="-228600" lvl="3" marL="18288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4pPr>
            <a:lvl5pPr indent="-228600" lvl="4" marL="22860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5pPr>
            <a:lvl6pPr indent="-228600" lvl="5" marL="27432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9pPr>
          </a:lstStyle>
          <a:p/>
        </p:txBody>
      </p:sp>
    </p:spTree>
  </p:cSld>
  <p:clrMapOvr>
    <a:masterClrMapping/>
  </p:clrMapOvr>
  <p:extLst>
    <p:ext uri="{DCECCB84-F9BA-43D5-87BE-67443E8EF086}">
      <p15:sldGuideLst>
        <p15:guide id="1" orient="horz" pos="5875">
          <p15:clr>
            <a:srgbClr val="FBAE40"/>
          </p15:clr>
        </p15:guide>
        <p15:guide id="2" pos="1044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1" name="Shape 11"/>
        <p:cNvGrpSpPr/>
        <p:nvPr/>
      </p:nvGrpSpPr>
      <p:grpSpPr>
        <a:xfrm>
          <a:off x="0" y="0"/>
          <a:ext cx="0" cy="0"/>
          <a:chOff x="0" y="0"/>
          <a:chExt cx="0" cy="0"/>
        </a:xfrm>
      </p:grpSpPr>
      <p:sp>
        <p:nvSpPr>
          <p:cNvPr id="12" name="Google Shape;12;p3"/>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
        <p:nvSpPr>
          <p:cNvPr id="13" name="Google Shape;13;p3"/>
          <p:cNvSpPr txBox="1"/>
          <p:nvPr>
            <p:ph idx="1" type="body"/>
          </p:nvPr>
        </p:nvSpPr>
        <p:spPr>
          <a:xfrm>
            <a:off x="0" y="375203"/>
            <a:ext cx="5767800" cy="9057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1"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38150" lvl="2" marL="1371600" marR="0" rtl="0" algn="l">
              <a:lnSpc>
                <a:spcPct val="90000"/>
              </a:lnSpc>
              <a:spcBef>
                <a:spcPts val="900"/>
              </a:spcBef>
              <a:spcAft>
                <a:spcPts val="0"/>
              </a:spcAft>
              <a:buClr>
                <a:schemeClr val="dk1"/>
              </a:buClr>
              <a:buSzPts val="3300"/>
              <a:buFont typeface="Arial"/>
              <a:buChar char="•"/>
              <a:defRPr b="0" i="0" sz="3300" u="none" cap="none" strike="noStrike">
                <a:solidFill>
                  <a:schemeClr val="dk1"/>
                </a:solidFill>
                <a:latin typeface="Calibri"/>
                <a:ea typeface="Calibri"/>
                <a:cs typeface="Calibri"/>
                <a:sym typeface="Calibri"/>
              </a:defRPr>
            </a:lvl3pPr>
            <a:lvl4pPr indent="-425450" lvl="3" marL="1828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4pPr>
            <a:lvl5pPr indent="-425450" lvl="4" marL="22860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4" name="Google Shape;14;p3"/>
          <p:cNvSpPr txBox="1"/>
          <p:nvPr>
            <p:ph idx="2" type="body"/>
          </p:nvPr>
        </p:nvSpPr>
        <p:spPr>
          <a:xfrm>
            <a:off x="0" y="2602606"/>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5" name="Google Shape;15;p3"/>
          <p:cNvSpPr txBox="1"/>
          <p:nvPr>
            <p:ph idx="3" type="body"/>
          </p:nvPr>
        </p:nvSpPr>
        <p:spPr>
          <a:xfrm>
            <a:off x="-65453" y="6585065"/>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6" name="Google Shape;16;p3"/>
          <p:cNvSpPr txBox="1"/>
          <p:nvPr>
            <p:ph idx="4" type="body"/>
          </p:nvPr>
        </p:nvSpPr>
        <p:spPr>
          <a:xfrm>
            <a:off x="6252224" y="3207438"/>
            <a:ext cx="13426200" cy="68520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06FB6"/>
              </a:buClr>
              <a:buSzPts val="4600"/>
              <a:buFont typeface="Arial"/>
              <a:buChar char="•"/>
              <a:defRPr b="0" i="0" sz="4600" u="none" cap="none" strike="noStrike">
                <a:solidFill>
                  <a:srgbClr val="006FB6"/>
                </a:solidFill>
                <a:latin typeface="Calibri"/>
                <a:ea typeface="Calibri"/>
                <a:cs typeface="Calibri"/>
                <a:sym typeface="Calibri"/>
              </a:defRPr>
            </a:lvl1pPr>
            <a:lvl2pPr indent="-482600" lvl="1" marL="9144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1">
  <p:cSld name="1_Blank_1">
    <p:spTree>
      <p:nvGrpSpPr>
        <p:cNvPr id="17" name="Shape 17"/>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18" name="Shape 18"/>
        <p:cNvGrpSpPr/>
        <p:nvPr/>
      </p:nvGrpSpPr>
      <p:grpSpPr>
        <a:xfrm>
          <a:off x="0" y="0"/>
          <a:ext cx="0" cy="0"/>
          <a:chOff x="0" y="0"/>
          <a:chExt cx="0" cy="0"/>
        </a:xfrm>
      </p:grpSpPr>
      <p:sp>
        <p:nvSpPr>
          <p:cNvPr id="19" name="Google Shape;19;p5"/>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6"/>
            <a:ext cx="6938009" cy="11308715"/>
          </a:xfrm>
          <a:custGeom>
            <a:rect b="b" l="l" r="r" t="t"/>
            <a:pathLst>
              <a:path extrusionOk="0" h="11308715" w="6938009">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49"/>
              <a:buFont typeface="Arial"/>
              <a:buNone/>
            </a:pPr>
            <a:r>
              <a:t/>
            </a:r>
            <a:endParaRPr b="0" i="0" sz="849" u="none" cap="none" strike="noStrike">
              <a:solidFill>
                <a:srgbClr val="000000"/>
              </a:solidFill>
              <a:latin typeface="Arial"/>
              <a:ea typeface="Arial"/>
              <a:cs typeface="Arial"/>
              <a:sym typeface="Arial"/>
            </a:endParaRPr>
          </a:p>
        </p:txBody>
      </p:sp>
      <p:pic>
        <p:nvPicPr>
          <p:cNvPr id="7" name="Google Shape;7;p1"/>
          <p:cNvPicPr preferRelativeResize="0"/>
          <p:nvPr/>
        </p:nvPicPr>
        <p:blipFill rotWithShape="1">
          <a:blip r:embed="rId1">
            <a:alphaModFix/>
          </a:blip>
          <a:srcRect b="0" l="0" r="0" t="0"/>
          <a:stretch/>
        </p:blipFill>
        <p:spPr>
          <a:xfrm>
            <a:off x="623020" y="9357637"/>
            <a:ext cx="3994636" cy="121507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 Id="rId4" Type="http://schemas.openxmlformats.org/officeDocument/2006/relationships/image" Target="../media/image17.png"/><Relationship Id="rId5" Type="http://schemas.openxmlformats.org/officeDocument/2006/relationships/image" Target="../media/image23.png"/><Relationship Id="rId6"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2.png"/><Relationship Id="rId4" Type="http://schemas.openxmlformats.org/officeDocument/2006/relationships/image" Target="../media/image25.png"/><Relationship Id="rId5" Type="http://schemas.openxmlformats.org/officeDocument/2006/relationships/image" Target="../media/image21.png"/><Relationship Id="rId6" Type="http://schemas.openxmlformats.org/officeDocument/2006/relationships/image" Target="../media/image17.png"/><Relationship Id="rId7" Type="http://schemas.openxmlformats.org/officeDocument/2006/relationships/image" Target="../media/image23.png"/><Relationship Id="rId8"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1.png"/><Relationship Id="rId5"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9.png"/><Relationship Id="rId4" Type="http://schemas.openxmlformats.org/officeDocument/2006/relationships/image" Target="../media/image3.png"/><Relationship Id="rId5"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9.png"/><Relationship Id="rId4" Type="http://schemas.openxmlformats.org/officeDocument/2006/relationships/image" Target="../media/image3.png"/><Relationship Id="rId5"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 name="Shape 23"/>
        <p:cNvGrpSpPr/>
        <p:nvPr/>
      </p:nvGrpSpPr>
      <p:grpSpPr>
        <a:xfrm>
          <a:off x="0" y="0"/>
          <a:ext cx="0" cy="0"/>
          <a:chOff x="0" y="0"/>
          <a:chExt cx="0" cy="0"/>
        </a:xfrm>
      </p:grpSpPr>
      <p:pic>
        <p:nvPicPr>
          <p:cNvPr id="24" name="Google Shape;24;p6"/>
          <p:cNvPicPr preferRelativeResize="0"/>
          <p:nvPr/>
        </p:nvPicPr>
        <p:blipFill rotWithShape="1">
          <a:blip r:embed="rId3">
            <a:alphaModFix/>
          </a:blip>
          <a:srcRect b="0" l="0" r="0" t="0"/>
          <a:stretch/>
        </p:blipFill>
        <p:spPr>
          <a:xfrm>
            <a:off x="11067262" y="541406"/>
            <a:ext cx="4169325" cy="10640304"/>
          </a:xfrm>
          <a:prstGeom prst="rect">
            <a:avLst/>
          </a:prstGeom>
          <a:noFill/>
          <a:ln>
            <a:noFill/>
          </a:ln>
        </p:spPr>
      </p:pic>
      <p:sp>
        <p:nvSpPr>
          <p:cNvPr id="25" name="Google Shape;25;p6"/>
          <p:cNvSpPr txBox="1"/>
          <p:nvPr/>
        </p:nvSpPr>
        <p:spPr>
          <a:xfrm>
            <a:off x="11075535" y="4768771"/>
            <a:ext cx="4169400" cy="6055200"/>
          </a:xfrm>
          <a:prstGeom prst="rect">
            <a:avLst/>
          </a:prstGeom>
          <a:noFill/>
          <a:ln>
            <a:noFill/>
          </a:ln>
        </p:spPr>
        <p:txBody>
          <a:bodyPr anchorCtr="0" anchor="t" bIns="201050" lIns="201050" spcFirstLastPara="1" rIns="201050" wrap="square" tIns="201050">
            <a:spAutoFit/>
          </a:bodyPr>
          <a:lstStyle/>
          <a:p>
            <a:pPr indent="0" lvl="1" marL="0" marR="0" rtl="0" algn="ctr">
              <a:lnSpc>
                <a:spcPct val="150000"/>
              </a:lnSpc>
              <a:spcBef>
                <a:spcPts val="0"/>
              </a:spcBef>
              <a:spcAft>
                <a:spcPts val="0"/>
              </a:spcAft>
              <a:buClr>
                <a:srgbClr val="000000"/>
              </a:buClr>
              <a:buSzPts val="9500"/>
              <a:buFont typeface="Arial"/>
              <a:buNone/>
            </a:pPr>
            <a:r>
              <a:rPr b="1" i="0" lang="en" sz="9500" u="none" cap="none" strike="noStrike">
                <a:solidFill>
                  <a:schemeClr val="accent1"/>
                </a:solidFill>
                <a:highlight>
                  <a:schemeClr val="lt1"/>
                </a:highlight>
                <a:latin typeface="Poppins"/>
                <a:ea typeface="Poppins"/>
                <a:cs typeface="Poppins"/>
                <a:sym typeface="Poppins"/>
              </a:rPr>
              <a:t>b</a:t>
            </a:r>
            <a:r>
              <a:rPr b="1" i="0" lang="en" sz="9500" u="none" cap="none" strike="noStrike">
                <a:solidFill>
                  <a:srgbClr val="FF0000"/>
                </a:solidFill>
                <a:highlight>
                  <a:srgbClr val="FFFFFF"/>
                </a:highlight>
                <a:latin typeface="Poppins"/>
                <a:ea typeface="Poppins"/>
                <a:cs typeface="Poppins"/>
                <a:sym typeface="Poppins"/>
              </a:rPr>
              <a:t>ee</a:t>
            </a:r>
            <a:r>
              <a:rPr b="1" i="0" lang="en" sz="6600" u="none" cap="none" strike="noStrike">
                <a:solidFill>
                  <a:srgbClr val="242424"/>
                </a:solidFill>
                <a:highlight>
                  <a:srgbClr val="FFFFFF"/>
                </a:highlight>
                <a:latin typeface="Poppins"/>
                <a:ea typeface="Poppins"/>
                <a:cs typeface="Poppins"/>
                <a:sym typeface="Poppins"/>
              </a:rPr>
              <a:t> </a:t>
            </a:r>
            <a:endParaRPr b="1" i="0" sz="6600" u="none" cap="none" strike="noStrike">
              <a:solidFill>
                <a:srgbClr val="242424"/>
              </a:solidFill>
              <a:highlight>
                <a:srgbClr val="FFFFFF"/>
              </a:highlight>
              <a:latin typeface="Poppins"/>
              <a:ea typeface="Poppins"/>
              <a:cs typeface="Poppins"/>
              <a:sym typeface="Poppins"/>
            </a:endParaRPr>
          </a:p>
          <a:p>
            <a:pPr indent="0" lvl="1" marL="0" marR="0" rtl="0" algn="ctr">
              <a:lnSpc>
                <a:spcPct val="150000"/>
              </a:lnSpc>
              <a:spcBef>
                <a:spcPts val="0"/>
              </a:spcBef>
              <a:spcAft>
                <a:spcPts val="0"/>
              </a:spcAft>
              <a:buClr>
                <a:srgbClr val="000000"/>
              </a:buClr>
              <a:buSzPts val="8400"/>
              <a:buFont typeface="Arial"/>
              <a:buNone/>
            </a:pPr>
            <a:r>
              <a:rPr b="1" i="0" lang="en" sz="6500" u="none" cap="none" strike="noStrike">
                <a:solidFill>
                  <a:schemeClr val="dk1"/>
                </a:solidFill>
                <a:highlight>
                  <a:schemeClr val="lt1"/>
                </a:highlight>
                <a:latin typeface="Poppins"/>
                <a:ea typeface="Poppins"/>
                <a:cs typeface="Poppins"/>
                <a:sym typeface="Poppins"/>
              </a:rPr>
              <a:t>/</a:t>
            </a:r>
            <a:r>
              <a:rPr b="1" i="0" lang="en" sz="6500" u="none" cap="none" strike="noStrike">
                <a:solidFill>
                  <a:schemeClr val="accent1"/>
                </a:solidFill>
                <a:highlight>
                  <a:schemeClr val="lt1"/>
                </a:highlight>
                <a:latin typeface="Poppins"/>
                <a:ea typeface="Poppins"/>
                <a:cs typeface="Poppins"/>
                <a:sym typeface="Poppins"/>
              </a:rPr>
              <a:t>b</a:t>
            </a:r>
            <a:r>
              <a:rPr b="1" i="0" lang="en" sz="6500" u="none" cap="none" strike="noStrike">
                <a:solidFill>
                  <a:schemeClr val="dk1"/>
                </a:solidFill>
                <a:highlight>
                  <a:schemeClr val="lt1"/>
                </a:highlight>
                <a:latin typeface="Poppins"/>
                <a:ea typeface="Poppins"/>
                <a:cs typeface="Poppins"/>
                <a:sym typeface="Poppins"/>
              </a:rPr>
              <a:t>/ /</a:t>
            </a:r>
            <a:r>
              <a:rPr b="1" i="0" lang="en" sz="6500" u="none" cap="none" strike="noStrike">
                <a:solidFill>
                  <a:srgbClr val="FF0000"/>
                </a:solidFill>
                <a:highlight>
                  <a:schemeClr val="lt1"/>
                </a:highlight>
                <a:latin typeface="Poppins"/>
                <a:ea typeface="Poppins"/>
                <a:cs typeface="Poppins"/>
                <a:sym typeface="Poppins"/>
              </a:rPr>
              <a:t>ē</a:t>
            </a:r>
            <a:r>
              <a:rPr b="1" i="0" lang="en" sz="6500" u="none" cap="none" strike="noStrike">
                <a:solidFill>
                  <a:schemeClr val="dk1"/>
                </a:solidFill>
                <a:highlight>
                  <a:schemeClr val="lt1"/>
                </a:highlight>
                <a:latin typeface="Poppins"/>
                <a:ea typeface="Poppins"/>
                <a:cs typeface="Poppins"/>
                <a:sym typeface="Poppins"/>
              </a:rPr>
              <a:t>/ </a:t>
            </a:r>
            <a:endParaRPr b="1" i="0" sz="6500" u="none" cap="none" strike="noStrike">
              <a:solidFill>
                <a:schemeClr val="dk1"/>
              </a:solidFill>
              <a:highlight>
                <a:schemeClr val="lt1"/>
              </a:highlight>
              <a:latin typeface="Poppins"/>
              <a:ea typeface="Poppins"/>
              <a:cs typeface="Poppins"/>
              <a:sym typeface="Poppins"/>
            </a:endParaRPr>
          </a:p>
          <a:p>
            <a:pPr indent="0" lvl="1" marL="0" marR="0" rtl="0" algn="ctr">
              <a:lnSpc>
                <a:spcPct val="150000"/>
              </a:lnSpc>
              <a:spcBef>
                <a:spcPts val="0"/>
              </a:spcBef>
              <a:spcAft>
                <a:spcPts val="0"/>
              </a:spcAft>
              <a:buClr>
                <a:srgbClr val="000000"/>
              </a:buClr>
              <a:buSzPts val="8400"/>
              <a:buFont typeface="Arial"/>
              <a:buNone/>
            </a:pPr>
            <a:r>
              <a:rPr b="1" i="0" lang="en" sz="6500" u="none" cap="none" strike="noStrike">
                <a:solidFill>
                  <a:srgbClr val="242424"/>
                </a:solidFill>
                <a:highlight>
                  <a:srgbClr val="FFFFFF"/>
                </a:highlight>
                <a:latin typeface="Poppins"/>
                <a:ea typeface="Poppins"/>
                <a:cs typeface="Poppins"/>
                <a:sym typeface="Poppins"/>
              </a:rPr>
              <a:t>=</a:t>
            </a:r>
            <a:r>
              <a:rPr b="1" i="0" lang="en" sz="7000" u="none" cap="none" strike="noStrike">
                <a:solidFill>
                  <a:srgbClr val="242424"/>
                </a:solidFill>
                <a:highlight>
                  <a:srgbClr val="FFFFFF"/>
                </a:highlight>
                <a:latin typeface="Poppins"/>
                <a:ea typeface="Poppins"/>
                <a:cs typeface="Poppins"/>
                <a:sym typeface="Poppins"/>
              </a:rPr>
              <a:t> </a:t>
            </a:r>
            <a:r>
              <a:rPr b="1" i="0" lang="en" sz="7000" u="none" cap="none" strike="noStrike">
                <a:solidFill>
                  <a:schemeClr val="accent1"/>
                </a:solidFill>
                <a:highlight>
                  <a:schemeClr val="lt1"/>
                </a:highlight>
                <a:latin typeface="Poppins"/>
                <a:ea typeface="Poppins"/>
                <a:cs typeface="Poppins"/>
                <a:sym typeface="Poppins"/>
              </a:rPr>
              <a:t>b</a:t>
            </a:r>
            <a:r>
              <a:rPr b="1" i="0" lang="en" sz="7000" u="none" cap="none" strike="noStrike">
                <a:solidFill>
                  <a:srgbClr val="FF0000"/>
                </a:solidFill>
                <a:highlight>
                  <a:srgbClr val="FFFFFF"/>
                </a:highlight>
                <a:latin typeface="Poppins"/>
                <a:ea typeface="Poppins"/>
                <a:cs typeface="Poppins"/>
                <a:sym typeface="Poppins"/>
              </a:rPr>
              <a:t>ee</a:t>
            </a:r>
            <a:r>
              <a:rPr b="1" i="0" lang="en" sz="6500" u="none" cap="none" strike="noStrike">
                <a:solidFill>
                  <a:srgbClr val="006FB6"/>
                </a:solidFill>
                <a:highlight>
                  <a:srgbClr val="FFFFFF"/>
                </a:highlight>
                <a:latin typeface="Poppins"/>
                <a:ea typeface="Poppins"/>
                <a:cs typeface="Poppins"/>
                <a:sym typeface="Poppins"/>
              </a:rPr>
              <a:t> </a:t>
            </a:r>
            <a:endParaRPr b="1" i="0" sz="6500" u="none" cap="none" strike="noStrike">
              <a:solidFill>
                <a:srgbClr val="006FB6"/>
              </a:solidFill>
              <a:highlight>
                <a:srgbClr val="FFFFFF"/>
              </a:highlight>
              <a:latin typeface="Poppins"/>
              <a:ea typeface="Poppins"/>
              <a:cs typeface="Poppins"/>
              <a:sym typeface="Poppins"/>
            </a:endParaRPr>
          </a:p>
          <a:p>
            <a:pPr indent="0" lvl="1" marL="1003300" marR="0" rtl="0" algn="l">
              <a:lnSpc>
                <a:spcPct val="150000"/>
              </a:lnSpc>
              <a:spcBef>
                <a:spcPts val="0"/>
              </a:spcBef>
              <a:spcAft>
                <a:spcPts val="0"/>
              </a:spcAft>
              <a:buClr>
                <a:srgbClr val="000000"/>
              </a:buClr>
              <a:buSzPts val="2200"/>
              <a:buFont typeface="Arial"/>
              <a:buNone/>
            </a:pPr>
            <a:r>
              <a:t/>
            </a:r>
            <a:endParaRPr b="1" i="0" sz="2200" u="none" cap="none" strike="noStrike">
              <a:solidFill>
                <a:srgbClr val="242424"/>
              </a:solidFill>
              <a:latin typeface="Poppins"/>
              <a:ea typeface="Poppins"/>
              <a:cs typeface="Poppins"/>
              <a:sym typeface="Poppins"/>
            </a:endParaRPr>
          </a:p>
        </p:txBody>
      </p:sp>
      <p:sp>
        <p:nvSpPr>
          <p:cNvPr id="26" name="Google Shape;26;p6"/>
          <p:cNvSpPr/>
          <p:nvPr/>
        </p:nvSpPr>
        <p:spPr>
          <a:xfrm>
            <a:off x="11407034" y="4971254"/>
            <a:ext cx="3506400" cy="15300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pic>
        <p:nvPicPr>
          <p:cNvPr id="27" name="Google Shape;27;p6"/>
          <p:cNvPicPr preferRelativeResize="0"/>
          <p:nvPr/>
        </p:nvPicPr>
        <p:blipFill rotWithShape="1">
          <a:blip r:embed="rId4">
            <a:alphaModFix/>
          </a:blip>
          <a:srcRect b="1257" l="0" r="0" t="1247"/>
          <a:stretch/>
        </p:blipFill>
        <p:spPr>
          <a:xfrm>
            <a:off x="11631965" y="1365096"/>
            <a:ext cx="3056447" cy="3082825"/>
          </a:xfrm>
          <a:prstGeom prst="rect">
            <a:avLst/>
          </a:prstGeom>
          <a:noFill/>
          <a:ln>
            <a:noFill/>
          </a:ln>
        </p:spPr>
      </p:pic>
      <p:sp>
        <p:nvSpPr>
          <p:cNvPr id="28" name="Google Shape;28;p6"/>
          <p:cNvSpPr txBox="1"/>
          <p:nvPr/>
        </p:nvSpPr>
        <p:spPr>
          <a:xfrm>
            <a:off x="610316" y="6314727"/>
            <a:ext cx="6058500" cy="2669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learn new sounds!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use the sound rule to help us read!</a:t>
            </a:r>
            <a:endParaRPr b="1" i="0" sz="3450" u="none" cap="none" strike="noStrike">
              <a:solidFill>
                <a:srgbClr val="0071B5"/>
              </a:solidFill>
              <a:latin typeface="Poppins"/>
              <a:ea typeface="Poppins"/>
              <a:cs typeface="Poppins"/>
              <a:sym typeface="Poppins"/>
            </a:endParaRPr>
          </a:p>
        </p:txBody>
      </p:sp>
      <p:sp>
        <p:nvSpPr>
          <p:cNvPr id="29" name="Google Shape;29;p6"/>
          <p:cNvSpPr txBox="1"/>
          <p:nvPr/>
        </p:nvSpPr>
        <p:spPr>
          <a:xfrm>
            <a:off x="610317" y="626011"/>
            <a:ext cx="6058500" cy="23454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Introduce the sounds</a:t>
            </a:r>
            <a:endParaRPr b="1" i="0" sz="7600" u="none" cap="none" strike="noStrike">
              <a:solidFill>
                <a:srgbClr val="0071B5"/>
              </a:solidFill>
              <a:latin typeface="Poppins Black"/>
              <a:ea typeface="Poppins Black"/>
              <a:cs typeface="Poppins Black"/>
              <a:sym typeface="Poppins Black"/>
            </a:endParaRPr>
          </a:p>
        </p:txBody>
      </p:sp>
      <p:grpSp>
        <p:nvGrpSpPr>
          <p:cNvPr id="30" name="Google Shape;30;p6"/>
          <p:cNvGrpSpPr/>
          <p:nvPr/>
        </p:nvGrpSpPr>
        <p:grpSpPr>
          <a:xfrm>
            <a:off x="599448" y="3308558"/>
            <a:ext cx="2489999" cy="2588607"/>
            <a:chOff x="599452" y="3110429"/>
            <a:chExt cx="2680589" cy="2786745"/>
          </a:xfrm>
        </p:grpSpPr>
        <p:sp>
          <p:nvSpPr>
            <p:cNvPr id="31" name="Google Shape;31;p6"/>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2" name="Google Shape;32;p6"/>
            <p:cNvPicPr preferRelativeResize="0"/>
            <p:nvPr/>
          </p:nvPicPr>
          <p:blipFill rotWithShape="1">
            <a:blip r:embed="rId5">
              <a:alphaModFix/>
            </a:blip>
            <a:srcRect b="0" l="0" r="0" t="0"/>
            <a:stretch/>
          </p:blipFill>
          <p:spPr>
            <a:xfrm>
              <a:off x="1219191" y="3110429"/>
              <a:ext cx="1442294" cy="2697122"/>
            </a:xfrm>
            <a:prstGeom prst="rect">
              <a:avLst/>
            </a:prstGeom>
            <a:noFill/>
            <a:ln>
              <a:noFill/>
            </a:ln>
          </p:spPr>
        </p:pic>
        <p:sp>
          <p:nvSpPr>
            <p:cNvPr id="33" name="Google Shape;33;p6"/>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6"/>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35" name="Google Shape;35;p6"/>
          <p:cNvPicPr preferRelativeResize="0"/>
          <p:nvPr/>
        </p:nvPicPr>
        <p:blipFill rotWithShape="1">
          <a:blip r:embed="rId6">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
                                        </p:tgtEl>
                                        <p:attrNameLst>
                                          <p:attrName>style.visibility</p:attrName>
                                        </p:attrNameLst>
                                      </p:cBhvr>
                                      <p:to>
                                        <p:strVal val="visible"/>
                                      </p:to>
                                    </p:set>
                                    <p:animEffect filter="fade" transition="in">
                                      <p:cBhvr>
                                        <p:cTn dur="1000"/>
                                        <p:tgtEl>
                                          <p:spTgt spid="24"/>
                                        </p:tgtEl>
                                      </p:cBhvr>
                                    </p:animEffect>
                                  </p:childTnLst>
                                </p:cTn>
                              </p:par>
                              <p:par>
                                <p:cTn fill="hold" nodeType="withEffect" presetClass="exit" presetID="1" presetSubtype="0">
                                  <p:stCondLst>
                                    <p:cond delay="0"/>
                                  </p:stCondLst>
                                  <p:childTnLst>
                                    <p:set>
                                      <p:cBhvr>
                                        <p:cTn dur="1" fill="hold">
                                          <p:stCondLst>
                                            <p:cond delay="1"/>
                                          </p:stCondLst>
                                        </p:cTn>
                                        <p:tgtEl>
                                          <p:spTgt spid="24"/>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4"/>
                                        </p:tgtEl>
                                        <p:attrNameLst>
                                          <p:attrName>style.visibility</p:attrName>
                                        </p:attrNameLst>
                                      </p:cBhvr>
                                      <p:to>
                                        <p:strVal val="visible"/>
                                      </p:to>
                                    </p:set>
                                    <p:animEffect filter="fade" transition="in">
                                      <p:cBhvr>
                                        <p:cTn dur="1000"/>
                                        <p:tgtEl>
                                          <p:spTgt spid="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
                                        </p:tgtEl>
                                        <p:attrNameLst>
                                          <p:attrName>style.visibility</p:attrName>
                                        </p:attrNameLst>
                                      </p:cBhvr>
                                      <p:to>
                                        <p:strVal val="visible"/>
                                      </p:to>
                                    </p:set>
                                    <p:animEffect filter="fade" transition="in">
                                      <p:cBhvr>
                                        <p:cTn dur="1000"/>
                                        <p:tgtEl>
                                          <p:spTgt spid="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
                                        </p:tgtEl>
                                        <p:attrNameLst>
                                          <p:attrName>style.visibility</p:attrName>
                                        </p:attrNameLst>
                                      </p:cBhvr>
                                      <p:to>
                                        <p:strVal val="visible"/>
                                      </p:to>
                                    </p:set>
                                    <p:animEffect filter="fade" transition="in">
                                      <p:cBhvr>
                                        <p:cTn dur="1000"/>
                                        <p:tgtEl>
                                          <p:spTgt spid="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 name="Shape 39"/>
        <p:cNvGrpSpPr/>
        <p:nvPr/>
      </p:nvGrpSpPr>
      <p:grpSpPr>
        <a:xfrm>
          <a:off x="0" y="0"/>
          <a:ext cx="0" cy="0"/>
          <a:chOff x="0" y="0"/>
          <a:chExt cx="0" cy="0"/>
        </a:xfrm>
      </p:grpSpPr>
      <p:pic>
        <p:nvPicPr>
          <p:cNvPr id="40" name="Google Shape;40;p7"/>
          <p:cNvPicPr preferRelativeResize="0"/>
          <p:nvPr/>
        </p:nvPicPr>
        <p:blipFill rotWithShape="1">
          <a:blip r:embed="rId3">
            <a:alphaModFix/>
          </a:blip>
          <a:srcRect b="0" l="0" r="0" t="0"/>
          <a:stretch/>
        </p:blipFill>
        <p:spPr>
          <a:xfrm>
            <a:off x="7888168" y="2557885"/>
            <a:ext cx="10585298" cy="8187236"/>
          </a:xfrm>
          <a:prstGeom prst="rect">
            <a:avLst/>
          </a:prstGeom>
          <a:noFill/>
          <a:ln>
            <a:noFill/>
          </a:ln>
        </p:spPr>
      </p:pic>
      <p:pic>
        <p:nvPicPr>
          <p:cNvPr id="41" name="Google Shape;41;p7"/>
          <p:cNvPicPr preferRelativeResize="0"/>
          <p:nvPr/>
        </p:nvPicPr>
        <p:blipFill rotWithShape="1">
          <a:blip r:embed="rId4">
            <a:alphaModFix/>
          </a:blip>
          <a:srcRect b="1027" l="0" r="0" t="1038"/>
          <a:stretch/>
        </p:blipFill>
        <p:spPr>
          <a:xfrm>
            <a:off x="9505402" y="2464905"/>
            <a:ext cx="7823702" cy="7896401"/>
          </a:xfrm>
          <a:prstGeom prst="rect">
            <a:avLst/>
          </a:prstGeom>
          <a:noFill/>
          <a:ln>
            <a:noFill/>
          </a:ln>
        </p:spPr>
      </p:pic>
      <p:pic>
        <p:nvPicPr>
          <p:cNvPr id="42" name="Google Shape;42;p7"/>
          <p:cNvPicPr preferRelativeResize="0"/>
          <p:nvPr/>
        </p:nvPicPr>
        <p:blipFill rotWithShape="1">
          <a:blip r:embed="rId5">
            <a:alphaModFix/>
          </a:blip>
          <a:srcRect b="0" l="0" r="0" t="0"/>
          <a:stretch/>
        </p:blipFill>
        <p:spPr>
          <a:xfrm>
            <a:off x="9505402" y="2464905"/>
            <a:ext cx="7823703" cy="7896004"/>
          </a:xfrm>
          <a:prstGeom prst="rect">
            <a:avLst/>
          </a:prstGeom>
          <a:noFill/>
          <a:ln>
            <a:noFill/>
          </a:ln>
        </p:spPr>
      </p:pic>
      <p:pic>
        <p:nvPicPr>
          <p:cNvPr id="43" name="Google Shape;43;p7"/>
          <p:cNvPicPr preferRelativeResize="0"/>
          <p:nvPr/>
        </p:nvPicPr>
        <p:blipFill rotWithShape="1">
          <a:blip r:embed="rId6">
            <a:alphaModFix/>
          </a:blip>
          <a:srcRect b="1257" l="0" r="0" t="1247"/>
          <a:stretch/>
        </p:blipFill>
        <p:spPr>
          <a:xfrm>
            <a:off x="9505359" y="2464905"/>
            <a:ext cx="7823702" cy="7896442"/>
          </a:xfrm>
          <a:prstGeom prst="rect">
            <a:avLst/>
          </a:prstGeom>
          <a:noFill/>
          <a:ln>
            <a:noFill/>
          </a:ln>
        </p:spPr>
      </p:pic>
      <p:sp>
        <p:nvSpPr>
          <p:cNvPr id="44" name="Google Shape;44;p7"/>
          <p:cNvSpPr txBox="1"/>
          <p:nvPr/>
        </p:nvSpPr>
        <p:spPr>
          <a:xfrm>
            <a:off x="610317" y="626011"/>
            <a:ext cx="6058500" cy="23454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Introduce the sounds</a:t>
            </a:r>
            <a:endParaRPr b="1" i="0" sz="7600" u="none" cap="none" strike="noStrike">
              <a:solidFill>
                <a:srgbClr val="0071B5"/>
              </a:solidFill>
              <a:latin typeface="Poppins Black"/>
              <a:ea typeface="Poppins Black"/>
              <a:cs typeface="Poppins Black"/>
              <a:sym typeface="Poppins Black"/>
            </a:endParaRPr>
          </a:p>
        </p:txBody>
      </p:sp>
      <p:grpSp>
        <p:nvGrpSpPr>
          <p:cNvPr id="45" name="Google Shape;45;p7"/>
          <p:cNvGrpSpPr/>
          <p:nvPr/>
        </p:nvGrpSpPr>
        <p:grpSpPr>
          <a:xfrm>
            <a:off x="599448" y="3308558"/>
            <a:ext cx="2489999" cy="2588607"/>
            <a:chOff x="599452" y="3110429"/>
            <a:chExt cx="2680589" cy="2786745"/>
          </a:xfrm>
        </p:grpSpPr>
        <p:sp>
          <p:nvSpPr>
            <p:cNvPr id="46" name="Google Shape;46;p7"/>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7" name="Google Shape;47;p7"/>
            <p:cNvPicPr preferRelativeResize="0"/>
            <p:nvPr/>
          </p:nvPicPr>
          <p:blipFill rotWithShape="1">
            <a:blip r:embed="rId7">
              <a:alphaModFix/>
            </a:blip>
            <a:srcRect b="0" l="0" r="0" t="0"/>
            <a:stretch/>
          </p:blipFill>
          <p:spPr>
            <a:xfrm>
              <a:off x="1219191" y="3110429"/>
              <a:ext cx="1442294" cy="2697122"/>
            </a:xfrm>
            <a:prstGeom prst="rect">
              <a:avLst/>
            </a:prstGeom>
            <a:noFill/>
            <a:ln>
              <a:noFill/>
            </a:ln>
          </p:spPr>
        </p:pic>
        <p:sp>
          <p:nvSpPr>
            <p:cNvPr id="48" name="Google Shape;48;p7"/>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7"/>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50" name="Google Shape;50;p7"/>
          <p:cNvPicPr preferRelativeResize="0"/>
          <p:nvPr/>
        </p:nvPicPr>
        <p:blipFill rotWithShape="1">
          <a:blip r:embed="rId8">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600"/>
                                        <p:tgtEl>
                                          <p:spTgt spid="43"/>
                                        </p:tgtEl>
                                        <p:attrNameLst>
                                          <p:attrName>ppt_w</p:attrName>
                                        </p:attrNameLst>
                                      </p:cBhvr>
                                      <p:tavLst>
                                        <p:tav fmla="" tm="0">
                                          <p:val>
                                            <p:strVal val="0"/>
                                          </p:val>
                                        </p:tav>
                                        <p:tav fmla="" tm="100000">
                                          <p:val>
                                            <p:strVal val="#ppt_w"/>
                                          </p:val>
                                        </p:tav>
                                      </p:tavLst>
                                    </p:anim>
                                    <p:anim calcmode="lin" valueType="num">
                                      <p:cBhvr additive="base">
                                        <p:cTn dur="600"/>
                                        <p:tgtEl>
                                          <p:spTgt spid="4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4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600"/>
                                        <p:tgtEl>
                                          <p:spTgt spid="42"/>
                                        </p:tgtEl>
                                        <p:attrNameLst>
                                          <p:attrName>ppt_w</p:attrName>
                                        </p:attrNameLst>
                                      </p:cBhvr>
                                      <p:tavLst>
                                        <p:tav fmla="" tm="0">
                                          <p:val>
                                            <p:strVal val="0"/>
                                          </p:val>
                                        </p:tav>
                                        <p:tav fmla="" tm="100000">
                                          <p:val>
                                            <p:strVal val="#ppt_w"/>
                                          </p:val>
                                        </p:tav>
                                      </p:tavLst>
                                    </p:anim>
                                    <p:anim calcmode="lin" valueType="num">
                                      <p:cBhvr additive="base">
                                        <p:cTn dur="600"/>
                                        <p:tgtEl>
                                          <p:spTgt spid="4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4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600"/>
                                        <p:tgtEl>
                                          <p:spTgt spid="41"/>
                                        </p:tgtEl>
                                        <p:attrNameLst>
                                          <p:attrName>ppt_w</p:attrName>
                                        </p:attrNameLst>
                                      </p:cBhvr>
                                      <p:tavLst>
                                        <p:tav fmla="" tm="0">
                                          <p:val>
                                            <p:strVal val="0"/>
                                          </p:val>
                                        </p:tav>
                                        <p:tav fmla="" tm="100000">
                                          <p:val>
                                            <p:strVal val="#ppt_w"/>
                                          </p:val>
                                        </p:tav>
                                      </p:tavLst>
                                    </p:anim>
                                    <p:anim calcmode="lin" valueType="num">
                                      <p:cBhvr additive="base">
                                        <p:cTn dur="600"/>
                                        <p:tgtEl>
                                          <p:spTgt spid="4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4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1000"/>
                                        <p:tgtEl>
                                          <p:spTgt spid="40"/>
                                        </p:tgtEl>
                                        <p:attrNameLst>
                                          <p:attrName>ppt_w</p:attrName>
                                        </p:attrNameLst>
                                      </p:cBhvr>
                                      <p:tavLst>
                                        <p:tav fmla="" tm="0">
                                          <p:val>
                                            <p:strVal val="0"/>
                                          </p:val>
                                        </p:tav>
                                        <p:tav fmla="" tm="100000">
                                          <p:val>
                                            <p:strVal val="#ppt_w"/>
                                          </p:val>
                                        </p:tav>
                                      </p:tavLst>
                                    </p:anim>
                                    <p:anim calcmode="lin" valueType="num">
                                      <p:cBhvr additive="base">
                                        <p:cTn dur="1000"/>
                                        <p:tgtEl>
                                          <p:spTgt spid="4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pic>
        <p:nvPicPr>
          <p:cNvPr id="56" name="Google Shape;56;p8"/>
          <p:cNvPicPr preferRelativeResize="0"/>
          <p:nvPr/>
        </p:nvPicPr>
        <p:blipFill rotWithShape="1">
          <a:blip r:embed="rId3">
            <a:alphaModFix/>
          </a:blip>
          <a:srcRect b="0" l="0" r="0" t="0"/>
          <a:stretch/>
        </p:blipFill>
        <p:spPr>
          <a:xfrm rot="5400000">
            <a:off x="6623662" y="2293085"/>
            <a:ext cx="10707313" cy="7033881"/>
          </a:xfrm>
          <a:prstGeom prst="rect">
            <a:avLst/>
          </a:prstGeom>
          <a:noFill/>
          <a:ln>
            <a:noFill/>
          </a:ln>
        </p:spPr>
      </p:pic>
      <p:sp>
        <p:nvSpPr>
          <p:cNvPr id="57" name="Google Shape;57;p8"/>
          <p:cNvSpPr txBox="1"/>
          <p:nvPr/>
        </p:nvSpPr>
        <p:spPr>
          <a:xfrm>
            <a:off x="8848059" y="1906574"/>
            <a:ext cx="6234300" cy="2476500"/>
          </a:xfrm>
          <a:prstGeom prst="rect">
            <a:avLst/>
          </a:prstGeom>
          <a:noFill/>
          <a:ln>
            <a:noFill/>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6500"/>
              <a:buFont typeface="Arial"/>
              <a:buNone/>
            </a:pPr>
            <a:r>
              <a:rPr b="1" i="0" lang="en" sz="14000" u="none" cap="none" strike="noStrike">
                <a:solidFill>
                  <a:schemeClr val="lt1"/>
                </a:solidFill>
                <a:latin typeface="Poppins"/>
                <a:ea typeface="Poppins"/>
                <a:cs typeface="Poppins"/>
                <a:sym typeface="Poppins"/>
              </a:rPr>
              <a:t>feed</a:t>
            </a:r>
            <a:endParaRPr b="1" i="0" sz="14000" u="none" cap="none" strike="noStrike">
              <a:solidFill>
                <a:schemeClr val="lt1"/>
              </a:solidFill>
              <a:latin typeface="Poppins"/>
              <a:ea typeface="Poppins"/>
              <a:cs typeface="Poppins"/>
              <a:sym typeface="Poppins"/>
            </a:endParaRPr>
          </a:p>
        </p:txBody>
      </p:sp>
      <p:sp>
        <p:nvSpPr>
          <p:cNvPr id="58" name="Google Shape;58;p8"/>
          <p:cNvSpPr txBox="1"/>
          <p:nvPr/>
        </p:nvSpPr>
        <p:spPr>
          <a:xfrm>
            <a:off x="8860237" y="5695806"/>
            <a:ext cx="6234300" cy="2642100"/>
          </a:xfrm>
          <a:prstGeom prst="rect">
            <a:avLst/>
          </a:prstGeom>
          <a:noFill/>
          <a:ln>
            <a:noFill/>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6500"/>
              <a:buFont typeface="Arial"/>
              <a:buNone/>
            </a:pPr>
            <a:r>
              <a:rPr b="1" i="0" lang="en" sz="14000" u="none" cap="none" strike="noStrike">
                <a:solidFill>
                  <a:schemeClr val="lt1"/>
                </a:solidFill>
                <a:latin typeface="Poppins"/>
                <a:ea typeface="Poppins"/>
                <a:cs typeface="Poppins"/>
                <a:sym typeface="Poppins"/>
              </a:rPr>
              <a:t>sweet</a:t>
            </a:r>
            <a:endParaRPr b="1" i="0" sz="14000" u="none" cap="none" strike="noStrike">
              <a:solidFill>
                <a:schemeClr val="lt1"/>
              </a:solidFill>
              <a:latin typeface="Poppins"/>
              <a:ea typeface="Poppins"/>
              <a:cs typeface="Poppins"/>
              <a:sym typeface="Poppins"/>
            </a:endParaRPr>
          </a:p>
        </p:txBody>
      </p:sp>
      <p:sp>
        <p:nvSpPr>
          <p:cNvPr id="59" name="Google Shape;59;p8"/>
          <p:cNvSpPr/>
          <p:nvPr/>
        </p:nvSpPr>
        <p:spPr>
          <a:xfrm>
            <a:off x="10766191" y="4307068"/>
            <a:ext cx="19383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60" name="Google Shape;60;p8"/>
          <p:cNvSpPr/>
          <p:nvPr/>
        </p:nvSpPr>
        <p:spPr>
          <a:xfrm>
            <a:off x="13349685" y="4307042"/>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61" name="Google Shape;61;p8"/>
          <p:cNvSpPr/>
          <p:nvPr/>
        </p:nvSpPr>
        <p:spPr>
          <a:xfrm>
            <a:off x="9523070" y="8239821"/>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62" name="Google Shape;62;p8"/>
          <p:cNvSpPr/>
          <p:nvPr/>
        </p:nvSpPr>
        <p:spPr>
          <a:xfrm>
            <a:off x="10816467" y="8239821"/>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63" name="Google Shape;63;p8"/>
          <p:cNvSpPr/>
          <p:nvPr/>
        </p:nvSpPr>
        <p:spPr>
          <a:xfrm>
            <a:off x="9286869" y="4690373"/>
            <a:ext cx="54609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64" name="Google Shape;64;p8"/>
          <p:cNvSpPr/>
          <p:nvPr/>
        </p:nvSpPr>
        <p:spPr>
          <a:xfrm>
            <a:off x="9286869" y="8960166"/>
            <a:ext cx="54609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65" name="Google Shape;65;p8"/>
          <p:cNvSpPr/>
          <p:nvPr/>
        </p:nvSpPr>
        <p:spPr>
          <a:xfrm>
            <a:off x="9873591" y="4307042"/>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66" name="Google Shape;66;p8"/>
          <p:cNvSpPr/>
          <p:nvPr/>
        </p:nvSpPr>
        <p:spPr>
          <a:xfrm>
            <a:off x="11926941" y="8239847"/>
            <a:ext cx="20517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67" name="Google Shape;67;p8"/>
          <p:cNvSpPr/>
          <p:nvPr/>
        </p:nvSpPr>
        <p:spPr>
          <a:xfrm>
            <a:off x="14196329" y="8239821"/>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68" name="Google Shape;68;p8"/>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69" name="Google Shape;69;p8"/>
          <p:cNvPicPr preferRelativeResize="0"/>
          <p:nvPr/>
        </p:nvPicPr>
        <p:blipFill rotWithShape="1">
          <a:blip r:embed="rId4">
            <a:alphaModFix/>
          </a:blip>
          <a:srcRect b="0" l="0" r="0" t="0"/>
          <a:stretch/>
        </p:blipFill>
        <p:spPr>
          <a:xfrm>
            <a:off x="17653913" y="312775"/>
            <a:ext cx="1821935" cy="1567072"/>
          </a:xfrm>
          <a:prstGeom prst="rect">
            <a:avLst/>
          </a:prstGeom>
          <a:noFill/>
          <a:ln>
            <a:noFill/>
          </a:ln>
        </p:spPr>
      </p:pic>
      <p:sp>
        <p:nvSpPr>
          <p:cNvPr id="70" name="Google Shape;70;p8"/>
          <p:cNvSpPr txBox="1"/>
          <p:nvPr/>
        </p:nvSpPr>
        <p:spPr>
          <a:xfrm>
            <a:off x="610317" y="626011"/>
            <a:ext cx="6216300" cy="23454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Blend </a:t>
            </a:r>
            <a:br>
              <a:rPr b="1" i="0" lang="en" sz="7600" u="none" cap="none" strike="noStrike">
                <a:solidFill>
                  <a:srgbClr val="0071B5"/>
                </a:solidFill>
                <a:latin typeface="Poppins Black"/>
                <a:ea typeface="Poppins Black"/>
                <a:cs typeface="Poppins Black"/>
                <a:sym typeface="Poppins Black"/>
              </a:rPr>
            </a:br>
            <a:r>
              <a:rPr b="1" i="0" lang="en" sz="7600" u="none" cap="none" strike="noStrike">
                <a:solidFill>
                  <a:srgbClr val="0071B5"/>
                </a:solidFill>
                <a:latin typeface="Poppins Black"/>
                <a:ea typeface="Poppins Black"/>
                <a:cs typeface="Poppins Black"/>
                <a:sym typeface="Poppins Black"/>
              </a:rPr>
              <a:t>the sounds</a:t>
            </a:r>
            <a:endParaRPr b="1" i="0" sz="7600" u="none" cap="none" strike="noStrike">
              <a:solidFill>
                <a:srgbClr val="0071B5"/>
              </a:solidFill>
              <a:latin typeface="Poppins Black"/>
              <a:ea typeface="Poppins Black"/>
              <a:cs typeface="Poppins Black"/>
              <a:sym typeface="Poppins Black"/>
            </a:endParaRPr>
          </a:p>
        </p:txBody>
      </p:sp>
      <p:sp>
        <p:nvSpPr>
          <p:cNvPr id="71" name="Google Shape;71;p8"/>
          <p:cNvSpPr txBox="1"/>
          <p:nvPr/>
        </p:nvSpPr>
        <p:spPr>
          <a:xfrm>
            <a:off x="610316" y="5924331"/>
            <a:ext cx="59796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 to help us read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the words smoothly!</a:t>
            </a:r>
            <a:endParaRPr b="1" i="0" sz="3450" u="none" cap="none" strike="noStrike">
              <a:solidFill>
                <a:srgbClr val="0071B5"/>
              </a:solidFill>
              <a:latin typeface="Poppins"/>
              <a:ea typeface="Poppins"/>
              <a:cs typeface="Poppins"/>
              <a:sym typeface="Poppins"/>
            </a:endParaRPr>
          </a:p>
        </p:txBody>
      </p:sp>
      <p:pic>
        <p:nvPicPr>
          <p:cNvPr id="72" name="Google Shape;72;p8"/>
          <p:cNvPicPr preferRelativeResize="0"/>
          <p:nvPr/>
        </p:nvPicPr>
        <p:blipFill rotWithShape="1">
          <a:blip r:embed="rId5">
            <a:alphaModFix/>
          </a:blip>
          <a:srcRect b="0" l="0" r="0" t="0"/>
          <a:stretch/>
        </p:blipFill>
        <p:spPr>
          <a:xfrm>
            <a:off x="610315" y="3236871"/>
            <a:ext cx="2781813" cy="235671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1" presetSubtype="0">
                                  <p:stCondLst>
                                    <p:cond delay="0"/>
                                  </p:stCondLst>
                                  <p:childTnLst>
                                    <p:set>
                                      <p:cBhvr>
                                        <p:cTn dur="1" fill="hold">
                                          <p:stCondLst>
                                            <p:cond delay="1"/>
                                          </p:stCondLst>
                                        </p:cTn>
                                        <p:tgtEl>
                                          <p:spTgt spid="59"/>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60"/>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61"/>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6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
                                        </p:tgtEl>
                                        <p:attrNameLst>
                                          <p:attrName>style.visibility</p:attrName>
                                        </p:attrNameLst>
                                      </p:cBhvr>
                                      <p:to>
                                        <p:strVal val="visible"/>
                                      </p:to>
                                    </p:set>
                                    <p:animEffect filter="fade" transition="in">
                                      <p:cBhvr>
                                        <p:cTn dur="1000"/>
                                        <p:tgtEl>
                                          <p:spTgt spid="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6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5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
                                        </p:tgtEl>
                                        <p:attrNameLst>
                                          <p:attrName>style.visibility</p:attrName>
                                        </p:attrNameLst>
                                      </p:cBhvr>
                                      <p:to>
                                        <p:strVal val="visible"/>
                                      </p:to>
                                    </p:set>
                                    <p:animEffect filter="fade" transition="in">
                                      <p:cBhvr>
                                        <p:cTn dur="1000"/>
                                        <p:tgtEl>
                                          <p:spTgt spid="63"/>
                                        </p:tgtEl>
                                      </p:cBhvr>
                                    </p:animEffect>
                                  </p:childTnLst>
                                </p:cTn>
                              </p:par>
                              <p:par>
                                <p:cTn fill="hold" nodeType="withEffect" presetClass="exit" presetID="1" presetSubtype="0">
                                  <p:stCondLst>
                                    <p:cond delay="0"/>
                                  </p:stCondLst>
                                  <p:childTnLst>
                                    <p:set>
                                      <p:cBhvr>
                                        <p:cTn dur="1" fill="hold">
                                          <p:stCondLst>
                                            <p:cond delay="1"/>
                                          </p:stCondLst>
                                        </p:cTn>
                                        <p:tgtEl>
                                          <p:spTgt spid="6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
                                        </p:tgtEl>
                                        <p:attrNameLst>
                                          <p:attrName>style.visibility</p:attrName>
                                        </p:attrNameLst>
                                      </p:cBhvr>
                                      <p:to>
                                        <p:strVal val="visible"/>
                                      </p:to>
                                    </p:set>
                                    <p:animEffect filter="fade" transition="in">
                                      <p:cBhvr>
                                        <p:cTn dur="1000"/>
                                        <p:tgtEl>
                                          <p:spTgt spid="58"/>
                                        </p:tgtEl>
                                      </p:cBhvr>
                                    </p:animEffect>
                                  </p:childTnLst>
                                </p:cTn>
                              </p:par>
                              <p:par>
                                <p:cTn fill="hold" nodeType="withEffect" presetClass="exit" presetID="1" presetSubtype="0">
                                  <p:stCondLst>
                                    <p:cond delay="0"/>
                                  </p:stCondLst>
                                  <p:childTnLst>
                                    <p:set>
                                      <p:cBhvr>
                                        <p:cTn dur="1" fill="hold">
                                          <p:stCondLst>
                                            <p:cond delay="1"/>
                                          </p:stCondLst>
                                        </p:cTn>
                                        <p:tgtEl>
                                          <p:spTgt spid="6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6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6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
                                        </p:tgtEl>
                                        <p:attrNameLst>
                                          <p:attrName>style.visibility</p:attrName>
                                        </p:attrNameLst>
                                      </p:cBhvr>
                                      <p:to>
                                        <p:strVal val="visible"/>
                                      </p:to>
                                    </p:set>
                                    <p:animEffect filter="fade" transition="in">
                                      <p:cBhvr>
                                        <p:cTn dur="1"/>
                                        <p:tgtEl>
                                          <p:spTgt spid="67"/>
                                        </p:tgtEl>
                                      </p:cBhvr>
                                    </p:animEffect>
                                  </p:childTnLst>
                                </p:cTn>
                              </p:par>
                              <p:par>
                                <p:cTn fill="hold" nodeType="withEffect" presetClass="exit" presetID="1" presetSubtype="0">
                                  <p:stCondLst>
                                    <p:cond delay="0"/>
                                  </p:stCondLst>
                                  <p:childTnLst>
                                    <p:set>
                                      <p:cBhvr>
                                        <p:cTn dur="1" fill="hold">
                                          <p:stCondLst>
                                            <p:cond delay="1"/>
                                          </p:stCondLst>
                                        </p:cTn>
                                        <p:tgtEl>
                                          <p:spTgt spid="6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6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6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grpSp>
        <p:nvGrpSpPr>
          <p:cNvPr id="78" name="Google Shape;78;p9"/>
          <p:cNvGrpSpPr/>
          <p:nvPr/>
        </p:nvGrpSpPr>
        <p:grpSpPr>
          <a:xfrm>
            <a:off x="7868936" y="2609170"/>
            <a:ext cx="4220866" cy="2806628"/>
            <a:chOff x="5784675" y="818500"/>
            <a:chExt cx="2737800" cy="1941900"/>
          </a:xfrm>
        </p:grpSpPr>
        <p:sp>
          <p:nvSpPr>
            <p:cNvPr id="79" name="Google Shape;79;p9"/>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0" name="Google Shape;80;p9"/>
            <p:cNvSpPr/>
            <p:nvPr/>
          </p:nvSpPr>
          <p:spPr>
            <a:xfrm>
              <a:off x="5976525"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1000"/>
                <a:buFont typeface="Arial"/>
                <a:buNone/>
              </a:pPr>
              <a:r>
                <a:rPr b="1" i="0" lang="en" sz="9000" u="none" cap="none" strike="noStrike">
                  <a:solidFill>
                    <a:schemeClr val="accent1"/>
                  </a:solidFill>
                  <a:latin typeface="Poppins"/>
                  <a:ea typeface="Poppins"/>
                  <a:cs typeface="Poppins"/>
                  <a:sym typeface="Poppins"/>
                </a:rPr>
                <a:t>reef</a:t>
              </a:r>
              <a:endParaRPr b="1" i="0" sz="9000" u="none" cap="none" strike="noStrike">
                <a:solidFill>
                  <a:schemeClr val="accent1"/>
                </a:solidFill>
                <a:latin typeface="Poppins"/>
                <a:ea typeface="Poppins"/>
                <a:cs typeface="Poppins"/>
                <a:sym typeface="Poppins"/>
              </a:endParaRPr>
            </a:p>
          </p:txBody>
        </p:sp>
      </p:grpSp>
      <p:grpSp>
        <p:nvGrpSpPr>
          <p:cNvPr id="81" name="Google Shape;81;p9"/>
          <p:cNvGrpSpPr/>
          <p:nvPr/>
        </p:nvGrpSpPr>
        <p:grpSpPr>
          <a:xfrm>
            <a:off x="13835090" y="2609177"/>
            <a:ext cx="4642487" cy="2806628"/>
            <a:chOff x="5784675" y="907452"/>
            <a:chExt cx="2737800" cy="1941900"/>
          </a:xfrm>
        </p:grpSpPr>
        <p:sp>
          <p:nvSpPr>
            <p:cNvPr id="82" name="Google Shape;82;p9"/>
            <p:cNvSpPr/>
            <p:nvPr/>
          </p:nvSpPr>
          <p:spPr>
            <a:xfrm>
              <a:off x="5784675" y="907452"/>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3" name="Google Shape;83;p9"/>
            <p:cNvSpPr/>
            <p:nvPr/>
          </p:nvSpPr>
          <p:spPr>
            <a:xfrm>
              <a:off x="5976525" y="1089852"/>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1000"/>
                <a:buFont typeface="Arial"/>
                <a:buNone/>
              </a:pPr>
              <a:r>
                <a:rPr b="1" i="0" lang="en" sz="9000" u="none" cap="none" strike="noStrike">
                  <a:solidFill>
                    <a:schemeClr val="accent1"/>
                  </a:solidFill>
                  <a:latin typeface="Poppins"/>
                  <a:ea typeface="Poppins"/>
                  <a:cs typeface="Poppins"/>
                  <a:sym typeface="Poppins"/>
                </a:rPr>
                <a:t>wheel</a:t>
              </a:r>
              <a:endParaRPr b="1" i="0" sz="9000" u="none" cap="none" strike="noStrike">
                <a:solidFill>
                  <a:schemeClr val="accent1"/>
                </a:solidFill>
                <a:latin typeface="Poppins"/>
                <a:ea typeface="Poppins"/>
                <a:cs typeface="Poppins"/>
                <a:sym typeface="Poppins"/>
              </a:endParaRPr>
            </a:p>
          </p:txBody>
        </p:sp>
      </p:grpSp>
      <p:grpSp>
        <p:nvGrpSpPr>
          <p:cNvPr id="84" name="Google Shape;84;p9"/>
          <p:cNvGrpSpPr/>
          <p:nvPr/>
        </p:nvGrpSpPr>
        <p:grpSpPr>
          <a:xfrm>
            <a:off x="7870136" y="5566517"/>
            <a:ext cx="10609249" cy="3386479"/>
            <a:chOff x="5784675" y="818500"/>
            <a:chExt cx="2737800" cy="1941900"/>
          </a:xfrm>
        </p:grpSpPr>
        <p:sp>
          <p:nvSpPr>
            <p:cNvPr id="85" name="Google Shape;85;p9"/>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6" name="Google Shape;86;p9"/>
            <p:cNvSpPr/>
            <p:nvPr/>
          </p:nvSpPr>
          <p:spPr>
            <a:xfrm>
              <a:off x="5859780" y="1000907"/>
              <a:ext cx="25749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15000"/>
                </a:lnSpc>
                <a:spcBef>
                  <a:spcPts val="0"/>
                </a:spcBef>
                <a:spcAft>
                  <a:spcPts val="0"/>
                </a:spcAft>
                <a:buClr>
                  <a:srgbClr val="000000"/>
                </a:buClr>
                <a:buSzPts val="8600"/>
                <a:buFont typeface="Arial"/>
                <a:buNone/>
              </a:pPr>
              <a:r>
                <a:rPr b="1" i="0" lang="en" sz="7100" u="none" cap="none" strike="noStrike">
                  <a:solidFill>
                    <a:schemeClr val="accent1"/>
                  </a:solidFill>
                  <a:latin typeface="Poppins"/>
                  <a:ea typeface="Poppins"/>
                  <a:cs typeface="Poppins"/>
                  <a:sym typeface="Poppins"/>
                </a:rPr>
                <a:t>See the three bees asleep on my feet!</a:t>
              </a:r>
              <a:r>
                <a:rPr b="1" i="0" lang="en" sz="6600" u="none" cap="none" strike="noStrike">
                  <a:solidFill>
                    <a:schemeClr val="accent1"/>
                  </a:solidFill>
                  <a:latin typeface="Poppins"/>
                  <a:ea typeface="Poppins"/>
                  <a:cs typeface="Poppins"/>
                  <a:sym typeface="Poppins"/>
                </a:rPr>
                <a:t> </a:t>
              </a:r>
              <a:endParaRPr b="1" i="0" sz="6600" u="none" cap="none" strike="noStrike">
                <a:solidFill>
                  <a:schemeClr val="accent1"/>
                </a:solidFill>
                <a:latin typeface="Poppins"/>
                <a:ea typeface="Poppins"/>
                <a:cs typeface="Poppins"/>
                <a:sym typeface="Poppins"/>
              </a:endParaRPr>
            </a:p>
          </p:txBody>
        </p:sp>
      </p:grpSp>
      <p:sp>
        <p:nvSpPr>
          <p:cNvPr id="87" name="Google Shape;87;p9"/>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88" name="Google Shape;88;p9"/>
          <p:cNvPicPr preferRelativeResize="0"/>
          <p:nvPr/>
        </p:nvPicPr>
        <p:blipFill rotWithShape="1">
          <a:blip r:embed="rId3">
            <a:alphaModFix/>
          </a:blip>
          <a:srcRect b="0" l="0" r="0" t="0"/>
          <a:stretch/>
        </p:blipFill>
        <p:spPr>
          <a:xfrm>
            <a:off x="17653913" y="312775"/>
            <a:ext cx="1821935" cy="1567072"/>
          </a:xfrm>
          <a:prstGeom prst="rect">
            <a:avLst/>
          </a:prstGeom>
          <a:noFill/>
          <a:ln>
            <a:noFill/>
          </a:ln>
        </p:spPr>
      </p:pic>
      <p:sp>
        <p:nvSpPr>
          <p:cNvPr id="89" name="Google Shape;89;p9"/>
          <p:cNvSpPr txBox="1"/>
          <p:nvPr/>
        </p:nvSpPr>
        <p:spPr>
          <a:xfrm>
            <a:off x="610316" y="626011"/>
            <a:ext cx="6288900" cy="23454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Read </a:t>
            </a:r>
            <a:br>
              <a:rPr b="1" i="0" lang="en" sz="7600" u="none" cap="none" strike="noStrike">
                <a:solidFill>
                  <a:srgbClr val="0071B5"/>
                </a:solidFill>
                <a:latin typeface="Poppins Black"/>
                <a:ea typeface="Poppins Black"/>
                <a:cs typeface="Poppins Black"/>
                <a:sym typeface="Poppins Black"/>
              </a:rPr>
            </a:br>
            <a:r>
              <a:rPr b="1" i="0" lang="en" sz="7600" u="none" cap="none" strike="noStrike">
                <a:solidFill>
                  <a:srgbClr val="0071B5"/>
                </a:solidFill>
                <a:latin typeface="Poppins Black"/>
                <a:ea typeface="Poppins Black"/>
                <a:cs typeface="Poppins Black"/>
                <a:sym typeface="Poppins Black"/>
              </a:rPr>
              <a:t>the words</a:t>
            </a:r>
            <a:endParaRPr b="1" i="0" sz="7600" u="none" cap="none" strike="noStrike">
              <a:solidFill>
                <a:srgbClr val="0071B5"/>
              </a:solidFill>
              <a:latin typeface="Poppins Black"/>
              <a:ea typeface="Poppins Black"/>
              <a:cs typeface="Poppins Black"/>
              <a:sym typeface="Poppins Black"/>
            </a:endParaRPr>
          </a:p>
        </p:txBody>
      </p:sp>
      <p:sp>
        <p:nvSpPr>
          <p:cNvPr id="90" name="Google Shape;90;p9"/>
          <p:cNvSpPr txBox="1"/>
          <p:nvPr/>
        </p:nvSpPr>
        <p:spPr>
          <a:xfrm>
            <a:off x="610316" y="6129542"/>
            <a:ext cx="6042600" cy="2669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 so we can read smoothly, like we are speaking!</a:t>
            </a:r>
            <a:endParaRPr b="1" i="0" sz="3450" u="none" cap="none" strike="noStrike">
              <a:solidFill>
                <a:srgbClr val="0071B5"/>
              </a:solidFill>
              <a:latin typeface="Poppins"/>
              <a:ea typeface="Poppins"/>
              <a:cs typeface="Poppins"/>
              <a:sym typeface="Poppins"/>
            </a:endParaRPr>
          </a:p>
        </p:txBody>
      </p:sp>
      <p:pic>
        <p:nvPicPr>
          <p:cNvPr id="91" name="Google Shape;91;p9"/>
          <p:cNvPicPr preferRelativeResize="0"/>
          <p:nvPr/>
        </p:nvPicPr>
        <p:blipFill rotWithShape="1">
          <a:blip r:embed="rId4">
            <a:alphaModFix/>
          </a:blip>
          <a:srcRect b="0" l="0" r="0" t="0"/>
          <a:stretch/>
        </p:blipFill>
        <p:spPr>
          <a:xfrm>
            <a:off x="624650" y="3237450"/>
            <a:ext cx="2781801" cy="2364399"/>
          </a:xfrm>
          <a:prstGeom prst="rect">
            <a:avLst/>
          </a:prstGeom>
          <a:noFill/>
          <a:ln>
            <a:noFill/>
          </a:ln>
        </p:spPr>
      </p:pic>
      <p:pic>
        <p:nvPicPr>
          <p:cNvPr id="92" name="Google Shape;92;p9"/>
          <p:cNvPicPr preferRelativeResize="0"/>
          <p:nvPr/>
        </p:nvPicPr>
        <p:blipFill rotWithShape="1">
          <a:blip r:embed="rId5">
            <a:alphaModFix/>
          </a:blip>
          <a:srcRect b="0" l="0" r="0" t="0"/>
          <a:stretch/>
        </p:blipFill>
        <p:spPr>
          <a:xfrm>
            <a:off x="16174150" y="9027500"/>
            <a:ext cx="2484574" cy="17955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1000"/>
                                        <p:tgtEl>
                                          <p:spTgt spid="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8"/>
                                        </p:tgtEl>
                                        <p:attrNameLst>
                                          <p:attrName>style.visibility</p:attrName>
                                        </p:attrNameLst>
                                      </p:cBhvr>
                                      <p:to>
                                        <p:strVal val="visible"/>
                                      </p:to>
                                    </p:set>
                                    <p:anim calcmode="lin" valueType="num">
                                      <p:cBhvr additive="base">
                                        <p:cTn dur="1000"/>
                                        <p:tgtEl>
                                          <p:spTgt spid="78"/>
                                        </p:tgtEl>
                                        <p:attrNameLst>
                                          <p:attrName>ppt_w</p:attrName>
                                        </p:attrNameLst>
                                      </p:cBhvr>
                                      <p:tavLst>
                                        <p:tav fmla="" tm="0">
                                          <p:val>
                                            <p:strVal val="0"/>
                                          </p:val>
                                        </p:tav>
                                        <p:tav fmla="" tm="100000">
                                          <p:val>
                                            <p:strVal val="#ppt_w"/>
                                          </p:val>
                                        </p:tav>
                                      </p:tavLst>
                                    </p:anim>
                                    <p:anim calcmode="lin" valueType="num">
                                      <p:cBhvr additive="base">
                                        <p:cTn dur="1000"/>
                                        <p:tgtEl>
                                          <p:spTgt spid="7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1"/>
                                        </p:tgtEl>
                                        <p:attrNameLst>
                                          <p:attrName>style.visibility</p:attrName>
                                        </p:attrNameLst>
                                      </p:cBhvr>
                                      <p:to>
                                        <p:strVal val="visible"/>
                                      </p:to>
                                    </p:set>
                                    <p:anim calcmode="lin" valueType="num">
                                      <p:cBhvr additive="base">
                                        <p:cTn dur="1000"/>
                                        <p:tgtEl>
                                          <p:spTgt spid="81"/>
                                        </p:tgtEl>
                                        <p:attrNameLst>
                                          <p:attrName>ppt_w</p:attrName>
                                        </p:attrNameLst>
                                      </p:cBhvr>
                                      <p:tavLst>
                                        <p:tav fmla="" tm="0">
                                          <p:val>
                                            <p:strVal val="0"/>
                                          </p:val>
                                        </p:tav>
                                        <p:tav fmla="" tm="100000">
                                          <p:val>
                                            <p:strVal val="#ppt_w"/>
                                          </p:val>
                                        </p:tav>
                                      </p:tavLst>
                                    </p:anim>
                                    <p:anim calcmode="lin" valueType="num">
                                      <p:cBhvr additive="base">
                                        <p:cTn dur="1000"/>
                                        <p:tgtEl>
                                          <p:spTgt spid="8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4"/>
                                        </p:tgtEl>
                                        <p:attrNameLst>
                                          <p:attrName>style.visibility</p:attrName>
                                        </p:attrNameLst>
                                      </p:cBhvr>
                                      <p:to>
                                        <p:strVal val="visible"/>
                                      </p:to>
                                    </p:set>
                                    <p:anim calcmode="lin" valueType="num">
                                      <p:cBhvr additive="base">
                                        <p:cTn dur="1000"/>
                                        <p:tgtEl>
                                          <p:spTgt spid="84"/>
                                        </p:tgtEl>
                                        <p:attrNameLst>
                                          <p:attrName>ppt_w</p:attrName>
                                        </p:attrNameLst>
                                      </p:cBhvr>
                                      <p:tavLst>
                                        <p:tav fmla="" tm="0">
                                          <p:val>
                                            <p:strVal val="0"/>
                                          </p:val>
                                        </p:tav>
                                        <p:tav fmla="" tm="100000">
                                          <p:val>
                                            <p:strVal val="#ppt_w"/>
                                          </p:val>
                                        </p:tav>
                                      </p:tavLst>
                                    </p:anim>
                                    <p:anim calcmode="lin" valueType="num">
                                      <p:cBhvr additive="base">
                                        <p:cTn dur="1000"/>
                                        <p:tgtEl>
                                          <p:spTgt spid="8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0"/>
          <p:cNvSpPr txBox="1"/>
          <p:nvPr/>
        </p:nvSpPr>
        <p:spPr>
          <a:xfrm>
            <a:off x="6677207" y="2763622"/>
            <a:ext cx="12258600" cy="8715000"/>
          </a:xfrm>
          <a:prstGeom prst="rect">
            <a:avLst/>
          </a:prstGeom>
          <a:noFill/>
          <a:ln>
            <a:noFill/>
          </a:ln>
        </p:spPr>
        <p:txBody>
          <a:bodyPr anchorCtr="0" anchor="t" bIns="201050" lIns="201050" spcFirstLastPara="1" rIns="201050" wrap="square" tIns="201050">
            <a:noAutofit/>
          </a:bodyPr>
          <a:lstStyle/>
          <a:p>
            <a:pPr indent="0" lvl="1" marL="1003300" marR="0" rtl="0" algn="l">
              <a:lnSpc>
                <a:spcPct val="150000"/>
              </a:lnSpc>
              <a:spcBef>
                <a:spcPts val="0"/>
              </a:spcBef>
              <a:spcAft>
                <a:spcPts val="0"/>
              </a:spcAft>
              <a:buClr>
                <a:srgbClr val="000000"/>
              </a:buClr>
              <a:buSzPts val="12100"/>
              <a:buFont typeface="Arial"/>
              <a:buNone/>
            </a:pPr>
            <a:r>
              <a:rPr b="1" i="0" lang="en" sz="12100" u="none" cap="none" strike="noStrike">
                <a:solidFill>
                  <a:schemeClr val="accent1"/>
                </a:solidFill>
                <a:latin typeface="Poppins"/>
                <a:ea typeface="Poppins"/>
                <a:cs typeface="Poppins"/>
                <a:sym typeface="Poppins"/>
              </a:rPr>
              <a:t>seek			   reef</a:t>
            </a:r>
            <a:endParaRPr b="1" i="0" sz="12100" u="none" cap="none" strike="noStrike">
              <a:solidFill>
                <a:schemeClr val="accent1"/>
              </a:solidFill>
              <a:latin typeface="Poppins"/>
              <a:ea typeface="Poppins"/>
              <a:cs typeface="Poppins"/>
              <a:sym typeface="Poppins"/>
            </a:endParaRPr>
          </a:p>
          <a:p>
            <a:pPr indent="0" lvl="1" marL="1003300" marR="0" rtl="0" algn="l">
              <a:lnSpc>
                <a:spcPct val="150000"/>
              </a:lnSpc>
              <a:spcBef>
                <a:spcPts val="0"/>
              </a:spcBef>
              <a:spcAft>
                <a:spcPts val="0"/>
              </a:spcAft>
              <a:buClr>
                <a:srgbClr val="000000"/>
              </a:buClr>
              <a:buSzPts val="12100"/>
              <a:buFont typeface="Arial"/>
              <a:buNone/>
            </a:pPr>
            <a:r>
              <a:rPr b="1" i="0" lang="en" sz="12100" u="none" cap="none" strike="noStrike">
                <a:solidFill>
                  <a:schemeClr val="accent1"/>
                </a:solidFill>
                <a:latin typeface="Poppins"/>
                <a:ea typeface="Poppins"/>
                <a:cs typeface="Poppins"/>
                <a:sym typeface="Poppins"/>
              </a:rPr>
              <a:t>creek			 speed</a:t>
            </a:r>
            <a:endParaRPr b="1" i="0" sz="12100" u="none" cap="none" strike="noStrike">
              <a:solidFill>
                <a:schemeClr val="accent1"/>
              </a:solidFill>
              <a:latin typeface="Poppins"/>
              <a:ea typeface="Poppins"/>
              <a:cs typeface="Poppins"/>
              <a:sym typeface="Poppins"/>
            </a:endParaRPr>
          </a:p>
          <a:p>
            <a:pPr indent="1016000" lvl="1" marL="3009900" marR="0" rtl="0" algn="l">
              <a:lnSpc>
                <a:spcPct val="150000"/>
              </a:lnSpc>
              <a:spcBef>
                <a:spcPts val="0"/>
              </a:spcBef>
              <a:spcAft>
                <a:spcPts val="0"/>
              </a:spcAft>
              <a:buClr>
                <a:srgbClr val="000000"/>
              </a:buClr>
              <a:buSzPts val="8400"/>
              <a:buFont typeface="Arial"/>
              <a:buNone/>
            </a:pPr>
            <a:r>
              <a:t/>
            </a:r>
            <a:endParaRPr b="1" i="0" sz="8400" u="none" cap="none" strike="noStrike">
              <a:solidFill>
                <a:schemeClr val="accent1"/>
              </a:solidFill>
              <a:highlight>
                <a:srgbClr val="FFFFFF"/>
              </a:highlight>
              <a:latin typeface="Poppins"/>
              <a:ea typeface="Poppins"/>
              <a:cs typeface="Poppins"/>
              <a:sym typeface="Poppins"/>
            </a:endParaRPr>
          </a:p>
        </p:txBody>
      </p:sp>
      <p:sp>
        <p:nvSpPr>
          <p:cNvPr id="99" name="Google Shape;99;p10"/>
          <p:cNvSpPr txBox="1"/>
          <p:nvPr/>
        </p:nvSpPr>
        <p:spPr>
          <a:xfrm>
            <a:off x="610317" y="626011"/>
            <a:ext cx="5635500" cy="23454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Decode </a:t>
            </a:r>
            <a:br>
              <a:rPr b="1" i="0" lang="en" sz="7600" u="none" cap="none" strike="noStrike">
                <a:solidFill>
                  <a:srgbClr val="0071B5"/>
                </a:solidFill>
                <a:latin typeface="Poppins Black"/>
                <a:ea typeface="Poppins Black"/>
                <a:cs typeface="Poppins Black"/>
                <a:sym typeface="Poppins Black"/>
              </a:rPr>
            </a:br>
            <a:r>
              <a:rPr b="1" i="0" lang="en" sz="7600" u="none" cap="none" strike="noStrike">
                <a:solidFill>
                  <a:srgbClr val="0071B5"/>
                </a:solidFill>
                <a:latin typeface="Poppins Black"/>
                <a:ea typeface="Poppins Black"/>
                <a:cs typeface="Poppins Black"/>
                <a:sym typeface="Poppins Black"/>
              </a:rPr>
              <a:t>the words</a:t>
            </a:r>
            <a:endParaRPr b="1" i="0" sz="7600" u="none" cap="none" strike="noStrike">
              <a:solidFill>
                <a:srgbClr val="0071B5"/>
              </a:solidFill>
              <a:latin typeface="Poppins Black"/>
              <a:ea typeface="Poppins Black"/>
              <a:cs typeface="Poppins Black"/>
              <a:sym typeface="Poppins Black"/>
            </a:endParaRPr>
          </a:p>
        </p:txBody>
      </p:sp>
      <p:sp>
        <p:nvSpPr>
          <p:cNvPr id="100" name="Google Shape;100;p10"/>
          <p:cNvSpPr txBox="1"/>
          <p:nvPr/>
        </p:nvSpPr>
        <p:spPr>
          <a:xfrm>
            <a:off x="610316" y="5971887"/>
            <a:ext cx="58062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 so we can read the words!</a:t>
            </a:r>
            <a:endParaRPr b="1" i="0" sz="3450" u="none" cap="none" strike="noStrike">
              <a:solidFill>
                <a:srgbClr val="0071B5"/>
              </a:solidFill>
              <a:latin typeface="Poppins"/>
              <a:ea typeface="Poppins"/>
              <a:cs typeface="Poppins"/>
              <a:sym typeface="Poppins"/>
            </a:endParaRPr>
          </a:p>
        </p:txBody>
      </p:sp>
      <p:pic>
        <p:nvPicPr>
          <p:cNvPr id="101" name="Google Shape;101;p10"/>
          <p:cNvPicPr preferRelativeResize="0"/>
          <p:nvPr/>
        </p:nvPicPr>
        <p:blipFill rotWithShape="1">
          <a:blip r:embed="rId3">
            <a:alphaModFix/>
          </a:blip>
          <a:srcRect b="0" l="0" r="0" t="0"/>
          <a:stretch/>
        </p:blipFill>
        <p:spPr>
          <a:xfrm>
            <a:off x="18281858" y="549800"/>
            <a:ext cx="669700" cy="1285901"/>
          </a:xfrm>
          <a:prstGeom prst="rect">
            <a:avLst/>
          </a:prstGeom>
          <a:noFill/>
          <a:ln>
            <a:noFill/>
          </a:ln>
        </p:spPr>
      </p:pic>
      <p:pic>
        <p:nvPicPr>
          <p:cNvPr id="102" name="Google Shape;102;p10"/>
          <p:cNvPicPr preferRelativeResize="0"/>
          <p:nvPr/>
        </p:nvPicPr>
        <p:blipFill rotWithShape="1">
          <a:blip r:embed="rId4">
            <a:alphaModFix/>
          </a:blip>
          <a:srcRect b="0" l="0" r="0" t="0"/>
          <a:stretch/>
        </p:blipFill>
        <p:spPr>
          <a:xfrm>
            <a:off x="619374" y="3236875"/>
            <a:ext cx="3224603" cy="2332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8"/>
                                        </p:tgtEl>
                                        <p:attrNameLst>
                                          <p:attrName>style.visibility</p:attrName>
                                        </p:attrNameLst>
                                      </p:cBhvr>
                                      <p:to>
                                        <p:strVal val="visible"/>
                                      </p:to>
                                    </p:set>
                                    <p:anim calcmode="lin" valueType="num">
                                      <p:cBhvr additive="base">
                                        <p:cTn dur="1000"/>
                                        <p:tgtEl>
                                          <p:spTgt spid="98"/>
                                        </p:tgtEl>
                                        <p:attrNameLst>
                                          <p:attrName>ppt_w</p:attrName>
                                        </p:attrNameLst>
                                      </p:cBhvr>
                                      <p:tavLst>
                                        <p:tav fmla="" tm="0">
                                          <p:val>
                                            <p:strVal val="0"/>
                                          </p:val>
                                        </p:tav>
                                        <p:tav fmla="" tm="100000">
                                          <p:val>
                                            <p:strVal val="#ppt_w"/>
                                          </p:val>
                                        </p:tav>
                                      </p:tavLst>
                                    </p:anim>
                                    <p:anim calcmode="lin" valueType="num">
                                      <p:cBhvr additive="base">
                                        <p:cTn dur="1000"/>
                                        <p:tgtEl>
                                          <p:spTgt spid="9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1"/>
          <p:cNvSpPr/>
          <p:nvPr/>
        </p:nvSpPr>
        <p:spPr>
          <a:xfrm>
            <a:off x="10144525" y="3861920"/>
            <a:ext cx="5650212" cy="3581863"/>
          </a:xfrm>
          <a:custGeom>
            <a:rect b="b" l="l" r="r" t="t"/>
            <a:pathLst>
              <a:path extrusionOk="0" h="2786" w="4395">
                <a:moveTo>
                  <a:pt x="4315" y="1153"/>
                </a:moveTo>
                <a:lnTo>
                  <a:pt x="4315" y="1153"/>
                </a:lnTo>
                <a:cubicBezTo>
                  <a:pt x="4261" y="1087"/>
                  <a:pt x="4183" y="1052"/>
                  <a:pt x="4090" y="1052"/>
                </a:cubicBezTo>
                <a:lnTo>
                  <a:pt x="4090" y="1052"/>
                </a:lnTo>
                <a:cubicBezTo>
                  <a:pt x="4010" y="1052"/>
                  <a:pt x="3894" y="1085"/>
                  <a:pt x="3781" y="1141"/>
                </a:cubicBezTo>
                <a:lnTo>
                  <a:pt x="3781" y="1141"/>
                </a:lnTo>
                <a:cubicBezTo>
                  <a:pt x="3735" y="1163"/>
                  <a:pt x="3684" y="1160"/>
                  <a:pt x="3642" y="1134"/>
                </a:cubicBezTo>
                <a:lnTo>
                  <a:pt x="3642" y="1134"/>
                </a:lnTo>
                <a:cubicBezTo>
                  <a:pt x="3632" y="1127"/>
                  <a:pt x="3622" y="1120"/>
                  <a:pt x="3614" y="1111"/>
                </a:cubicBezTo>
                <a:lnTo>
                  <a:pt x="3614" y="1111"/>
                </a:lnTo>
                <a:cubicBezTo>
                  <a:pt x="3590" y="1085"/>
                  <a:pt x="3576" y="1051"/>
                  <a:pt x="3576" y="1014"/>
                </a:cubicBezTo>
                <a:lnTo>
                  <a:pt x="3576" y="1014"/>
                </a:lnTo>
                <a:lnTo>
                  <a:pt x="3576" y="128"/>
                </a:lnTo>
                <a:lnTo>
                  <a:pt x="3576" y="0"/>
                </a:lnTo>
                <a:lnTo>
                  <a:pt x="817" y="0"/>
                </a:lnTo>
                <a:lnTo>
                  <a:pt x="817" y="23"/>
                </a:lnTo>
                <a:lnTo>
                  <a:pt x="817" y="1035"/>
                </a:lnTo>
                <a:lnTo>
                  <a:pt x="817" y="1035"/>
                </a:lnTo>
                <a:cubicBezTo>
                  <a:pt x="817" y="1035"/>
                  <a:pt x="817" y="1035"/>
                  <a:pt x="817" y="1036"/>
                </a:cubicBezTo>
                <a:lnTo>
                  <a:pt x="817" y="1036"/>
                </a:lnTo>
                <a:cubicBezTo>
                  <a:pt x="812" y="1078"/>
                  <a:pt x="787" y="1116"/>
                  <a:pt x="750" y="1139"/>
                </a:cubicBezTo>
                <a:lnTo>
                  <a:pt x="750" y="1139"/>
                </a:lnTo>
                <a:cubicBezTo>
                  <a:pt x="713" y="1161"/>
                  <a:pt x="669" y="1166"/>
                  <a:pt x="629" y="1152"/>
                </a:cubicBezTo>
                <a:lnTo>
                  <a:pt x="629" y="1152"/>
                </a:lnTo>
                <a:cubicBezTo>
                  <a:pt x="624" y="1150"/>
                  <a:pt x="618" y="1147"/>
                  <a:pt x="613" y="1145"/>
                </a:cubicBezTo>
                <a:lnTo>
                  <a:pt x="613" y="1145"/>
                </a:lnTo>
                <a:cubicBezTo>
                  <a:pt x="598" y="1137"/>
                  <a:pt x="583" y="1131"/>
                  <a:pt x="569" y="1124"/>
                </a:cubicBezTo>
                <a:lnTo>
                  <a:pt x="569" y="1124"/>
                </a:lnTo>
                <a:cubicBezTo>
                  <a:pt x="469" y="1078"/>
                  <a:pt x="372" y="1051"/>
                  <a:pt x="304" y="1051"/>
                </a:cubicBezTo>
                <a:lnTo>
                  <a:pt x="304" y="1051"/>
                </a:lnTo>
                <a:cubicBezTo>
                  <a:pt x="210" y="1051"/>
                  <a:pt x="133" y="1086"/>
                  <a:pt x="79" y="1153"/>
                </a:cubicBezTo>
                <a:lnTo>
                  <a:pt x="79" y="1153"/>
                </a:lnTo>
                <a:cubicBezTo>
                  <a:pt x="28" y="1215"/>
                  <a:pt x="0" y="1304"/>
                  <a:pt x="0" y="1404"/>
                </a:cubicBezTo>
                <a:lnTo>
                  <a:pt x="0" y="1404"/>
                </a:lnTo>
                <a:cubicBezTo>
                  <a:pt x="0" y="1504"/>
                  <a:pt x="28" y="1593"/>
                  <a:pt x="79" y="1654"/>
                </a:cubicBezTo>
                <a:lnTo>
                  <a:pt x="79" y="1654"/>
                </a:lnTo>
                <a:cubicBezTo>
                  <a:pt x="133" y="1721"/>
                  <a:pt x="210" y="1755"/>
                  <a:pt x="304" y="1755"/>
                </a:cubicBezTo>
                <a:lnTo>
                  <a:pt x="304" y="1755"/>
                </a:lnTo>
                <a:cubicBezTo>
                  <a:pt x="384" y="1755"/>
                  <a:pt x="499" y="1722"/>
                  <a:pt x="613" y="1667"/>
                </a:cubicBezTo>
                <a:lnTo>
                  <a:pt x="613" y="1667"/>
                </a:lnTo>
                <a:cubicBezTo>
                  <a:pt x="658" y="1645"/>
                  <a:pt x="710" y="1648"/>
                  <a:pt x="751" y="1674"/>
                </a:cubicBezTo>
                <a:lnTo>
                  <a:pt x="751" y="1674"/>
                </a:lnTo>
                <a:cubicBezTo>
                  <a:pt x="762" y="1681"/>
                  <a:pt x="771" y="1689"/>
                  <a:pt x="780" y="1697"/>
                </a:cubicBezTo>
                <a:lnTo>
                  <a:pt x="780" y="1697"/>
                </a:lnTo>
                <a:cubicBezTo>
                  <a:pt x="800" y="1719"/>
                  <a:pt x="813" y="1747"/>
                  <a:pt x="817" y="1777"/>
                </a:cubicBezTo>
                <a:lnTo>
                  <a:pt x="817" y="2781"/>
                </a:lnTo>
                <a:lnTo>
                  <a:pt x="818" y="2781"/>
                </a:lnTo>
                <a:lnTo>
                  <a:pt x="818" y="2785"/>
                </a:lnTo>
                <a:lnTo>
                  <a:pt x="1252" y="2785"/>
                </a:lnTo>
                <a:lnTo>
                  <a:pt x="1252" y="2781"/>
                </a:lnTo>
                <a:lnTo>
                  <a:pt x="1808" y="2781"/>
                </a:lnTo>
                <a:lnTo>
                  <a:pt x="1808" y="2781"/>
                </a:lnTo>
                <a:cubicBezTo>
                  <a:pt x="1838" y="2781"/>
                  <a:pt x="1865" y="2767"/>
                  <a:pt x="1882" y="2741"/>
                </a:cubicBezTo>
                <a:lnTo>
                  <a:pt x="1882" y="2741"/>
                </a:lnTo>
                <a:cubicBezTo>
                  <a:pt x="1898" y="2715"/>
                  <a:pt x="1899" y="2682"/>
                  <a:pt x="1886" y="2655"/>
                </a:cubicBezTo>
                <a:lnTo>
                  <a:pt x="1886" y="2655"/>
                </a:lnTo>
                <a:cubicBezTo>
                  <a:pt x="1831" y="2543"/>
                  <a:pt x="1799" y="2432"/>
                  <a:pt x="1793" y="2346"/>
                </a:cubicBezTo>
                <a:lnTo>
                  <a:pt x="1793" y="2346"/>
                </a:lnTo>
                <a:cubicBezTo>
                  <a:pt x="1792" y="2338"/>
                  <a:pt x="1792" y="2330"/>
                  <a:pt x="1792" y="2322"/>
                </a:cubicBezTo>
                <a:lnTo>
                  <a:pt x="1792" y="2322"/>
                </a:lnTo>
                <a:cubicBezTo>
                  <a:pt x="1792" y="2211"/>
                  <a:pt x="1834" y="2119"/>
                  <a:pt x="1914" y="2055"/>
                </a:cubicBezTo>
                <a:lnTo>
                  <a:pt x="1914" y="2055"/>
                </a:lnTo>
                <a:cubicBezTo>
                  <a:pt x="1915" y="2054"/>
                  <a:pt x="1916" y="2053"/>
                  <a:pt x="1917" y="2052"/>
                </a:cubicBezTo>
                <a:lnTo>
                  <a:pt x="1917" y="2052"/>
                </a:lnTo>
                <a:cubicBezTo>
                  <a:pt x="1918" y="2051"/>
                  <a:pt x="1919" y="2050"/>
                  <a:pt x="1920" y="2049"/>
                </a:cubicBezTo>
                <a:lnTo>
                  <a:pt x="1920" y="2049"/>
                </a:lnTo>
                <a:cubicBezTo>
                  <a:pt x="1923" y="2047"/>
                  <a:pt x="1926" y="2044"/>
                  <a:pt x="1929" y="2042"/>
                </a:cubicBezTo>
                <a:lnTo>
                  <a:pt x="1929" y="2042"/>
                </a:lnTo>
                <a:cubicBezTo>
                  <a:pt x="1933" y="2040"/>
                  <a:pt x="1937" y="2037"/>
                  <a:pt x="1940" y="2035"/>
                </a:cubicBezTo>
                <a:lnTo>
                  <a:pt x="1940" y="2035"/>
                </a:lnTo>
                <a:cubicBezTo>
                  <a:pt x="1941" y="2035"/>
                  <a:pt x="1942" y="2034"/>
                  <a:pt x="1942" y="2033"/>
                </a:cubicBezTo>
                <a:lnTo>
                  <a:pt x="1942" y="2033"/>
                </a:lnTo>
                <a:cubicBezTo>
                  <a:pt x="2005" y="1992"/>
                  <a:pt x="2085" y="1968"/>
                  <a:pt x="2178" y="1964"/>
                </a:cubicBezTo>
                <a:lnTo>
                  <a:pt x="2178" y="1964"/>
                </a:lnTo>
                <a:cubicBezTo>
                  <a:pt x="2184" y="1964"/>
                  <a:pt x="2192" y="1964"/>
                  <a:pt x="2199" y="1964"/>
                </a:cubicBezTo>
                <a:lnTo>
                  <a:pt x="2199" y="1964"/>
                </a:lnTo>
                <a:cubicBezTo>
                  <a:pt x="2427" y="1964"/>
                  <a:pt x="2585" y="2090"/>
                  <a:pt x="2604" y="2283"/>
                </a:cubicBezTo>
                <a:lnTo>
                  <a:pt x="2604" y="2283"/>
                </a:lnTo>
                <a:cubicBezTo>
                  <a:pt x="2605" y="2295"/>
                  <a:pt x="2606" y="2309"/>
                  <a:pt x="2606" y="2322"/>
                </a:cubicBezTo>
                <a:lnTo>
                  <a:pt x="2606" y="2322"/>
                </a:lnTo>
                <a:cubicBezTo>
                  <a:pt x="2606" y="2409"/>
                  <a:pt x="2570" y="2531"/>
                  <a:pt x="2507" y="2655"/>
                </a:cubicBezTo>
                <a:lnTo>
                  <a:pt x="2507" y="2655"/>
                </a:lnTo>
                <a:cubicBezTo>
                  <a:pt x="2493" y="2682"/>
                  <a:pt x="2495" y="2714"/>
                  <a:pt x="2510" y="2739"/>
                </a:cubicBezTo>
                <a:lnTo>
                  <a:pt x="2510" y="2739"/>
                </a:lnTo>
                <a:cubicBezTo>
                  <a:pt x="2526" y="2766"/>
                  <a:pt x="2554" y="2781"/>
                  <a:pt x="2586" y="2781"/>
                </a:cubicBezTo>
                <a:lnTo>
                  <a:pt x="3576" y="2781"/>
                </a:lnTo>
                <a:lnTo>
                  <a:pt x="3576" y="1791"/>
                </a:lnTo>
                <a:lnTo>
                  <a:pt x="3576" y="1791"/>
                </a:lnTo>
                <a:cubicBezTo>
                  <a:pt x="3577" y="1785"/>
                  <a:pt x="3577" y="1779"/>
                  <a:pt x="3578" y="1773"/>
                </a:cubicBezTo>
                <a:lnTo>
                  <a:pt x="3578" y="1773"/>
                </a:lnTo>
                <a:cubicBezTo>
                  <a:pt x="3583" y="1730"/>
                  <a:pt x="3607" y="1692"/>
                  <a:pt x="3644" y="1669"/>
                </a:cubicBezTo>
                <a:lnTo>
                  <a:pt x="3644" y="1669"/>
                </a:lnTo>
                <a:cubicBezTo>
                  <a:pt x="3681" y="1647"/>
                  <a:pt x="3724" y="1642"/>
                  <a:pt x="3764" y="1656"/>
                </a:cubicBezTo>
                <a:lnTo>
                  <a:pt x="3764" y="1656"/>
                </a:lnTo>
                <a:cubicBezTo>
                  <a:pt x="3770" y="1658"/>
                  <a:pt x="3776" y="1660"/>
                  <a:pt x="3781" y="1663"/>
                </a:cubicBezTo>
                <a:lnTo>
                  <a:pt x="3781" y="1663"/>
                </a:lnTo>
                <a:cubicBezTo>
                  <a:pt x="3796" y="1670"/>
                  <a:pt x="3810" y="1678"/>
                  <a:pt x="3824" y="1684"/>
                </a:cubicBezTo>
                <a:lnTo>
                  <a:pt x="3824" y="1684"/>
                </a:lnTo>
                <a:cubicBezTo>
                  <a:pt x="3924" y="1730"/>
                  <a:pt x="4021" y="1757"/>
                  <a:pt x="4090" y="1757"/>
                </a:cubicBezTo>
                <a:lnTo>
                  <a:pt x="4090" y="1757"/>
                </a:lnTo>
                <a:cubicBezTo>
                  <a:pt x="4183" y="1757"/>
                  <a:pt x="4261" y="1722"/>
                  <a:pt x="4315" y="1656"/>
                </a:cubicBezTo>
                <a:lnTo>
                  <a:pt x="4315" y="1656"/>
                </a:lnTo>
                <a:cubicBezTo>
                  <a:pt x="4365" y="1593"/>
                  <a:pt x="4394" y="1505"/>
                  <a:pt x="4394" y="1405"/>
                </a:cubicBezTo>
                <a:lnTo>
                  <a:pt x="4394" y="1405"/>
                </a:lnTo>
                <a:cubicBezTo>
                  <a:pt x="4394" y="1306"/>
                  <a:pt x="4365" y="1216"/>
                  <a:pt x="4315" y="1153"/>
                </a:cubicBezTo>
              </a:path>
            </a:pathLst>
          </a:custGeom>
          <a:solidFill>
            <a:schemeClr val="accent3"/>
          </a:solidFill>
          <a:ln>
            <a:noFill/>
          </a:ln>
        </p:spPr>
        <p:txBody>
          <a:bodyPr anchorCtr="0" anchor="ctr" bIns="75375" lIns="150800" spcFirstLastPara="1" rIns="150800" wrap="square" tIns="75375">
            <a:noAutofit/>
          </a:bodyPr>
          <a:lstStyle/>
          <a:p>
            <a:pPr indent="0" lvl="0" marL="0" marR="0" rtl="0" algn="l">
              <a:lnSpc>
                <a:spcPct val="100000"/>
              </a:lnSpc>
              <a:spcBef>
                <a:spcPts val="0"/>
              </a:spcBef>
              <a:spcAft>
                <a:spcPts val="0"/>
              </a:spcAft>
              <a:buClr>
                <a:srgbClr val="000000"/>
              </a:buClr>
              <a:buSzPts val="10800"/>
              <a:buFont typeface="Arial"/>
              <a:buNone/>
            </a:pPr>
            <a:r>
              <a:t/>
            </a:r>
            <a:endParaRPr b="0" i="0" sz="10800" u="none" cap="none" strike="noStrike">
              <a:solidFill>
                <a:srgbClr val="000000"/>
              </a:solidFill>
              <a:latin typeface="Arial"/>
              <a:ea typeface="Arial"/>
              <a:cs typeface="Arial"/>
              <a:sym typeface="Arial"/>
            </a:endParaRPr>
          </a:p>
        </p:txBody>
      </p:sp>
      <p:grpSp>
        <p:nvGrpSpPr>
          <p:cNvPr id="109" name="Google Shape;109;p11"/>
          <p:cNvGrpSpPr/>
          <p:nvPr/>
        </p:nvGrpSpPr>
        <p:grpSpPr>
          <a:xfrm>
            <a:off x="7120333" y="2826228"/>
            <a:ext cx="4175241" cy="5653174"/>
            <a:chOff x="3237987" y="1285175"/>
            <a:chExt cx="1898700" cy="2570676"/>
          </a:xfrm>
        </p:grpSpPr>
        <p:sp>
          <p:nvSpPr>
            <p:cNvPr id="110" name="Google Shape;110;p11"/>
            <p:cNvSpPr/>
            <p:nvPr/>
          </p:nvSpPr>
          <p:spPr>
            <a:xfrm flipH="1">
              <a:off x="3434323" y="1285175"/>
              <a:ext cx="1631002" cy="2570676"/>
            </a:xfrm>
            <a:custGeom>
              <a:rect b="b" l="l" r="r" t="t"/>
              <a:pathLst>
                <a:path extrusionOk="0" h="4419" w="2762">
                  <a:moveTo>
                    <a:pt x="2757" y="841"/>
                  </a:moveTo>
                  <a:lnTo>
                    <a:pt x="2757" y="818"/>
                  </a:lnTo>
                  <a:lnTo>
                    <a:pt x="1766" y="818"/>
                  </a:lnTo>
                  <a:lnTo>
                    <a:pt x="1766" y="818"/>
                  </a:lnTo>
                  <a:cubicBezTo>
                    <a:pt x="1759" y="818"/>
                    <a:pt x="1753" y="817"/>
                    <a:pt x="1747" y="817"/>
                  </a:cubicBezTo>
                  <a:lnTo>
                    <a:pt x="1747" y="817"/>
                  </a:lnTo>
                  <a:cubicBezTo>
                    <a:pt x="1704" y="811"/>
                    <a:pt x="1667" y="787"/>
                    <a:pt x="1644" y="749"/>
                  </a:cubicBezTo>
                  <a:lnTo>
                    <a:pt x="1644" y="749"/>
                  </a:lnTo>
                  <a:cubicBezTo>
                    <a:pt x="1621" y="713"/>
                    <a:pt x="1617" y="669"/>
                    <a:pt x="1631" y="629"/>
                  </a:cubicBezTo>
                  <a:lnTo>
                    <a:pt x="1631" y="629"/>
                  </a:lnTo>
                  <a:cubicBezTo>
                    <a:pt x="1633" y="623"/>
                    <a:pt x="1635" y="618"/>
                    <a:pt x="1638" y="612"/>
                  </a:cubicBezTo>
                  <a:lnTo>
                    <a:pt x="1638" y="612"/>
                  </a:lnTo>
                  <a:cubicBezTo>
                    <a:pt x="1646" y="598"/>
                    <a:pt x="1652" y="584"/>
                    <a:pt x="1659" y="569"/>
                  </a:cubicBezTo>
                  <a:lnTo>
                    <a:pt x="1659" y="569"/>
                  </a:lnTo>
                  <a:cubicBezTo>
                    <a:pt x="1705" y="469"/>
                    <a:pt x="1732" y="372"/>
                    <a:pt x="1732" y="304"/>
                  </a:cubicBezTo>
                  <a:lnTo>
                    <a:pt x="1732" y="304"/>
                  </a:lnTo>
                  <a:cubicBezTo>
                    <a:pt x="1732" y="211"/>
                    <a:pt x="1696" y="132"/>
                    <a:pt x="1630" y="79"/>
                  </a:cubicBezTo>
                  <a:lnTo>
                    <a:pt x="1630" y="79"/>
                  </a:lnTo>
                  <a:cubicBezTo>
                    <a:pt x="1568" y="28"/>
                    <a:pt x="1479" y="0"/>
                    <a:pt x="1379" y="0"/>
                  </a:cubicBezTo>
                  <a:lnTo>
                    <a:pt x="1379" y="0"/>
                  </a:lnTo>
                  <a:cubicBezTo>
                    <a:pt x="1279" y="0"/>
                    <a:pt x="1190" y="28"/>
                    <a:pt x="1128" y="79"/>
                  </a:cubicBezTo>
                  <a:lnTo>
                    <a:pt x="1128" y="79"/>
                  </a:lnTo>
                  <a:cubicBezTo>
                    <a:pt x="1061" y="132"/>
                    <a:pt x="1026" y="211"/>
                    <a:pt x="1026" y="304"/>
                  </a:cubicBezTo>
                  <a:lnTo>
                    <a:pt x="1026" y="304"/>
                  </a:lnTo>
                  <a:cubicBezTo>
                    <a:pt x="1026" y="384"/>
                    <a:pt x="1059" y="499"/>
                    <a:pt x="1115" y="613"/>
                  </a:cubicBezTo>
                  <a:lnTo>
                    <a:pt x="1115" y="613"/>
                  </a:lnTo>
                  <a:cubicBezTo>
                    <a:pt x="1136" y="658"/>
                    <a:pt x="1134" y="710"/>
                    <a:pt x="1107" y="751"/>
                  </a:cubicBezTo>
                  <a:lnTo>
                    <a:pt x="1107" y="751"/>
                  </a:lnTo>
                  <a:cubicBezTo>
                    <a:pt x="1101" y="762"/>
                    <a:pt x="1093" y="771"/>
                    <a:pt x="1085" y="779"/>
                  </a:cubicBezTo>
                  <a:lnTo>
                    <a:pt x="1085" y="779"/>
                  </a:lnTo>
                  <a:cubicBezTo>
                    <a:pt x="1059" y="804"/>
                    <a:pt x="1025" y="818"/>
                    <a:pt x="987" y="818"/>
                  </a:cubicBezTo>
                  <a:lnTo>
                    <a:pt x="987" y="818"/>
                  </a:lnTo>
                  <a:lnTo>
                    <a:pt x="0" y="818"/>
                  </a:lnTo>
                  <a:lnTo>
                    <a:pt x="0" y="1252"/>
                  </a:lnTo>
                  <a:lnTo>
                    <a:pt x="0" y="1252"/>
                  </a:lnTo>
                  <a:lnTo>
                    <a:pt x="0" y="1832"/>
                  </a:lnTo>
                  <a:lnTo>
                    <a:pt x="0" y="1832"/>
                  </a:lnTo>
                  <a:cubicBezTo>
                    <a:pt x="0" y="1862"/>
                    <a:pt x="16" y="1889"/>
                    <a:pt x="41" y="1906"/>
                  </a:cubicBezTo>
                  <a:lnTo>
                    <a:pt x="41" y="1906"/>
                  </a:lnTo>
                  <a:cubicBezTo>
                    <a:pt x="68" y="1922"/>
                    <a:pt x="99" y="1924"/>
                    <a:pt x="128" y="1910"/>
                  </a:cubicBezTo>
                  <a:lnTo>
                    <a:pt x="128" y="1910"/>
                  </a:lnTo>
                  <a:cubicBezTo>
                    <a:pt x="240" y="1856"/>
                    <a:pt x="350" y="1822"/>
                    <a:pt x="436" y="1817"/>
                  </a:cubicBezTo>
                  <a:lnTo>
                    <a:pt x="436" y="1817"/>
                  </a:lnTo>
                  <a:cubicBezTo>
                    <a:pt x="444" y="1817"/>
                    <a:pt x="453" y="1816"/>
                    <a:pt x="460" y="1816"/>
                  </a:cubicBezTo>
                  <a:lnTo>
                    <a:pt x="460" y="1816"/>
                  </a:lnTo>
                  <a:cubicBezTo>
                    <a:pt x="571" y="1816"/>
                    <a:pt x="663" y="1858"/>
                    <a:pt x="728" y="1938"/>
                  </a:cubicBezTo>
                  <a:lnTo>
                    <a:pt x="728" y="1938"/>
                  </a:lnTo>
                  <a:cubicBezTo>
                    <a:pt x="729" y="1939"/>
                    <a:pt x="729" y="1940"/>
                    <a:pt x="731" y="1941"/>
                  </a:cubicBezTo>
                  <a:lnTo>
                    <a:pt x="731" y="1941"/>
                  </a:lnTo>
                  <a:cubicBezTo>
                    <a:pt x="731" y="1943"/>
                    <a:pt x="733" y="1943"/>
                    <a:pt x="733" y="1944"/>
                  </a:cubicBezTo>
                  <a:lnTo>
                    <a:pt x="733" y="1944"/>
                  </a:lnTo>
                  <a:cubicBezTo>
                    <a:pt x="735" y="1948"/>
                    <a:pt x="738" y="1950"/>
                    <a:pt x="740" y="1954"/>
                  </a:cubicBezTo>
                  <a:lnTo>
                    <a:pt x="740" y="1954"/>
                  </a:lnTo>
                  <a:cubicBezTo>
                    <a:pt x="743" y="1957"/>
                    <a:pt x="745" y="1961"/>
                    <a:pt x="747" y="1964"/>
                  </a:cubicBezTo>
                  <a:lnTo>
                    <a:pt x="747" y="1964"/>
                  </a:lnTo>
                  <a:cubicBezTo>
                    <a:pt x="748" y="1965"/>
                    <a:pt x="748" y="1966"/>
                    <a:pt x="749" y="1966"/>
                  </a:cubicBezTo>
                  <a:lnTo>
                    <a:pt x="749" y="1966"/>
                  </a:lnTo>
                  <a:cubicBezTo>
                    <a:pt x="791" y="2029"/>
                    <a:pt x="815" y="2110"/>
                    <a:pt x="818" y="2202"/>
                  </a:cubicBezTo>
                  <a:lnTo>
                    <a:pt x="818" y="2202"/>
                  </a:lnTo>
                  <a:cubicBezTo>
                    <a:pt x="819" y="2209"/>
                    <a:pt x="819" y="2216"/>
                    <a:pt x="819" y="2223"/>
                  </a:cubicBezTo>
                  <a:lnTo>
                    <a:pt x="819" y="2223"/>
                  </a:lnTo>
                  <a:cubicBezTo>
                    <a:pt x="819" y="2450"/>
                    <a:pt x="692" y="2608"/>
                    <a:pt x="500" y="2627"/>
                  </a:cubicBezTo>
                  <a:lnTo>
                    <a:pt x="500" y="2627"/>
                  </a:lnTo>
                  <a:cubicBezTo>
                    <a:pt x="487" y="2628"/>
                    <a:pt x="474" y="2629"/>
                    <a:pt x="460" y="2629"/>
                  </a:cubicBezTo>
                  <a:lnTo>
                    <a:pt x="460" y="2629"/>
                  </a:lnTo>
                  <a:cubicBezTo>
                    <a:pt x="373" y="2629"/>
                    <a:pt x="252" y="2593"/>
                    <a:pt x="128" y="2530"/>
                  </a:cubicBezTo>
                  <a:lnTo>
                    <a:pt x="128" y="2530"/>
                  </a:lnTo>
                  <a:cubicBezTo>
                    <a:pt x="101" y="2516"/>
                    <a:pt x="69" y="2517"/>
                    <a:pt x="43" y="2533"/>
                  </a:cubicBezTo>
                  <a:lnTo>
                    <a:pt x="43" y="2533"/>
                  </a:lnTo>
                  <a:cubicBezTo>
                    <a:pt x="16" y="2550"/>
                    <a:pt x="0" y="2578"/>
                    <a:pt x="0" y="2609"/>
                  </a:cubicBezTo>
                  <a:lnTo>
                    <a:pt x="0" y="3599"/>
                  </a:lnTo>
                  <a:lnTo>
                    <a:pt x="992" y="3599"/>
                  </a:lnTo>
                  <a:lnTo>
                    <a:pt x="992" y="3599"/>
                  </a:lnTo>
                  <a:cubicBezTo>
                    <a:pt x="998" y="3599"/>
                    <a:pt x="1004" y="3600"/>
                    <a:pt x="1010" y="3601"/>
                  </a:cubicBezTo>
                  <a:lnTo>
                    <a:pt x="1010" y="3601"/>
                  </a:lnTo>
                  <a:cubicBezTo>
                    <a:pt x="1053" y="3606"/>
                    <a:pt x="1091" y="3631"/>
                    <a:pt x="1113" y="3668"/>
                  </a:cubicBezTo>
                  <a:lnTo>
                    <a:pt x="1113" y="3668"/>
                  </a:lnTo>
                  <a:cubicBezTo>
                    <a:pt x="1136" y="3705"/>
                    <a:pt x="1141" y="3749"/>
                    <a:pt x="1126" y="3788"/>
                  </a:cubicBezTo>
                  <a:lnTo>
                    <a:pt x="1126" y="3788"/>
                  </a:lnTo>
                  <a:cubicBezTo>
                    <a:pt x="1125" y="3794"/>
                    <a:pt x="1122" y="3800"/>
                    <a:pt x="1119" y="3805"/>
                  </a:cubicBezTo>
                  <a:lnTo>
                    <a:pt x="1119" y="3805"/>
                  </a:lnTo>
                  <a:cubicBezTo>
                    <a:pt x="1112" y="3820"/>
                    <a:pt x="1105" y="3834"/>
                    <a:pt x="1098" y="3849"/>
                  </a:cubicBezTo>
                  <a:lnTo>
                    <a:pt x="1098" y="3849"/>
                  </a:lnTo>
                  <a:cubicBezTo>
                    <a:pt x="1052" y="3949"/>
                    <a:pt x="1026" y="4045"/>
                    <a:pt x="1026" y="4114"/>
                  </a:cubicBezTo>
                  <a:lnTo>
                    <a:pt x="1026" y="4114"/>
                  </a:lnTo>
                  <a:cubicBezTo>
                    <a:pt x="1026" y="4207"/>
                    <a:pt x="1061" y="4285"/>
                    <a:pt x="1127" y="4339"/>
                  </a:cubicBezTo>
                  <a:lnTo>
                    <a:pt x="1127" y="4339"/>
                  </a:lnTo>
                  <a:cubicBezTo>
                    <a:pt x="1189" y="4390"/>
                    <a:pt x="1279" y="4418"/>
                    <a:pt x="1378" y="4418"/>
                  </a:cubicBezTo>
                  <a:lnTo>
                    <a:pt x="1378" y="4418"/>
                  </a:lnTo>
                  <a:cubicBezTo>
                    <a:pt x="1478" y="4418"/>
                    <a:pt x="1567" y="4390"/>
                    <a:pt x="1630" y="4339"/>
                  </a:cubicBezTo>
                  <a:lnTo>
                    <a:pt x="1630" y="4339"/>
                  </a:lnTo>
                  <a:cubicBezTo>
                    <a:pt x="1696" y="4285"/>
                    <a:pt x="1731" y="4207"/>
                    <a:pt x="1731" y="4114"/>
                  </a:cubicBezTo>
                  <a:lnTo>
                    <a:pt x="1731" y="4114"/>
                  </a:lnTo>
                  <a:cubicBezTo>
                    <a:pt x="1731" y="4034"/>
                    <a:pt x="1698" y="3918"/>
                    <a:pt x="1642" y="3805"/>
                  </a:cubicBezTo>
                  <a:lnTo>
                    <a:pt x="1642" y="3805"/>
                  </a:lnTo>
                  <a:cubicBezTo>
                    <a:pt x="1621" y="3760"/>
                    <a:pt x="1624" y="3708"/>
                    <a:pt x="1650" y="3666"/>
                  </a:cubicBezTo>
                  <a:lnTo>
                    <a:pt x="1650" y="3666"/>
                  </a:lnTo>
                  <a:cubicBezTo>
                    <a:pt x="1657" y="3656"/>
                    <a:pt x="1664" y="3647"/>
                    <a:pt x="1672" y="3638"/>
                  </a:cubicBezTo>
                  <a:lnTo>
                    <a:pt x="1672" y="3638"/>
                  </a:lnTo>
                  <a:cubicBezTo>
                    <a:pt x="1698" y="3614"/>
                    <a:pt x="1733" y="3599"/>
                    <a:pt x="1770" y="3599"/>
                  </a:cubicBezTo>
                  <a:lnTo>
                    <a:pt x="1770" y="3599"/>
                  </a:lnTo>
                  <a:lnTo>
                    <a:pt x="2761" y="3599"/>
                  </a:lnTo>
                  <a:lnTo>
                    <a:pt x="2761" y="841"/>
                  </a:lnTo>
                  <a:lnTo>
                    <a:pt x="2757" y="841"/>
                  </a:lnTo>
                </a:path>
              </a:pathLst>
            </a:custGeom>
            <a:solidFill>
              <a:schemeClr val="accent1"/>
            </a:solidFill>
            <a:ln>
              <a:noFill/>
            </a:ln>
          </p:spPr>
          <p:txBody>
            <a:bodyPr anchorCtr="0" anchor="ctr" bIns="75375" lIns="150800" spcFirstLastPara="1" rIns="150800" wrap="square" tIns="75375">
              <a:noAutofit/>
            </a:bodyPr>
            <a:lstStyle/>
            <a:p>
              <a:pPr indent="0" lvl="0" marL="0" marR="0" rtl="0" algn="l">
                <a:lnSpc>
                  <a:spcPct val="100000"/>
                </a:lnSpc>
                <a:spcBef>
                  <a:spcPts val="0"/>
                </a:spcBef>
                <a:spcAft>
                  <a:spcPts val="0"/>
                </a:spcAft>
                <a:buClr>
                  <a:srgbClr val="000000"/>
                </a:buClr>
                <a:buSzPts val="10800"/>
                <a:buFont typeface="Arial"/>
                <a:buNone/>
              </a:pPr>
              <a:r>
                <a:t/>
              </a:r>
              <a:endParaRPr b="0" i="0" sz="10800" u="none" cap="none" strike="noStrike">
                <a:solidFill>
                  <a:schemeClr val="lt1"/>
                </a:solidFill>
                <a:latin typeface="Arial"/>
                <a:ea typeface="Arial"/>
                <a:cs typeface="Arial"/>
                <a:sym typeface="Arial"/>
              </a:endParaRPr>
            </a:p>
          </p:txBody>
        </p:sp>
        <p:sp>
          <p:nvSpPr>
            <p:cNvPr id="111" name="Google Shape;111;p11"/>
            <p:cNvSpPr txBox="1"/>
            <p:nvPr/>
          </p:nvSpPr>
          <p:spPr>
            <a:xfrm>
              <a:off x="3237987" y="1749226"/>
              <a:ext cx="1898700" cy="14634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7600" u="none" cap="none" strike="noStrike">
                  <a:solidFill>
                    <a:schemeClr val="lt1"/>
                  </a:solidFill>
                  <a:latin typeface="Poppins"/>
                  <a:ea typeface="Poppins"/>
                  <a:cs typeface="Poppins"/>
                  <a:sym typeface="Poppins"/>
                </a:rPr>
                <a:t>h</a:t>
              </a:r>
              <a:endParaRPr b="1" i="0" sz="17600" u="none" cap="none" strike="noStrike">
                <a:solidFill>
                  <a:srgbClr val="000000"/>
                </a:solidFill>
                <a:latin typeface="Poppins"/>
                <a:ea typeface="Poppins"/>
                <a:cs typeface="Poppins"/>
                <a:sym typeface="Poppins"/>
              </a:endParaRPr>
            </a:p>
          </p:txBody>
        </p:sp>
      </p:grpSp>
      <p:sp>
        <p:nvSpPr>
          <p:cNvPr id="112" name="Google Shape;112;p11"/>
          <p:cNvSpPr txBox="1"/>
          <p:nvPr/>
        </p:nvSpPr>
        <p:spPr>
          <a:xfrm>
            <a:off x="11069367" y="3846730"/>
            <a:ext cx="3800400" cy="32181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7600" u="none" cap="none" strike="noStrike">
                <a:solidFill>
                  <a:schemeClr val="lt1"/>
                </a:solidFill>
                <a:latin typeface="Poppins"/>
                <a:ea typeface="Poppins"/>
                <a:cs typeface="Poppins"/>
                <a:sym typeface="Poppins"/>
              </a:rPr>
              <a:t>ee</a:t>
            </a:r>
            <a:endParaRPr b="1" i="0" sz="17600" u="none" cap="none" strike="noStrike">
              <a:solidFill>
                <a:srgbClr val="000000"/>
              </a:solidFill>
              <a:latin typeface="Poppins"/>
              <a:ea typeface="Poppins"/>
              <a:cs typeface="Poppins"/>
              <a:sym typeface="Poppins"/>
            </a:endParaRPr>
          </a:p>
        </p:txBody>
      </p:sp>
      <p:grpSp>
        <p:nvGrpSpPr>
          <p:cNvPr id="113" name="Google Shape;113;p11"/>
          <p:cNvGrpSpPr/>
          <p:nvPr/>
        </p:nvGrpSpPr>
        <p:grpSpPr>
          <a:xfrm>
            <a:off x="14814333" y="2812099"/>
            <a:ext cx="3656167" cy="5655643"/>
            <a:chOff x="6736850" y="1278750"/>
            <a:chExt cx="1662650" cy="2571799"/>
          </a:xfrm>
        </p:grpSpPr>
        <p:pic>
          <p:nvPicPr>
            <p:cNvPr id="114" name="Google Shape;114;p11"/>
            <p:cNvPicPr preferRelativeResize="0"/>
            <p:nvPr/>
          </p:nvPicPr>
          <p:blipFill rotWithShape="1">
            <a:blip r:embed="rId3">
              <a:alphaModFix/>
            </a:blip>
            <a:srcRect b="0" l="0" r="0" t="0"/>
            <a:stretch/>
          </p:blipFill>
          <p:spPr>
            <a:xfrm>
              <a:off x="6736850" y="1278750"/>
              <a:ext cx="1603375" cy="2571799"/>
            </a:xfrm>
            <a:prstGeom prst="rect">
              <a:avLst/>
            </a:prstGeom>
            <a:noFill/>
            <a:ln>
              <a:noFill/>
            </a:ln>
          </p:spPr>
        </p:pic>
        <p:sp>
          <p:nvSpPr>
            <p:cNvPr id="115" name="Google Shape;115;p11"/>
            <p:cNvSpPr txBox="1"/>
            <p:nvPr/>
          </p:nvSpPr>
          <p:spPr>
            <a:xfrm>
              <a:off x="6805000" y="1749214"/>
              <a:ext cx="1594500" cy="13443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7600" u="none" cap="none" strike="noStrike">
                  <a:solidFill>
                    <a:schemeClr val="lt1"/>
                  </a:solidFill>
                  <a:latin typeface="Poppins"/>
                  <a:ea typeface="Poppins"/>
                  <a:cs typeface="Poppins"/>
                  <a:sym typeface="Poppins"/>
                </a:rPr>
                <a:t>d</a:t>
              </a:r>
              <a:endParaRPr b="1" i="0" sz="17600" u="none" cap="none" strike="noStrike">
                <a:solidFill>
                  <a:srgbClr val="000000"/>
                </a:solidFill>
                <a:latin typeface="Poppins"/>
                <a:ea typeface="Poppins"/>
                <a:cs typeface="Poppins"/>
                <a:sym typeface="Poppins"/>
              </a:endParaRPr>
            </a:p>
          </p:txBody>
        </p:sp>
      </p:grpSp>
      <p:sp>
        <p:nvSpPr>
          <p:cNvPr id="116" name="Google Shape;116;p11"/>
          <p:cNvSpPr txBox="1"/>
          <p:nvPr/>
        </p:nvSpPr>
        <p:spPr>
          <a:xfrm>
            <a:off x="610317" y="626011"/>
            <a:ext cx="5806200" cy="23454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Spell </a:t>
            </a:r>
            <a:br>
              <a:rPr b="1" i="0" lang="en" sz="7600" u="none" cap="none" strike="noStrike">
                <a:solidFill>
                  <a:srgbClr val="0071B5"/>
                </a:solidFill>
                <a:latin typeface="Poppins Black"/>
                <a:ea typeface="Poppins Black"/>
                <a:cs typeface="Poppins Black"/>
                <a:sym typeface="Poppins Black"/>
              </a:rPr>
            </a:br>
            <a:r>
              <a:rPr b="1" i="0" lang="en" sz="7600" u="none" cap="none" strike="noStrike">
                <a:solidFill>
                  <a:srgbClr val="0071B5"/>
                </a:solidFill>
                <a:latin typeface="Poppins Black"/>
                <a:ea typeface="Poppins Black"/>
                <a:cs typeface="Poppins Black"/>
                <a:sym typeface="Poppins Black"/>
              </a:rPr>
              <a:t>the words</a:t>
            </a:r>
            <a:endParaRPr b="1" i="0" sz="7600" u="none" cap="none" strike="noStrike">
              <a:solidFill>
                <a:srgbClr val="0071B5"/>
              </a:solidFill>
              <a:latin typeface="Poppins Black"/>
              <a:ea typeface="Poppins Black"/>
              <a:cs typeface="Poppins Black"/>
              <a:sym typeface="Poppins Black"/>
            </a:endParaRPr>
          </a:p>
        </p:txBody>
      </p:sp>
      <p:sp>
        <p:nvSpPr>
          <p:cNvPr id="117" name="Google Shape;117;p11"/>
          <p:cNvSpPr txBox="1"/>
          <p:nvPr/>
        </p:nvSpPr>
        <p:spPr>
          <a:xfrm>
            <a:off x="610316" y="6152789"/>
            <a:ext cx="58062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to show we understand the rule!</a:t>
            </a:r>
            <a:endParaRPr b="1" i="0" sz="3450" u="none" cap="none" strike="noStrike">
              <a:solidFill>
                <a:srgbClr val="0071B5"/>
              </a:solidFill>
              <a:latin typeface="Poppins"/>
              <a:ea typeface="Poppins"/>
              <a:cs typeface="Poppins"/>
              <a:sym typeface="Poppins"/>
            </a:endParaRPr>
          </a:p>
        </p:txBody>
      </p:sp>
      <p:pic>
        <p:nvPicPr>
          <p:cNvPr id="118" name="Google Shape;118;p11"/>
          <p:cNvPicPr preferRelativeResize="0"/>
          <p:nvPr/>
        </p:nvPicPr>
        <p:blipFill rotWithShape="1">
          <a:blip r:embed="rId4">
            <a:alphaModFix/>
          </a:blip>
          <a:srcRect b="0" l="0" r="0" t="0"/>
          <a:stretch/>
        </p:blipFill>
        <p:spPr>
          <a:xfrm>
            <a:off x="18281858" y="549800"/>
            <a:ext cx="669700" cy="1285901"/>
          </a:xfrm>
          <a:prstGeom prst="rect">
            <a:avLst/>
          </a:prstGeom>
          <a:noFill/>
          <a:ln>
            <a:noFill/>
          </a:ln>
        </p:spPr>
      </p:pic>
      <p:pic>
        <p:nvPicPr>
          <p:cNvPr id="119" name="Google Shape;119;p11"/>
          <p:cNvPicPr preferRelativeResize="0"/>
          <p:nvPr/>
        </p:nvPicPr>
        <p:blipFill rotWithShape="1">
          <a:blip r:embed="rId5">
            <a:alphaModFix/>
          </a:blip>
          <a:srcRect b="0" l="0" r="0" t="0"/>
          <a:stretch/>
        </p:blipFill>
        <p:spPr>
          <a:xfrm>
            <a:off x="537975" y="3283650"/>
            <a:ext cx="3734709" cy="2499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1000"/>
                                        <p:tgtEl>
                                          <p:spTgt spid="1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1000"/>
                                        <p:tgtEl>
                                          <p:spTgt spid="108"/>
                                        </p:tgtEl>
                                      </p:cBhvr>
                                    </p:animEffect>
                                  </p:childTnLst>
                                </p:cTn>
                              </p:par>
                              <p:par>
                                <p:cTn fill="hold" nodeType="with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1000"/>
                                        <p:tgtEl>
                                          <p:spTgt spid="1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000"/>
                                        <p:tgtEl>
                                          <p:spTgt spid="1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2"/>
          <p:cNvSpPr/>
          <p:nvPr/>
        </p:nvSpPr>
        <p:spPr>
          <a:xfrm>
            <a:off x="10144525" y="3861920"/>
            <a:ext cx="5650212" cy="3581863"/>
          </a:xfrm>
          <a:custGeom>
            <a:rect b="b" l="l" r="r" t="t"/>
            <a:pathLst>
              <a:path extrusionOk="0" h="2786" w="4395">
                <a:moveTo>
                  <a:pt x="4315" y="1153"/>
                </a:moveTo>
                <a:lnTo>
                  <a:pt x="4315" y="1153"/>
                </a:lnTo>
                <a:cubicBezTo>
                  <a:pt x="4261" y="1087"/>
                  <a:pt x="4183" y="1052"/>
                  <a:pt x="4090" y="1052"/>
                </a:cubicBezTo>
                <a:lnTo>
                  <a:pt x="4090" y="1052"/>
                </a:lnTo>
                <a:cubicBezTo>
                  <a:pt x="4010" y="1052"/>
                  <a:pt x="3894" y="1085"/>
                  <a:pt x="3781" y="1141"/>
                </a:cubicBezTo>
                <a:lnTo>
                  <a:pt x="3781" y="1141"/>
                </a:lnTo>
                <a:cubicBezTo>
                  <a:pt x="3735" y="1163"/>
                  <a:pt x="3684" y="1160"/>
                  <a:pt x="3642" y="1134"/>
                </a:cubicBezTo>
                <a:lnTo>
                  <a:pt x="3642" y="1134"/>
                </a:lnTo>
                <a:cubicBezTo>
                  <a:pt x="3632" y="1127"/>
                  <a:pt x="3622" y="1120"/>
                  <a:pt x="3614" y="1111"/>
                </a:cubicBezTo>
                <a:lnTo>
                  <a:pt x="3614" y="1111"/>
                </a:lnTo>
                <a:cubicBezTo>
                  <a:pt x="3590" y="1085"/>
                  <a:pt x="3576" y="1051"/>
                  <a:pt x="3576" y="1014"/>
                </a:cubicBezTo>
                <a:lnTo>
                  <a:pt x="3576" y="1014"/>
                </a:lnTo>
                <a:lnTo>
                  <a:pt x="3576" y="128"/>
                </a:lnTo>
                <a:lnTo>
                  <a:pt x="3576" y="0"/>
                </a:lnTo>
                <a:lnTo>
                  <a:pt x="817" y="0"/>
                </a:lnTo>
                <a:lnTo>
                  <a:pt x="817" y="23"/>
                </a:lnTo>
                <a:lnTo>
                  <a:pt x="817" y="1035"/>
                </a:lnTo>
                <a:lnTo>
                  <a:pt x="817" y="1035"/>
                </a:lnTo>
                <a:cubicBezTo>
                  <a:pt x="817" y="1035"/>
                  <a:pt x="817" y="1035"/>
                  <a:pt x="817" y="1036"/>
                </a:cubicBezTo>
                <a:lnTo>
                  <a:pt x="817" y="1036"/>
                </a:lnTo>
                <a:cubicBezTo>
                  <a:pt x="812" y="1078"/>
                  <a:pt x="787" y="1116"/>
                  <a:pt x="750" y="1139"/>
                </a:cubicBezTo>
                <a:lnTo>
                  <a:pt x="750" y="1139"/>
                </a:lnTo>
                <a:cubicBezTo>
                  <a:pt x="713" y="1161"/>
                  <a:pt x="669" y="1166"/>
                  <a:pt x="629" y="1152"/>
                </a:cubicBezTo>
                <a:lnTo>
                  <a:pt x="629" y="1152"/>
                </a:lnTo>
                <a:cubicBezTo>
                  <a:pt x="624" y="1150"/>
                  <a:pt x="618" y="1147"/>
                  <a:pt x="613" y="1145"/>
                </a:cubicBezTo>
                <a:lnTo>
                  <a:pt x="613" y="1145"/>
                </a:lnTo>
                <a:cubicBezTo>
                  <a:pt x="598" y="1137"/>
                  <a:pt x="583" y="1131"/>
                  <a:pt x="569" y="1124"/>
                </a:cubicBezTo>
                <a:lnTo>
                  <a:pt x="569" y="1124"/>
                </a:lnTo>
                <a:cubicBezTo>
                  <a:pt x="469" y="1078"/>
                  <a:pt x="372" y="1051"/>
                  <a:pt x="304" y="1051"/>
                </a:cubicBezTo>
                <a:lnTo>
                  <a:pt x="304" y="1051"/>
                </a:lnTo>
                <a:cubicBezTo>
                  <a:pt x="210" y="1051"/>
                  <a:pt x="133" y="1086"/>
                  <a:pt x="79" y="1153"/>
                </a:cubicBezTo>
                <a:lnTo>
                  <a:pt x="79" y="1153"/>
                </a:lnTo>
                <a:cubicBezTo>
                  <a:pt x="28" y="1215"/>
                  <a:pt x="0" y="1304"/>
                  <a:pt x="0" y="1404"/>
                </a:cubicBezTo>
                <a:lnTo>
                  <a:pt x="0" y="1404"/>
                </a:lnTo>
                <a:cubicBezTo>
                  <a:pt x="0" y="1504"/>
                  <a:pt x="28" y="1593"/>
                  <a:pt x="79" y="1654"/>
                </a:cubicBezTo>
                <a:lnTo>
                  <a:pt x="79" y="1654"/>
                </a:lnTo>
                <a:cubicBezTo>
                  <a:pt x="133" y="1721"/>
                  <a:pt x="210" y="1755"/>
                  <a:pt x="304" y="1755"/>
                </a:cubicBezTo>
                <a:lnTo>
                  <a:pt x="304" y="1755"/>
                </a:lnTo>
                <a:cubicBezTo>
                  <a:pt x="384" y="1755"/>
                  <a:pt x="499" y="1722"/>
                  <a:pt x="613" y="1667"/>
                </a:cubicBezTo>
                <a:lnTo>
                  <a:pt x="613" y="1667"/>
                </a:lnTo>
                <a:cubicBezTo>
                  <a:pt x="658" y="1645"/>
                  <a:pt x="710" y="1648"/>
                  <a:pt x="751" y="1674"/>
                </a:cubicBezTo>
                <a:lnTo>
                  <a:pt x="751" y="1674"/>
                </a:lnTo>
                <a:cubicBezTo>
                  <a:pt x="762" y="1681"/>
                  <a:pt x="771" y="1689"/>
                  <a:pt x="780" y="1697"/>
                </a:cubicBezTo>
                <a:lnTo>
                  <a:pt x="780" y="1697"/>
                </a:lnTo>
                <a:cubicBezTo>
                  <a:pt x="800" y="1719"/>
                  <a:pt x="813" y="1747"/>
                  <a:pt x="817" y="1777"/>
                </a:cubicBezTo>
                <a:lnTo>
                  <a:pt x="817" y="2781"/>
                </a:lnTo>
                <a:lnTo>
                  <a:pt x="818" y="2781"/>
                </a:lnTo>
                <a:lnTo>
                  <a:pt x="818" y="2785"/>
                </a:lnTo>
                <a:lnTo>
                  <a:pt x="1252" y="2785"/>
                </a:lnTo>
                <a:lnTo>
                  <a:pt x="1252" y="2781"/>
                </a:lnTo>
                <a:lnTo>
                  <a:pt x="1808" y="2781"/>
                </a:lnTo>
                <a:lnTo>
                  <a:pt x="1808" y="2781"/>
                </a:lnTo>
                <a:cubicBezTo>
                  <a:pt x="1838" y="2781"/>
                  <a:pt x="1865" y="2767"/>
                  <a:pt x="1882" y="2741"/>
                </a:cubicBezTo>
                <a:lnTo>
                  <a:pt x="1882" y="2741"/>
                </a:lnTo>
                <a:cubicBezTo>
                  <a:pt x="1898" y="2715"/>
                  <a:pt x="1899" y="2682"/>
                  <a:pt x="1886" y="2655"/>
                </a:cubicBezTo>
                <a:lnTo>
                  <a:pt x="1886" y="2655"/>
                </a:lnTo>
                <a:cubicBezTo>
                  <a:pt x="1831" y="2543"/>
                  <a:pt x="1799" y="2432"/>
                  <a:pt x="1793" y="2346"/>
                </a:cubicBezTo>
                <a:lnTo>
                  <a:pt x="1793" y="2346"/>
                </a:lnTo>
                <a:cubicBezTo>
                  <a:pt x="1792" y="2338"/>
                  <a:pt x="1792" y="2330"/>
                  <a:pt x="1792" y="2322"/>
                </a:cubicBezTo>
                <a:lnTo>
                  <a:pt x="1792" y="2322"/>
                </a:lnTo>
                <a:cubicBezTo>
                  <a:pt x="1792" y="2211"/>
                  <a:pt x="1834" y="2119"/>
                  <a:pt x="1914" y="2055"/>
                </a:cubicBezTo>
                <a:lnTo>
                  <a:pt x="1914" y="2055"/>
                </a:lnTo>
                <a:cubicBezTo>
                  <a:pt x="1915" y="2054"/>
                  <a:pt x="1916" y="2053"/>
                  <a:pt x="1917" y="2052"/>
                </a:cubicBezTo>
                <a:lnTo>
                  <a:pt x="1917" y="2052"/>
                </a:lnTo>
                <a:cubicBezTo>
                  <a:pt x="1918" y="2051"/>
                  <a:pt x="1919" y="2050"/>
                  <a:pt x="1920" y="2049"/>
                </a:cubicBezTo>
                <a:lnTo>
                  <a:pt x="1920" y="2049"/>
                </a:lnTo>
                <a:cubicBezTo>
                  <a:pt x="1923" y="2047"/>
                  <a:pt x="1926" y="2044"/>
                  <a:pt x="1929" y="2042"/>
                </a:cubicBezTo>
                <a:lnTo>
                  <a:pt x="1929" y="2042"/>
                </a:lnTo>
                <a:cubicBezTo>
                  <a:pt x="1933" y="2040"/>
                  <a:pt x="1937" y="2037"/>
                  <a:pt x="1940" y="2035"/>
                </a:cubicBezTo>
                <a:lnTo>
                  <a:pt x="1940" y="2035"/>
                </a:lnTo>
                <a:cubicBezTo>
                  <a:pt x="1941" y="2035"/>
                  <a:pt x="1942" y="2034"/>
                  <a:pt x="1942" y="2033"/>
                </a:cubicBezTo>
                <a:lnTo>
                  <a:pt x="1942" y="2033"/>
                </a:lnTo>
                <a:cubicBezTo>
                  <a:pt x="2005" y="1992"/>
                  <a:pt x="2085" y="1968"/>
                  <a:pt x="2178" y="1964"/>
                </a:cubicBezTo>
                <a:lnTo>
                  <a:pt x="2178" y="1964"/>
                </a:lnTo>
                <a:cubicBezTo>
                  <a:pt x="2184" y="1964"/>
                  <a:pt x="2192" y="1964"/>
                  <a:pt x="2199" y="1964"/>
                </a:cubicBezTo>
                <a:lnTo>
                  <a:pt x="2199" y="1964"/>
                </a:lnTo>
                <a:cubicBezTo>
                  <a:pt x="2427" y="1964"/>
                  <a:pt x="2585" y="2090"/>
                  <a:pt x="2604" y="2283"/>
                </a:cubicBezTo>
                <a:lnTo>
                  <a:pt x="2604" y="2283"/>
                </a:lnTo>
                <a:cubicBezTo>
                  <a:pt x="2605" y="2295"/>
                  <a:pt x="2606" y="2309"/>
                  <a:pt x="2606" y="2322"/>
                </a:cubicBezTo>
                <a:lnTo>
                  <a:pt x="2606" y="2322"/>
                </a:lnTo>
                <a:cubicBezTo>
                  <a:pt x="2606" y="2409"/>
                  <a:pt x="2570" y="2531"/>
                  <a:pt x="2507" y="2655"/>
                </a:cubicBezTo>
                <a:lnTo>
                  <a:pt x="2507" y="2655"/>
                </a:lnTo>
                <a:cubicBezTo>
                  <a:pt x="2493" y="2682"/>
                  <a:pt x="2495" y="2714"/>
                  <a:pt x="2510" y="2739"/>
                </a:cubicBezTo>
                <a:lnTo>
                  <a:pt x="2510" y="2739"/>
                </a:lnTo>
                <a:cubicBezTo>
                  <a:pt x="2526" y="2766"/>
                  <a:pt x="2554" y="2781"/>
                  <a:pt x="2586" y="2781"/>
                </a:cubicBezTo>
                <a:lnTo>
                  <a:pt x="3576" y="2781"/>
                </a:lnTo>
                <a:lnTo>
                  <a:pt x="3576" y="1791"/>
                </a:lnTo>
                <a:lnTo>
                  <a:pt x="3576" y="1791"/>
                </a:lnTo>
                <a:cubicBezTo>
                  <a:pt x="3577" y="1785"/>
                  <a:pt x="3577" y="1779"/>
                  <a:pt x="3578" y="1773"/>
                </a:cubicBezTo>
                <a:lnTo>
                  <a:pt x="3578" y="1773"/>
                </a:lnTo>
                <a:cubicBezTo>
                  <a:pt x="3583" y="1730"/>
                  <a:pt x="3607" y="1692"/>
                  <a:pt x="3644" y="1669"/>
                </a:cubicBezTo>
                <a:lnTo>
                  <a:pt x="3644" y="1669"/>
                </a:lnTo>
                <a:cubicBezTo>
                  <a:pt x="3681" y="1647"/>
                  <a:pt x="3724" y="1642"/>
                  <a:pt x="3764" y="1656"/>
                </a:cubicBezTo>
                <a:lnTo>
                  <a:pt x="3764" y="1656"/>
                </a:lnTo>
                <a:cubicBezTo>
                  <a:pt x="3770" y="1658"/>
                  <a:pt x="3776" y="1660"/>
                  <a:pt x="3781" y="1663"/>
                </a:cubicBezTo>
                <a:lnTo>
                  <a:pt x="3781" y="1663"/>
                </a:lnTo>
                <a:cubicBezTo>
                  <a:pt x="3796" y="1670"/>
                  <a:pt x="3810" y="1678"/>
                  <a:pt x="3824" y="1684"/>
                </a:cubicBezTo>
                <a:lnTo>
                  <a:pt x="3824" y="1684"/>
                </a:lnTo>
                <a:cubicBezTo>
                  <a:pt x="3924" y="1730"/>
                  <a:pt x="4021" y="1757"/>
                  <a:pt x="4090" y="1757"/>
                </a:cubicBezTo>
                <a:lnTo>
                  <a:pt x="4090" y="1757"/>
                </a:lnTo>
                <a:cubicBezTo>
                  <a:pt x="4183" y="1757"/>
                  <a:pt x="4261" y="1722"/>
                  <a:pt x="4315" y="1656"/>
                </a:cubicBezTo>
                <a:lnTo>
                  <a:pt x="4315" y="1656"/>
                </a:lnTo>
                <a:cubicBezTo>
                  <a:pt x="4365" y="1593"/>
                  <a:pt x="4394" y="1505"/>
                  <a:pt x="4394" y="1405"/>
                </a:cubicBezTo>
                <a:lnTo>
                  <a:pt x="4394" y="1405"/>
                </a:lnTo>
                <a:cubicBezTo>
                  <a:pt x="4394" y="1306"/>
                  <a:pt x="4365" y="1216"/>
                  <a:pt x="4315" y="1153"/>
                </a:cubicBezTo>
              </a:path>
            </a:pathLst>
          </a:custGeom>
          <a:solidFill>
            <a:schemeClr val="accent3"/>
          </a:solidFill>
          <a:ln>
            <a:noFill/>
          </a:ln>
        </p:spPr>
        <p:txBody>
          <a:bodyPr anchorCtr="0" anchor="ctr" bIns="75375" lIns="150800" spcFirstLastPara="1" rIns="150800" wrap="square" tIns="75375">
            <a:noAutofit/>
          </a:bodyPr>
          <a:lstStyle/>
          <a:p>
            <a:pPr indent="0" lvl="0" marL="0" marR="0" rtl="0" algn="l">
              <a:lnSpc>
                <a:spcPct val="100000"/>
              </a:lnSpc>
              <a:spcBef>
                <a:spcPts val="0"/>
              </a:spcBef>
              <a:spcAft>
                <a:spcPts val="0"/>
              </a:spcAft>
              <a:buClr>
                <a:srgbClr val="000000"/>
              </a:buClr>
              <a:buSzPts val="10800"/>
              <a:buFont typeface="Arial"/>
              <a:buNone/>
            </a:pPr>
            <a:r>
              <a:t/>
            </a:r>
            <a:endParaRPr b="0" i="0" sz="10800" u="none" cap="none" strike="noStrike">
              <a:solidFill>
                <a:srgbClr val="000000"/>
              </a:solidFill>
              <a:latin typeface="Arial"/>
              <a:ea typeface="Arial"/>
              <a:cs typeface="Arial"/>
              <a:sym typeface="Arial"/>
            </a:endParaRPr>
          </a:p>
        </p:txBody>
      </p:sp>
      <p:grpSp>
        <p:nvGrpSpPr>
          <p:cNvPr id="126" name="Google Shape;126;p12"/>
          <p:cNvGrpSpPr/>
          <p:nvPr/>
        </p:nvGrpSpPr>
        <p:grpSpPr>
          <a:xfrm>
            <a:off x="7120333" y="2826228"/>
            <a:ext cx="4175241" cy="5653174"/>
            <a:chOff x="3237987" y="1285175"/>
            <a:chExt cx="1898700" cy="2570676"/>
          </a:xfrm>
        </p:grpSpPr>
        <p:sp>
          <p:nvSpPr>
            <p:cNvPr id="127" name="Google Shape;127;p12"/>
            <p:cNvSpPr/>
            <p:nvPr/>
          </p:nvSpPr>
          <p:spPr>
            <a:xfrm flipH="1">
              <a:off x="3434323" y="1285175"/>
              <a:ext cx="1631002" cy="2570676"/>
            </a:xfrm>
            <a:custGeom>
              <a:rect b="b" l="l" r="r" t="t"/>
              <a:pathLst>
                <a:path extrusionOk="0" h="4419" w="2762">
                  <a:moveTo>
                    <a:pt x="2757" y="841"/>
                  </a:moveTo>
                  <a:lnTo>
                    <a:pt x="2757" y="818"/>
                  </a:lnTo>
                  <a:lnTo>
                    <a:pt x="1766" y="818"/>
                  </a:lnTo>
                  <a:lnTo>
                    <a:pt x="1766" y="818"/>
                  </a:lnTo>
                  <a:cubicBezTo>
                    <a:pt x="1759" y="818"/>
                    <a:pt x="1753" y="817"/>
                    <a:pt x="1747" y="817"/>
                  </a:cubicBezTo>
                  <a:lnTo>
                    <a:pt x="1747" y="817"/>
                  </a:lnTo>
                  <a:cubicBezTo>
                    <a:pt x="1704" y="811"/>
                    <a:pt x="1667" y="787"/>
                    <a:pt x="1644" y="749"/>
                  </a:cubicBezTo>
                  <a:lnTo>
                    <a:pt x="1644" y="749"/>
                  </a:lnTo>
                  <a:cubicBezTo>
                    <a:pt x="1621" y="713"/>
                    <a:pt x="1617" y="669"/>
                    <a:pt x="1631" y="629"/>
                  </a:cubicBezTo>
                  <a:lnTo>
                    <a:pt x="1631" y="629"/>
                  </a:lnTo>
                  <a:cubicBezTo>
                    <a:pt x="1633" y="623"/>
                    <a:pt x="1635" y="618"/>
                    <a:pt x="1638" y="612"/>
                  </a:cubicBezTo>
                  <a:lnTo>
                    <a:pt x="1638" y="612"/>
                  </a:lnTo>
                  <a:cubicBezTo>
                    <a:pt x="1646" y="598"/>
                    <a:pt x="1652" y="584"/>
                    <a:pt x="1659" y="569"/>
                  </a:cubicBezTo>
                  <a:lnTo>
                    <a:pt x="1659" y="569"/>
                  </a:lnTo>
                  <a:cubicBezTo>
                    <a:pt x="1705" y="469"/>
                    <a:pt x="1732" y="372"/>
                    <a:pt x="1732" y="304"/>
                  </a:cubicBezTo>
                  <a:lnTo>
                    <a:pt x="1732" y="304"/>
                  </a:lnTo>
                  <a:cubicBezTo>
                    <a:pt x="1732" y="211"/>
                    <a:pt x="1696" y="132"/>
                    <a:pt x="1630" y="79"/>
                  </a:cubicBezTo>
                  <a:lnTo>
                    <a:pt x="1630" y="79"/>
                  </a:lnTo>
                  <a:cubicBezTo>
                    <a:pt x="1568" y="28"/>
                    <a:pt x="1479" y="0"/>
                    <a:pt x="1379" y="0"/>
                  </a:cubicBezTo>
                  <a:lnTo>
                    <a:pt x="1379" y="0"/>
                  </a:lnTo>
                  <a:cubicBezTo>
                    <a:pt x="1279" y="0"/>
                    <a:pt x="1190" y="28"/>
                    <a:pt x="1128" y="79"/>
                  </a:cubicBezTo>
                  <a:lnTo>
                    <a:pt x="1128" y="79"/>
                  </a:lnTo>
                  <a:cubicBezTo>
                    <a:pt x="1061" y="132"/>
                    <a:pt x="1026" y="211"/>
                    <a:pt x="1026" y="304"/>
                  </a:cubicBezTo>
                  <a:lnTo>
                    <a:pt x="1026" y="304"/>
                  </a:lnTo>
                  <a:cubicBezTo>
                    <a:pt x="1026" y="384"/>
                    <a:pt x="1059" y="499"/>
                    <a:pt x="1115" y="613"/>
                  </a:cubicBezTo>
                  <a:lnTo>
                    <a:pt x="1115" y="613"/>
                  </a:lnTo>
                  <a:cubicBezTo>
                    <a:pt x="1136" y="658"/>
                    <a:pt x="1134" y="710"/>
                    <a:pt x="1107" y="751"/>
                  </a:cubicBezTo>
                  <a:lnTo>
                    <a:pt x="1107" y="751"/>
                  </a:lnTo>
                  <a:cubicBezTo>
                    <a:pt x="1101" y="762"/>
                    <a:pt x="1093" y="771"/>
                    <a:pt x="1085" y="779"/>
                  </a:cubicBezTo>
                  <a:lnTo>
                    <a:pt x="1085" y="779"/>
                  </a:lnTo>
                  <a:cubicBezTo>
                    <a:pt x="1059" y="804"/>
                    <a:pt x="1025" y="818"/>
                    <a:pt x="987" y="818"/>
                  </a:cubicBezTo>
                  <a:lnTo>
                    <a:pt x="987" y="818"/>
                  </a:lnTo>
                  <a:lnTo>
                    <a:pt x="0" y="818"/>
                  </a:lnTo>
                  <a:lnTo>
                    <a:pt x="0" y="1252"/>
                  </a:lnTo>
                  <a:lnTo>
                    <a:pt x="0" y="1252"/>
                  </a:lnTo>
                  <a:lnTo>
                    <a:pt x="0" y="1832"/>
                  </a:lnTo>
                  <a:lnTo>
                    <a:pt x="0" y="1832"/>
                  </a:lnTo>
                  <a:cubicBezTo>
                    <a:pt x="0" y="1862"/>
                    <a:pt x="16" y="1889"/>
                    <a:pt x="41" y="1906"/>
                  </a:cubicBezTo>
                  <a:lnTo>
                    <a:pt x="41" y="1906"/>
                  </a:lnTo>
                  <a:cubicBezTo>
                    <a:pt x="68" y="1922"/>
                    <a:pt x="99" y="1924"/>
                    <a:pt x="128" y="1910"/>
                  </a:cubicBezTo>
                  <a:lnTo>
                    <a:pt x="128" y="1910"/>
                  </a:lnTo>
                  <a:cubicBezTo>
                    <a:pt x="240" y="1856"/>
                    <a:pt x="350" y="1822"/>
                    <a:pt x="436" y="1817"/>
                  </a:cubicBezTo>
                  <a:lnTo>
                    <a:pt x="436" y="1817"/>
                  </a:lnTo>
                  <a:cubicBezTo>
                    <a:pt x="444" y="1817"/>
                    <a:pt x="453" y="1816"/>
                    <a:pt x="460" y="1816"/>
                  </a:cubicBezTo>
                  <a:lnTo>
                    <a:pt x="460" y="1816"/>
                  </a:lnTo>
                  <a:cubicBezTo>
                    <a:pt x="571" y="1816"/>
                    <a:pt x="663" y="1858"/>
                    <a:pt x="728" y="1938"/>
                  </a:cubicBezTo>
                  <a:lnTo>
                    <a:pt x="728" y="1938"/>
                  </a:lnTo>
                  <a:cubicBezTo>
                    <a:pt x="729" y="1939"/>
                    <a:pt x="729" y="1940"/>
                    <a:pt x="731" y="1941"/>
                  </a:cubicBezTo>
                  <a:lnTo>
                    <a:pt x="731" y="1941"/>
                  </a:lnTo>
                  <a:cubicBezTo>
                    <a:pt x="731" y="1943"/>
                    <a:pt x="733" y="1943"/>
                    <a:pt x="733" y="1944"/>
                  </a:cubicBezTo>
                  <a:lnTo>
                    <a:pt x="733" y="1944"/>
                  </a:lnTo>
                  <a:cubicBezTo>
                    <a:pt x="735" y="1948"/>
                    <a:pt x="738" y="1950"/>
                    <a:pt x="740" y="1954"/>
                  </a:cubicBezTo>
                  <a:lnTo>
                    <a:pt x="740" y="1954"/>
                  </a:lnTo>
                  <a:cubicBezTo>
                    <a:pt x="743" y="1957"/>
                    <a:pt x="745" y="1961"/>
                    <a:pt x="747" y="1964"/>
                  </a:cubicBezTo>
                  <a:lnTo>
                    <a:pt x="747" y="1964"/>
                  </a:lnTo>
                  <a:cubicBezTo>
                    <a:pt x="748" y="1965"/>
                    <a:pt x="748" y="1966"/>
                    <a:pt x="749" y="1966"/>
                  </a:cubicBezTo>
                  <a:lnTo>
                    <a:pt x="749" y="1966"/>
                  </a:lnTo>
                  <a:cubicBezTo>
                    <a:pt x="791" y="2029"/>
                    <a:pt x="815" y="2110"/>
                    <a:pt x="818" y="2202"/>
                  </a:cubicBezTo>
                  <a:lnTo>
                    <a:pt x="818" y="2202"/>
                  </a:lnTo>
                  <a:cubicBezTo>
                    <a:pt x="819" y="2209"/>
                    <a:pt x="819" y="2216"/>
                    <a:pt x="819" y="2223"/>
                  </a:cubicBezTo>
                  <a:lnTo>
                    <a:pt x="819" y="2223"/>
                  </a:lnTo>
                  <a:cubicBezTo>
                    <a:pt x="819" y="2450"/>
                    <a:pt x="692" y="2608"/>
                    <a:pt x="500" y="2627"/>
                  </a:cubicBezTo>
                  <a:lnTo>
                    <a:pt x="500" y="2627"/>
                  </a:lnTo>
                  <a:cubicBezTo>
                    <a:pt x="487" y="2628"/>
                    <a:pt x="474" y="2629"/>
                    <a:pt x="460" y="2629"/>
                  </a:cubicBezTo>
                  <a:lnTo>
                    <a:pt x="460" y="2629"/>
                  </a:lnTo>
                  <a:cubicBezTo>
                    <a:pt x="373" y="2629"/>
                    <a:pt x="252" y="2593"/>
                    <a:pt x="128" y="2530"/>
                  </a:cubicBezTo>
                  <a:lnTo>
                    <a:pt x="128" y="2530"/>
                  </a:lnTo>
                  <a:cubicBezTo>
                    <a:pt x="101" y="2516"/>
                    <a:pt x="69" y="2517"/>
                    <a:pt x="43" y="2533"/>
                  </a:cubicBezTo>
                  <a:lnTo>
                    <a:pt x="43" y="2533"/>
                  </a:lnTo>
                  <a:cubicBezTo>
                    <a:pt x="16" y="2550"/>
                    <a:pt x="0" y="2578"/>
                    <a:pt x="0" y="2609"/>
                  </a:cubicBezTo>
                  <a:lnTo>
                    <a:pt x="0" y="3599"/>
                  </a:lnTo>
                  <a:lnTo>
                    <a:pt x="992" y="3599"/>
                  </a:lnTo>
                  <a:lnTo>
                    <a:pt x="992" y="3599"/>
                  </a:lnTo>
                  <a:cubicBezTo>
                    <a:pt x="998" y="3599"/>
                    <a:pt x="1004" y="3600"/>
                    <a:pt x="1010" y="3601"/>
                  </a:cubicBezTo>
                  <a:lnTo>
                    <a:pt x="1010" y="3601"/>
                  </a:lnTo>
                  <a:cubicBezTo>
                    <a:pt x="1053" y="3606"/>
                    <a:pt x="1091" y="3631"/>
                    <a:pt x="1113" y="3668"/>
                  </a:cubicBezTo>
                  <a:lnTo>
                    <a:pt x="1113" y="3668"/>
                  </a:lnTo>
                  <a:cubicBezTo>
                    <a:pt x="1136" y="3705"/>
                    <a:pt x="1141" y="3749"/>
                    <a:pt x="1126" y="3788"/>
                  </a:cubicBezTo>
                  <a:lnTo>
                    <a:pt x="1126" y="3788"/>
                  </a:lnTo>
                  <a:cubicBezTo>
                    <a:pt x="1125" y="3794"/>
                    <a:pt x="1122" y="3800"/>
                    <a:pt x="1119" y="3805"/>
                  </a:cubicBezTo>
                  <a:lnTo>
                    <a:pt x="1119" y="3805"/>
                  </a:lnTo>
                  <a:cubicBezTo>
                    <a:pt x="1112" y="3820"/>
                    <a:pt x="1105" y="3834"/>
                    <a:pt x="1098" y="3849"/>
                  </a:cubicBezTo>
                  <a:lnTo>
                    <a:pt x="1098" y="3849"/>
                  </a:lnTo>
                  <a:cubicBezTo>
                    <a:pt x="1052" y="3949"/>
                    <a:pt x="1026" y="4045"/>
                    <a:pt x="1026" y="4114"/>
                  </a:cubicBezTo>
                  <a:lnTo>
                    <a:pt x="1026" y="4114"/>
                  </a:lnTo>
                  <a:cubicBezTo>
                    <a:pt x="1026" y="4207"/>
                    <a:pt x="1061" y="4285"/>
                    <a:pt x="1127" y="4339"/>
                  </a:cubicBezTo>
                  <a:lnTo>
                    <a:pt x="1127" y="4339"/>
                  </a:lnTo>
                  <a:cubicBezTo>
                    <a:pt x="1189" y="4390"/>
                    <a:pt x="1279" y="4418"/>
                    <a:pt x="1378" y="4418"/>
                  </a:cubicBezTo>
                  <a:lnTo>
                    <a:pt x="1378" y="4418"/>
                  </a:lnTo>
                  <a:cubicBezTo>
                    <a:pt x="1478" y="4418"/>
                    <a:pt x="1567" y="4390"/>
                    <a:pt x="1630" y="4339"/>
                  </a:cubicBezTo>
                  <a:lnTo>
                    <a:pt x="1630" y="4339"/>
                  </a:lnTo>
                  <a:cubicBezTo>
                    <a:pt x="1696" y="4285"/>
                    <a:pt x="1731" y="4207"/>
                    <a:pt x="1731" y="4114"/>
                  </a:cubicBezTo>
                  <a:lnTo>
                    <a:pt x="1731" y="4114"/>
                  </a:lnTo>
                  <a:cubicBezTo>
                    <a:pt x="1731" y="4034"/>
                    <a:pt x="1698" y="3918"/>
                    <a:pt x="1642" y="3805"/>
                  </a:cubicBezTo>
                  <a:lnTo>
                    <a:pt x="1642" y="3805"/>
                  </a:lnTo>
                  <a:cubicBezTo>
                    <a:pt x="1621" y="3760"/>
                    <a:pt x="1624" y="3708"/>
                    <a:pt x="1650" y="3666"/>
                  </a:cubicBezTo>
                  <a:lnTo>
                    <a:pt x="1650" y="3666"/>
                  </a:lnTo>
                  <a:cubicBezTo>
                    <a:pt x="1657" y="3656"/>
                    <a:pt x="1664" y="3647"/>
                    <a:pt x="1672" y="3638"/>
                  </a:cubicBezTo>
                  <a:lnTo>
                    <a:pt x="1672" y="3638"/>
                  </a:lnTo>
                  <a:cubicBezTo>
                    <a:pt x="1698" y="3614"/>
                    <a:pt x="1733" y="3599"/>
                    <a:pt x="1770" y="3599"/>
                  </a:cubicBezTo>
                  <a:lnTo>
                    <a:pt x="1770" y="3599"/>
                  </a:lnTo>
                  <a:lnTo>
                    <a:pt x="2761" y="3599"/>
                  </a:lnTo>
                  <a:lnTo>
                    <a:pt x="2761" y="841"/>
                  </a:lnTo>
                  <a:lnTo>
                    <a:pt x="2757" y="841"/>
                  </a:lnTo>
                </a:path>
              </a:pathLst>
            </a:custGeom>
            <a:solidFill>
              <a:schemeClr val="accent1"/>
            </a:solidFill>
            <a:ln>
              <a:noFill/>
            </a:ln>
          </p:spPr>
          <p:txBody>
            <a:bodyPr anchorCtr="0" anchor="ctr" bIns="75375" lIns="150800" spcFirstLastPara="1" rIns="150800" wrap="square" tIns="75375">
              <a:noAutofit/>
            </a:bodyPr>
            <a:lstStyle/>
            <a:p>
              <a:pPr indent="0" lvl="0" marL="0" marR="0" rtl="0" algn="l">
                <a:lnSpc>
                  <a:spcPct val="100000"/>
                </a:lnSpc>
                <a:spcBef>
                  <a:spcPts val="0"/>
                </a:spcBef>
                <a:spcAft>
                  <a:spcPts val="0"/>
                </a:spcAft>
                <a:buClr>
                  <a:srgbClr val="000000"/>
                </a:buClr>
                <a:buSzPts val="10800"/>
                <a:buFont typeface="Arial"/>
                <a:buNone/>
              </a:pPr>
              <a:r>
                <a:t/>
              </a:r>
              <a:endParaRPr b="0" i="0" sz="10800" u="none" cap="none" strike="noStrike">
                <a:solidFill>
                  <a:schemeClr val="lt1"/>
                </a:solidFill>
                <a:latin typeface="Arial"/>
                <a:ea typeface="Arial"/>
                <a:cs typeface="Arial"/>
                <a:sym typeface="Arial"/>
              </a:endParaRPr>
            </a:p>
          </p:txBody>
        </p:sp>
        <p:sp>
          <p:nvSpPr>
            <p:cNvPr id="128" name="Google Shape;128;p12"/>
            <p:cNvSpPr txBox="1"/>
            <p:nvPr/>
          </p:nvSpPr>
          <p:spPr>
            <a:xfrm>
              <a:off x="3237987" y="1749226"/>
              <a:ext cx="1898700" cy="14634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7600" u="none" cap="none" strike="noStrike">
                  <a:solidFill>
                    <a:schemeClr val="lt1"/>
                  </a:solidFill>
                  <a:latin typeface="Poppins"/>
                  <a:ea typeface="Poppins"/>
                  <a:cs typeface="Poppins"/>
                  <a:sym typeface="Poppins"/>
                </a:rPr>
                <a:t>h</a:t>
              </a:r>
              <a:endParaRPr b="1" i="0" sz="17600" u="none" cap="none" strike="noStrike">
                <a:solidFill>
                  <a:srgbClr val="000000"/>
                </a:solidFill>
                <a:latin typeface="Poppins"/>
                <a:ea typeface="Poppins"/>
                <a:cs typeface="Poppins"/>
                <a:sym typeface="Poppins"/>
              </a:endParaRPr>
            </a:p>
          </p:txBody>
        </p:sp>
      </p:grpSp>
      <p:sp>
        <p:nvSpPr>
          <p:cNvPr id="129" name="Google Shape;129;p12"/>
          <p:cNvSpPr txBox="1"/>
          <p:nvPr/>
        </p:nvSpPr>
        <p:spPr>
          <a:xfrm>
            <a:off x="11069367" y="3846730"/>
            <a:ext cx="3800400" cy="32181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7600" u="none" cap="none" strike="noStrike">
                <a:solidFill>
                  <a:schemeClr val="lt1"/>
                </a:solidFill>
                <a:latin typeface="Poppins"/>
                <a:ea typeface="Poppins"/>
                <a:cs typeface="Poppins"/>
                <a:sym typeface="Poppins"/>
              </a:rPr>
              <a:t>ee</a:t>
            </a:r>
            <a:endParaRPr b="1" i="0" sz="17600" u="none" cap="none" strike="noStrike">
              <a:solidFill>
                <a:srgbClr val="000000"/>
              </a:solidFill>
              <a:latin typeface="Poppins"/>
              <a:ea typeface="Poppins"/>
              <a:cs typeface="Poppins"/>
              <a:sym typeface="Poppins"/>
            </a:endParaRPr>
          </a:p>
        </p:txBody>
      </p:sp>
      <p:grpSp>
        <p:nvGrpSpPr>
          <p:cNvPr id="130" name="Google Shape;130;p12"/>
          <p:cNvGrpSpPr/>
          <p:nvPr/>
        </p:nvGrpSpPr>
        <p:grpSpPr>
          <a:xfrm>
            <a:off x="14796631" y="2812099"/>
            <a:ext cx="3543524" cy="5655643"/>
            <a:chOff x="6728800" y="1278750"/>
            <a:chExt cx="1611425" cy="2571799"/>
          </a:xfrm>
        </p:grpSpPr>
        <p:pic>
          <p:nvPicPr>
            <p:cNvPr id="131" name="Google Shape;131;p12"/>
            <p:cNvPicPr preferRelativeResize="0"/>
            <p:nvPr/>
          </p:nvPicPr>
          <p:blipFill rotWithShape="1">
            <a:blip r:embed="rId3">
              <a:alphaModFix/>
            </a:blip>
            <a:srcRect b="0" l="0" r="0" t="0"/>
            <a:stretch/>
          </p:blipFill>
          <p:spPr>
            <a:xfrm>
              <a:off x="6736850" y="1278750"/>
              <a:ext cx="1603375" cy="2571799"/>
            </a:xfrm>
            <a:prstGeom prst="rect">
              <a:avLst/>
            </a:prstGeom>
            <a:noFill/>
            <a:ln>
              <a:noFill/>
            </a:ln>
          </p:spPr>
        </p:pic>
        <p:sp>
          <p:nvSpPr>
            <p:cNvPr id="132" name="Google Shape;132;p12"/>
            <p:cNvSpPr txBox="1"/>
            <p:nvPr/>
          </p:nvSpPr>
          <p:spPr>
            <a:xfrm>
              <a:off x="6728800" y="1749214"/>
              <a:ext cx="1594500" cy="13443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7600" u="none" cap="none" strike="noStrike">
                  <a:solidFill>
                    <a:schemeClr val="lt1"/>
                  </a:solidFill>
                  <a:latin typeface="Poppins"/>
                  <a:ea typeface="Poppins"/>
                  <a:cs typeface="Poppins"/>
                  <a:sym typeface="Poppins"/>
                </a:rPr>
                <a:t>l</a:t>
              </a:r>
              <a:endParaRPr b="1" i="0" sz="17600" u="none" cap="none" strike="noStrike">
                <a:solidFill>
                  <a:srgbClr val="000000"/>
                </a:solidFill>
                <a:latin typeface="Poppins"/>
                <a:ea typeface="Poppins"/>
                <a:cs typeface="Poppins"/>
                <a:sym typeface="Poppins"/>
              </a:endParaRPr>
            </a:p>
          </p:txBody>
        </p:sp>
      </p:grpSp>
      <p:sp>
        <p:nvSpPr>
          <p:cNvPr id="133" name="Google Shape;133;p12"/>
          <p:cNvSpPr txBox="1"/>
          <p:nvPr/>
        </p:nvSpPr>
        <p:spPr>
          <a:xfrm>
            <a:off x="610317" y="626011"/>
            <a:ext cx="5952600" cy="23454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Spell </a:t>
            </a:r>
            <a:br>
              <a:rPr b="1" i="0" lang="en" sz="7600" u="none" cap="none" strike="noStrike">
                <a:solidFill>
                  <a:srgbClr val="0071B5"/>
                </a:solidFill>
                <a:latin typeface="Poppins Black"/>
                <a:ea typeface="Poppins Black"/>
                <a:cs typeface="Poppins Black"/>
                <a:sym typeface="Poppins Black"/>
              </a:rPr>
            </a:br>
            <a:r>
              <a:rPr b="1" i="0" lang="en" sz="7600" u="none" cap="none" strike="noStrike">
                <a:solidFill>
                  <a:srgbClr val="0071B5"/>
                </a:solidFill>
                <a:latin typeface="Poppins Black"/>
                <a:ea typeface="Poppins Black"/>
                <a:cs typeface="Poppins Black"/>
                <a:sym typeface="Poppins Black"/>
              </a:rPr>
              <a:t>the words</a:t>
            </a:r>
            <a:endParaRPr b="1" i="0" sz="7600" u="none" cap="none" strike="noStrike">
              <a:solidFill>
                <a:srgbClr val="0071B5"/>
              </a:solidFill>
              <a:latin typeface="Poppins Black"/>
              <a:ea typeface="Poppins Black"/>
              <a:cs typeface="Poppins Black"/>
              <a:sym typeface="Poppins Black"/>
            </a:endParaRPr>
          </a:p>
        </p:txBody>
      </p:sp>
      <p:pic>
        <p:nvPicPr>
          <p:cNvPr id="134" name="Google Shape;134;p12"/>
          <p:cNvPicPr preferRelativeResize="0"/>
          <p:nvPr/>
        </p:nvPicPr>
        <p:blipFill rotWithShape="1">
          <a:blip r:embed="rId4">
            <a:alphaModFix/>
          </a:blip>
          <a:srcRect b="0" l="0" r="0" t="0"/>
          <a:stretch/>
        </p:blipFill>
        <p:spPr>
          <a:xfrm>
            <a:off x="18281858" y="549800"/>
            <a:ext cx="669700" cy="1285901"/>
          </a:xfrm>
          <a:prstGeom prst="rect">
            <a:avLst/>
          </a:prstGeom>
          <a:noFill/>
          <a:ln>
            <a:noFill/>
          </a:ln>
        </p:spPr>
      </p:pic>
      <p:pic>
        <p:nvPicPr>
          <p:cNvPr id="135" name="Google Shape;135;p12"/>
          <p:cNvPicPr preferRelativeResize="0"/>
          <p:nvPr/>
        </p:nvPicPr>
        <p:blipFill rotWithShape="1">
          <a:blip r:embed="rId5">
            <a:alphaModFix/>
          </a:blip>
          <a:srcRect b="0" l="0" r="0" t="0"/>
          <a:stretch/>
        </p:blipFill>
        <p:spPr>
          <a:xfrm>
            <a:off x="537975" y="3283650"/>
            <a:ext cx="3734709" cy="2499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1000"/>
                                        <p:tgtEl>
                                          <p:spTgt spid="1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1000"/>
                                        <p:tgtEl>
                                          <p:spTgt spid="125"/>
                                        </p:tgtEl>
                                      </p:cBhvr>
                                    </p:animEffect>
                                  </p:childTnLst>
                                </p:cTn>
                              </p:par>
                              <p:par>
                                <p:cTn fill="hold" nodeType="with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1000"/>
                                        <p:tgtEl>
                                          <p:spTgt spid="1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1000"/>
                                        <p:tgtEl>
                                          <p:spTgt spid="1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grpSp>
        <p:nvGrpSpPr>
          <p:cNvPr id="141" name="Google Shape;141;p13"/>
          <p:cNvGrpSpPr/>
          <p:nvPr/>
        </p:nvGrpSpPr>
        <p:grpSpPr>
          <a:xfrm>
            <a:off x="10273482" y="4100679"/>
            <a:ext cx="5833157" cy="3109759"/>
            <a:chOff x="5784675" y="818500"/>
            <a:chExt cx="2737800" cy="1941900"/>
          </a:xfrm>
        </p:grpSpPr>
        <p:sp>
          <p:nvSpPr>
            <p:cNvPr id="142" name="Google Shape;142;p13"/>
            <p:cNvSpPr/>
            <p:nvPr/>
          </p:nvSpPr>
          <p:spPr>
            <a:xfrm>
              <a:off x="5784675" y="818500"/>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43" name="Google Shape;143;p13"/>
            <p:cNvSpPr/>
            <p:nvPr/>
          </p:nvSpPr>
          <p:spPr>
            <a:xfrm>
              <a:off x="5992352"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1000"/>
                <a:buFont typeface="Arial"/>
                <a:buNone/>
              </a:pPr>
              <a:r>
                <a:rPr b="1" i="0" lang="en" sz="10000" u="none" cap="none" strike="noStrike">
                  <a:solidFill>
                    <a:schemeClr val="accent2"/>
                  </a:solidFill>
                  <a:latin typeface="Poppins"/>
                  <a:ea typeface="Poppins"/>
                  <a:cs typeface="Poppins"/>
                  <a:sym typeface="Poppins"/>
                </a:rPr>
                <a:t>work</a:t>
              </a:r>
              <a:endParaRPr b="1" i="0" sz="10000" u="none" cap="none" strike="noStrike">
                <a:solidFill>
                  <a:schemeClr val="accent2"/>
                </a:solidFill>
                <a:latin typeface="Poppins"/>
                <a:ea typeface="Poppins"/>
                <a:cs typeface="Poppins"/>
                <a:sym typeface="Poppins"/>
              </a:endParaRPr>
            </a:p>
          </p:txBody>
        </p:sp>
      </p:grpSp>
      <p:sp>
        <p:nvSpPr>
          <p:cNvPr id="144" name="Google Shape;144;p13"/>
          <p:cNvSpPr/>
          <p:nvPr/>
        </p:nvSpPr>
        <p:spPr>
          <a:xfrm>
            <a:off x="12724070" y="5109809"/>
            <a:ext cx="1368300" cy="12534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45" name="Google Shape;145;p13"/>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46" name="Google Shape;146;p13"/>
          <p:cNvPicPr preferRelativeResize="0"/>
          <p:nvPr/>
        </p:nvPicPr>
        <p:blipFill rotWithShape="1">
          <a:blip r:embed="rId3">
            <a:alphaModFix/>
          </a:blip>
          <a:srcRect b="0" l="0" r="0" t="0"/>
          <a:stretch/>
        </p:blipFill>
        <p:spPr>
          <a:xfrm>
            <a:off x="17653913" y="312775"/>
            <a:ext cx="1821935" cy="1567072"/>
          </a:xfrm>
          <a:prstGeom prst="rect">
            <a:avLst/>
          </a:prstGeom>
          <a:noFill/>
          <a:ln>
            <a:noFill/>
          </a:ln>
        </p:spPr>
      </p:pic>
      <p:sp>
        <p:nvSpPr>
          <p:cNvPr id="147" name="Google Shape;147;p13"/>
          <p:cNvSpPr txBox="1"/>
          <p:nvPr/>
        </p:nvSpPr>
        <p:spPr>
          <a:xfrm>
            <a:off x="610317" y="626400"/>
            <a:ext cx="6202800" cy="35208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High </a:t>
            </a:r>
            <a:br>
              <a:rPr b="1" i="0" lang="en" sz="7600" u="none" cap="none" strike="noStrike">
                <a:solidFill>
                  <a:srgbClr val="0071B5"/>
                </a:solidFill>
                <a:latin typeface="Poppins Black"/>
                <a:ea typeface="Poppins Black"/>
                <a:cs typeface="Poppins Black"/>
                <a:sym typeface="Poppins Black"/>
              </a:rPr>
            </a:br>
            <a:r>
              <a:rPr b="1" i="0" lang="en" sz="7600" u="none" cap="none" strike="noStrike">
                <a:solidFill>
                  <a:srgbClr val="0071B5"/>
                </a:solidFill>
                <a:latin typeface="Poppins Black"/>
                <a:ea typeface="Poppins Black"/>
                <a:cs typeface="Poppins Black"/>
                <a:sym typeface="Poppins Black"/>
              </a:rPr>
              <a:t>Frequency </a:t>
            </a:r>
            <a:br>
              <a:rPr b="1" i="0" lang="en" sz="7600" u="none" cap="none" strike="noStrike">
                <a:solidFill>
                  <a:srgbClr val="0071B5"/>
                </a:solidFill>
                <a:latin typeface="Poppins Black"/>
                <a:ea typeface="Poppins Black"/>
                <a:cs typeface="Poppins Black"/>
                <a:sym typeface="Poppins Black"/>
              </a:rPr>
            </a:br>
            <a:r>
              <a:rPr b="1" i="0" lang="en" sz="7600" u="none" cap="none" strike="noStrike">
                <a:solidFill>
                  <a:srgbClr val="0071B5"/>
                </a:solidFill>
                <a:latin typeface="Poppins Black"/>
                <a:ea typeface="Poppins Black"/>
                <a:cs typeface="Poppins Black"/>
                <a:sym typeface="Poppins Black"/>
              </a:rPr>
              <a:t>Words</a:t>
            </a:r>
            <a:endParaRPr b="1" i="0" sz="7600" u="none" cap="none" strike="noStrike">
              <a:solidFill>
                <a:srgbClr val="0071B5"/>
              </a:solidFill>
              <a:latin typeface="Poppins Black"/>
              <a:ea typeface="Poppins Black"/>
              <a:cs typeface="Poppins Black"/>
              <a:sym typeface="Poppins Black"/>
            </a:endParaRPr>
          </a:p>
        </p:txBody>
      </p:sp>
      <p:sp>
        <p:nvSpPr>
          <p:cNvPr id="148" name="Google Shape;148;p13"/>
          <p:cNvSpPr txBox="1"/>
          <p:nvPr/>
        </p:nvSpPr>
        <p:spPr>
          <a:xfrm>
            <a:off x="610316" y="6742794"/>
            <a:ext cx="5727300" cy="2669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see high frequency words all the time!</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Let’s figure out how to read them!</a:t>
            </a:r>
            <a:endParaRPr b="1" i="0" sz="3450" u="none" cap="none" strike="noStrike">
              <a:solidFill>
                <a:srgbClr val="0071B5"/>
              </a:solidFill>
              <a:latin typeface="Poppins"/>
              <a:ea typeface="Poppins"/>
              <a:cs typeface="Poppins"/>
              <a:sym typeface="Poppins"/>
            </a:endParaRPr>
          </a:p>
        </p:txBody>
      </p:sp>
      <p:pic>
        <p:nvPicPr>
          <p:cNvPr id="149" name="Google Shape;149;p13"/>
          <p:cNvPicPr preferRelativeResize="0"/>
          <p:nvPr/>
        </p:nvPicPr>
        <p:blipFill rotWithShape="1">
          <a:blip r:embed="rId4">
            <a:alphaModFix/>
          </a:blip>
          <a:srcRect b="0" l="0" r="0" t="0"/>
          <a:stretch/>
        </p:blipFill>
        <p:spPr>
          <a:xfrm>
            <a:off x="690325" y="4334725"/>
            <a:ext cx="2263725" cy="21302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1"/>
                                        </p:tgtEl>
                                        <p:attrNameLst>
                                          <p:attrName>style.visibility</p:attrName>
                                        </p:attrNameLst>
                                      </p:cBhvr>
                                      <p:to>
                                        <p:strVal val="visible"/>
                                      </p:to>
                                    </p:set>
                                    <p:anim calcmode="lin" valueType="num">
                                      <p:cBhvr additive="base">
                                        <p:cTn dur="1000"/>
                                        <p:tgtEl>
                                          <p:spTgt spid="141"/>
                                        </p:tgtEl>
                                        <p:attrNameLst>
                                          <p:attrName>ppt_w</p:attrName>
                                        </p:attrNameLst>
                                      </p:cBhvr>
                                      <p:tavLst>
                                        <p:tav fmla="" tm="0">
                                          <p:val>
                                            <p:strVal val="0"/>
                                          </p:val>
                                        </p:tav>
                                        <p:tav fmla="" tm="100000">
                                          <p:val>
                                            <p:strVal val="#ppt_w"/>
                                          </p:val>
                                        </p:tav>
                                      </p:tavLst>
                                    </p:anim>
                                    <p:anim calcmode="lin" valueType="num">
                                      <p:cBhvr additive="base">
                                        <p:cTn dur="1000"/>
                                        <p:tgtEl>
                                          <p:spTgt spid="14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1"/>
                                        <p:tgtEl>
                                          <p:spTgt spid="1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4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