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2"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11311125" cx="20107650"/>
  <p:notesSz cx="6858000" cy="9144000"/>
  <p:embeddedFontLst>
    <p:embeddedFont>
      <p:font typeface="Poppins"/>
      <p:regular r:id="rId14"/>
      <p:bold r:id="rId15"/>
      <p:italic r:id="rId16"/>
      <p:boldItalic r:id="rId17"/>
    </p:embeddedFont>
    <p:embeddedFont>
      <p:font typeface="Poppins Black"/>
      <p:bold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5976">
          <p15:clr>
            <a:srgbClr val="A4A3A4"/>
          </p15:clr>
        </p15:guide>
        <p15:guide id="2" pos="317">
          <p15:clr>
            <a:srgbClr val="A4A3A4"/>
          </p15:clr>
        </p15:guide>
        <p15:guide id="3" orient="horz" pos="158">
          <p15:clr>
            <a:srgbClr val="9AA0A6"/>
          </p15:clr>
        </p15:guide>
        <p15:guide id="4" orient="horz" pos="2454">
          <p15:clr>
            <a:srgbClr val="9AA0A6"/>
          </p15:clr>
        </p15:guide>
        <p15:guide id="5" pos="6393">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976" orient="horz"/>
        <p:guide pos="317"/>
        <p:guide pos="158" orient="horz"/>
        <p:guide pos="2454" orient="horz"/>
        <p:guide pos="6393"/>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oppins-bold.fntdata"/><Relationship Id="rId14" Type="http://schemas.openxmlformats.org/officeDocument/2006/relationships/font" Target="fonts/Poppins-regular.fntdata"/><Relationship Id="rId17" Type="http://schemas.openxmlformats.org/officeDocument/2006/relationships/font" Target="fonts/Poppins-boldItalic.fntdata"/><Relationship Id="rId16" Type="http://schemas.openxmlformats.org/officeDocument/2006/relationships/font" Target="fonts/Poppins-italic.fntdata"/><Relationship Id="rId5" Type="http://schemas.openxmlformats.org/officeDocument/2006/relationships/notesMaster" Target="notesMasters/notesMaster1.xml"/><Relationship Id="rId19" Type="http://schemas.openxmlformats.org/officeDocument/2006/relationships/font" Target="fonts/PoppinsBlack-boldItalic.fntdata"/><Relationship Id="rId6" Type="http://schemas.openxmlformats.org/officeDocument/2006/relationships/slide" Target="slides/slide1.xml"/><Relationship Id="rId18" Type="http://schemas.openxmlformats.org/officeDocument/2006/relationships/font" Target="fonts/PoppinsBlack-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 name="Shape 20"/>
        <p:cNvGrpSpPr/>
        <p:nvPr/>
      </p:nvGrpSpPr>
      <p:grpSpPr>
        <a:xfrm>
          <a:off x="0" y="0"/>
          <a:ext cx="0" cy="0"/>
          <a:chOff x="0" y="0"/>
          <a:chExt cx="0" cy="0"/>
        </a:xfrm>
      </p:grpSpPr>
      <p:sp>
        <p:nvSpPr>
          <p:cNvPr id="21" name="Google Shape;21;p5:notes"/>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 name="Google Shape;2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Introduce the Sound!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Learning new sounds is so cool!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learn new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use the sound rule to help us read!"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Introduce the Sound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learn a super cool new rule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in this unit, we're learning all about the long vowel sounds and what spelling patterns we use to make the long e vowel sound. We'll learn that you can make a long e from an open syllable, or from a bossy e, or from vowel pairs. For example, </a:t>
            </a:r>
            <a:r>
              <a:rPr i="1" lang="en" sz="1200">
                <a:solidFill>
                  <a:schemeClr val="dk1"/>
                </a:solidFill>
                <a:latin typeface="Poppins"/>
                <a:ea typeface="Poppins"/>
                <a:cs typeface="Poppins"/>
                <a:sym typeface="Poppins"/>
              </a:rPr>
              <a:t>here</a:t>
            </a:r>
            <a:r>
              <a:rPr lang="en" sz="1200">
                <a:solidFill>
                  <a:schemeClr val="dk1"/>
                </a:solidFill>
                <a:latin typeface="Poppins"/>
                <a:ea typeface="Poppins"/>
                <a:cs typeface="Poppins"/>
                <a:sym typeface="Poppins"/>
              </a:rPr>
              <a:t> has a bossy e and makes the long vowel sound, /e/, so we read the word /h/ /e/ /r/ = here. </a:t>
            </a:r>
            <a:endParaRPr b="1" sz="1200">
              <a:solidFill>
                <a:schemeClr val="dk1"/>
              </a:solidFill>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 name="Shape 36"/>
        <p:cNvGrpSpPr/>
        <p:nvPr/>
      </p:nvGrpSpPr>
      <p:grpSpPr>
        <a:xfrm>
          <a:off x="0" y="0"/>
          <a:ext cx="0" cy="0"/>
          <a:chOff x="0" y="0"/>
          <a:chExt cx="0" cy="0"/>
        </a:xfrm>
      </p:grpSpPr>
      <p:sp>
        <p:nvSpPr>
          <p:cNvPr id="37" name="Google Shape;37;p6:notes"/>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 name="Google Shape;3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Introduce the Sound!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review all our </a:t>
            </a:r>
            <a:r>
              <a:rPr b="1" lang="en" sz="1200">
                <a:solidFill>
                  <a:schemeClr val="dk1"/>
                </a:solidFill>
                <a:latin typeface="Poppins"/>
                <a:ea typeface="Poppins"/>
                <a:cs typeface="Poppins"/>
                <a:sym typeface="Poppins"/>
              </a:rPr>
              <a:t>Sound Cards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Flip through and review all the sound spelling cards students have learned so far. (</a:t>
            </a:r>
            <a:r>
              <a:rPr b="1" lang="en" sz="1200">
                <a:solidFill>
                  <a:schemeClr val="dk1"/>
                </a:solidFill>
                <a:latin typeface="Poppins"/>
                <a:ea typeface="Poppins"/>
                <a:cs typeface="Poppins"/>
                <a:sym typeface="Poppins"/>
              </a:rPr>
              <a:t>Sound Letter Cards: a, e, i, o, u, wh, sh, ch, ng, ck, ph, qu, ai, ay</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 with the long e sound!</a:t>
            </a:r>
            <a:endParaRPr sz="1200">
              <a:solidFill>
                <a:schemeClr val="dk1"/>
              </a:solidFill>
              <a:latin typeface="Poppins"/>
              <a:ea typeface="Poppins"/>
              <a:cs typeface="Poppins"/>
              <a:sym typeface="Poppi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7: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Blend the Sounds!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Blending sounds helps us read the words smoothly!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to help us read the words smoothly!"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Blend the Sounds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blending the sounds in some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blend the sounds in words, it helps us read the words smoothly. Let's try it. When words end with a bossy e, the e makes the vowel make the long vowel sound, or says its name. The e doesn't make any sound.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eve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notice that this word follows the vowel, consonant, final bossy e spelling pattern. That means the final bossy e is going to make e use the long vowel sound /e/. So, to decode this word, I'll say /e/ /v/. The final bossy e does not make a sound. It's job was to signal the other vowel to say the long vowel sound. The words says /e/ /v/ = "eve". </a:t>
            </a:r>
            <a:r>
              <a:rPr i="1" lang="en" sz="1200">
                <a:solidFill>
                  <a:schemeClr val="dk1"/>
                </a:solidFill>
                <a:latin typeface="Poppins"/>
                <a:ea typeface="Poppins"/>
                <a:cs typeface="Poppins"/>
                <a:sym typeface="Poppins"/>
              </a:rPr>
              <a:t>It's the eve of the first day of school. School starts tomorrow. </a:t>
            </a:r>
            <a:r>
              <a:rPr lang="en" sz="1200">
                <a:solidFill>
                  <a:schemeClr val="dk1"/>
                </a:solidFill>
                <a:latin typeface="Poppins"/>
                <a:ea typeface="Poppins"/>
                <a:cs typeface="Poppins"/>
                <a:sym typeface="Poppins"/>
              </a:rPr>
              <a:t>Let's segment and blend the word together now using 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Segment and blend the word </a:t>
            </a:r>
            <a:r>
              <a:rPr i="1" lang="en" sz="1200">
                <a:solidFill>
                  <a:schemeClr val="dk1"/>
                </a:solidFill>
                <a:latin typeface="Poppins"/>
                <a:ea typeface="Poppins"/>
                <a:cs typeface="Poppins"/>
                <a:sym typeface="Poppins"/>
              </a:rPr>
              <a:t>eve</a:t>
            </a:r>
            <a:r>
              <a:rPr lang="en" sz="1200">
                <a:solidFill>
                  <a:schemeClr val="dk1"/>
                </a:solidFill>
                <a:latin typeface="Poppins"/>
                <a:ea typeface="Poppins"/>
                <a:cs typeface="Poppins"/>
                <a:sym typeface="Poppins"/>
              </a:rPr>
              <a:t> using the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Why is this word read as /e/ /v/ = "eve"?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explain bossy 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Smart explanations! Let's look at another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theme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word begins with a consonant digraph, /th/. T-h says /th/. Next comes a vowel, e, but, I notice the spelling pattern - vowel, consonant e. This is final bossy e. What happens when we have this spelling pattern?</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explain the rule.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final bossy e makes e use the long vowel sound. What's our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blend the word. Take notes on the students that can accurately blend the open syllable using the long vowel sound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Final bossy e makes the vowel say its name. We have /th/ /e/ /m/. The word is /th/ /e/ /m/ = "theme". Great thinking while blending the sounds today!</a:t>
            </a:r>
            <a:endParaRPr b="1" sz="1200">
              <a:solidFill>
                <a:schemeClr val="dk1"/>
              </a:solidFill>
              <a:latin typeface="Poppins"/>
              <a:ea typeface="Poppins"/>
              <a:cs typeface="Poppins"/>
              <a:sym typeface="Poppins"/>
            </a:endParaRPr>
          </a:p>
        </p:txBody>
      </p:sp>
      <p:sp>
        <p:nvSpPr>
          <p:cNvPr id="52" name="Google Shape;52;p7: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53" name="Google Shape;53;p7: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8: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Read the Words!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practice reading the words, it can help us read the words faster and faster. This helps us learn to read smoothly like when we are speaking!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so we can read smoothly, like we are speaking!"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Read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read the words. When we practice reading the words, it helps us read faster and faster. This helps us focus on what we can learn from the words. Let's look at the first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gene.</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read this word, we look to see what spelling pattern it uses so we know what vowel sound to make. I see a consonant, vowel, consonant, final bossy e. We'll use the long vowel sound. Your turn using the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/g/ /e/ /n/ = "gene". Yes, the word is "gene". Let's look at the next word. How would you read this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scene.</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Look at this spelling pattern! I see a consonant blend, vowel, consonant, final bossy e. How will you read this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"scene".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sentence: </a:t>
            </a:r>
            <a:r>
              <a:rPr i="1" lang="en" sz="1200">
                <a:solidFill>
                  <a:schemeClr val="dk1"/>
                </a:solidFill>
                <a:latin typeface="Poppins"/>
                <a:ea typeface="Poppins"/>
                <a:cs typeface="Poppins"/>
                <a:sym typeface="Poppins"/>
              </a:rPr>
              <a:t>Pete told me that these scenes should be here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Take a couple minutes to read this sentence with your partner. All of the words follow rules you've learned or are High Frequency Words you've learned. Raise your hands when you have the whole sentence read and I'll come listen. You can do it!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Monitor and assist. You may support by asking students to recognize the spelling pattern, prompting students to use the long or short vowel sound, asking students to underline letters that stick together, etc.</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I'll read it aloud as you read it with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Read sentence.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a word that uses consonant, vowel, consonant, with a final bossy e, uses the long vowel sound. Those brains are growing!</a:t>
            </a:r>
            <a:endParaRPr b="1" sz="1200">
              <a:solidFill>
                <a:schemeClr val="dk1"/>
              </a:solidFill>
              <a:latin typeface="Poppins"/>
              <a:ea typeface="Poppins"/>
              <a:cs typeface="Poppins"/>
              <a:sym typeface="Poppins"/>
            </a:endParaRPr>
          </a:p>
        </p:txBody>
      </p:sp>
      <p:sp>
        <p:nvSpPr>
          <p:cNvPr id="72" name="Google Shape;72;p8: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73" name="Google Shape;73;p8: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9: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Decode the Words!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so we can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Decode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decoding the sounds in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Look at our words for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First, look at the spelling pattern to decide what vowel sound to use. Next, say each sound. Finally, blend the sounds together to read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Partner students.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and your partner work together to decode these words (</a:t>
            </a:r>
            <a:r>
              <a:rPr b="1" i="1" lang="en" sz="1200">
                <a:solidFill>
                  <a:schemeClr val="dk1"/>
                </a:solidFill>
                <a:latin typeface="Poppins"/>
                <a:ea typeface="Poppins"/>
                <a:cs typeface="Poppins"/>
                <a:sym typeface="Poppins"/>
              </a:rPr>
              <a:t>pete, here, these</a:t>
            </a:r>
            <a:r>
              <a:rPr i="1" lang="en" sz="1200">
                <a:solidFill>
                  <a:schemeClr val="dk1"/>
                </a:solidFill>
                <a:latin typeface="Poppins"/>
                <a:ea typeface="Poppins"/>
                <a:cs typeface="Poppins"/>
                <a:sym typeface="Poppins"/>
              </a:rPr>
              <a:t>)</a:t>
            </a:r>
            <a:r>
              <a:rPr lang="en" sz="1200">
                <a:solidFill>
                  <a:schemeClr val="dk1"/>
                </a:solidFill>
                <a:latin typeface="Poppins"/>
                <a:ea typeface="Poppins"/>
                <a:cs typeface="Poppins"/>
                <a:sym typeface="Poppins"/>
              </a:rPr>
              <a:t>. I'll be by to listen. Use your </a:t>
            </a:r>
            <a:r>
              <a:rPr b="1" lang="en" sz="1200">
                <a:solidFill>
                  <a:schemeClr val="dk1"/>
                </a:solidFill>
                <a:latin typeface="Poppins"/>
                <a:ea typeface="Poppins"/>
                <a:cs typeface="Poppins"/>
                <a:sym typeface="Poppins"/>
              </a:rPr>
              <a:t>Double Decker Elkonin Boxes.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decode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applying our new rule to decoding words today!</a:t>
            </a:r>
            <a:endParaRPr b="1" sz="1200">
              <a:solidFill>
                <a:schemeClr val="dk1"/>
              </a:solidFill>
              <a:latin typeface="Poppins"/>
              <a:ea typeface="Poppins"/>
              <a:cs typeface="Poppins"/>
              <a:sym typeface="Poppins"/>
            </a:endParaRPr>
          </a:p>
        </p:txBody>
      </p:sp>
      <p:sp>
        <p:nvSpPr>
          <p:cNvPr id="92" name="Google Shape;92;p9: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93" name="Google Shape;93;p9: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10: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Spell the Words!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can spell words, it shows that we met the target. When we hear the sounds, we can match the sounds to the correct letters and spell the word! Repeat our chant after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to show we understand the rule!"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Spell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spelling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spell the words. Remember, when we can spell words with the correct rule, it shows that we met the target. When we hear the sounds, we can match the sounds to the correct letters and spell the word! Listen to our words for today. The word is </a:t>
            </a:r>
            <a:r>
              <a:rPr i="1" lang="en" sz="1200">
                <a:solidFill>
                  <a:schemeClr val="dk1"/>
                </a:solidFill>
                <a:latin typeface="Poppins"/>
                <a:ea typeface="Poppins"/>
                <a:cs typeface="Poppins"/>
                <a:sym typeface="Poppins"/>
              </a:rPr>
              <a:t>pete</a:t>
            </a:r>
            <a:r>
              <a:rPr lang="en" sz="1200">
                <a:solidFill>
                  <a:schemeClr val="dk1"/>
                </a:solidFill>
                <a:latin typeface="Poppins"/>
                <a:ea typeface="Poppins"/>
                <a:cs typeface="Poppins"/>
                <a:sym typeface="Poppins"/>
              </a:rPr>
              <a:t>. How would we spell the word </a:t>
            </a:r>
            <a:r>
              <a:rPr i="1" lang="en" sz="1200">
                <a:solidFill>
                  <a:schemeClr val="dk1"/>
                </a:solidFill>
                <a:latin typeface="Poppins"/>
                <a:ea typeface="Poppins"/>
                <a:cs typeface="Poppins"/>
                <a:sym typeface="Poppins"/>
              </a:rPr>
              <a:t>pete</a:t>
            </a:r>
            <a:r>
              <a:rPr lang="en" sz="1200">
                <a:solidFill>
                  <a:schemeClr val="dk1"/>
                </a:solidFill>
                <a:latin typeface="Poppins"/>
                <a:ea typeface="Poppins"/>
                <a:cs typeface="Poppins"/>
                <a:sym typeface="Poppins"/>
              </a:rPr>
              <a:t>? Let's listen to the sounds and match the sound to the correct letter. The word is "pete". I hear /p/ /e/ /t/. I know that sound for /p/ = p and the sound for /e/ = e. I hear a /t/ sound at the end. We learned that by adding a final bossy e, we can make the long vowel sound. Grab your </a:t>
            </a:r>
            <a:r>
              <a:rPr b="1" lang="en" sz="1200">
                <a:solidFill>
                  <a:schemeClr val="dk1"/>
                </a:solidFill>
                <a:latin typeface="Poppins"/>
                <a:ea typeface="Poppins"/>
                <a:cs typeface="Poppins"/>
                <a:sym typeface="Poppins"/>
              </a:rPr>
              <a:t>whiteboards </a:t>
            </a:r>
            <a:r>
              <a:rPr lang="en" sz="1200">
                <a:solidFill>
                  <a:schemeClr val="dk1"/>
                </a:solidFill>
                <a:latin typeface="Poppins"/>
                <a:ea typeface="Poppins"/>
                <a:cs typeface="Poppins"/>
                <a:sym typeface="Poppins"/>
              </a:rPr>
              <a:t>and write the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spell the word </a:t>
            </a:r>
            <a:r>
              <a:rPr i="1" lang="en" sz="1200">
                <a:solidFill>
                  <a:schemeClr val="dk1"/>
                </a:solidFill>
                <a:latin typeface="Poppins"/>
                <a:ea typeface="Poppins"/>
                <a:cs typeface="Poppins"/>
                <a:sym typeface="Poppins"/>
              </a:rPr>
              <a:t>pete </a:t>
            </a:r>
            <a:r>
              <a:rPr lang="en" sz="1200">
                <a:solidFill>
                  <a:schemeClr val="dk1"/>
                </a:solidFill>
                <a:latin typeface="Poppins"/>
                <a:ea typeface="Poppins"/>
                <a:cs typeface="Poppins"/>
                <a:sym typeface="Poppins"/>
              </a:rPr>
              <a:t>we write the letters p-e-t-e. </a:t>
            </a:r>
            <a:endParaRPr b="1" sz="1200">
              <a:solidFill>
                <a:schemeClr val="dk1"/>
              </a:solidFill>
              <a:latin typeface="Poppins"/>
              <a:ea typeface="Poppins"/>
              <a:cs typeface="Poppins"/>
              <a:sym typeface="Poppins"/>
            </a:endParaRPr>
          </a:p>
        </p:txBody>
      </p:sp>
      <p:sp>
        <p:nvSpPr>
          <p:cNvPr id="102" name="Google Shape;102;p10: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03" name="Google Shape;103;p10: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11: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Spell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Now I want to make a new word by changing the beginning consonant sound. What would the pretend word be if we changed the /p/ sound in </a:t>
            </a:r>
            <a:r>
              <a:rPr i="1" lang="en" sz="1200">
                <a:solidFill>
                  <a:schemeClr val="dk1"/>
                </a:solidFill>
                <a:latin typeface="Poppins"/>
                <a:ea typeface="Poppins"/>
                <a:cs typeface="Poppins"/>
                <a:sym typeface="Poppins"/>
              </a:rPr>
              <a:t>pete</a:t>
            </a:r>
            <a:r>
              <a:rPr lang="en" sz="1200">
                <a:solidFill>
                  <a:schemeClr val="dk1"/>
                </a:solidFill>
                <a:latin typeface="Poppins"/>
                <a:ea typeface="Poppins"/>
                <a:cs typeface="Poppins"/>
                <a:sym typeface="Poppins"/>
              </a:rPr>
              <a:t>, to the /g/ sound? /g/ /e/ /t/.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change the beginning sound from /p/ in pete to /g/ we write the letters g-e-t-e. The final bossy e makes the e say the long vowel sound. Great thinking! Awesome job spelling words today!</a:t>
            </a:r>
            <a:endParaRPr sz="1200">
              <a:solidFill>
                <a:schemeClr val="dk1"/>
              </a:solidFill>
              <a:latin typeface="Poppins"/>
              <a:ea typeface="Poppins"/>
              <a:cs typeface="Poppins"/>
              <a:sym typeface="Poppins"/>
            </a:endParaRPr>
          </a:p>
        </p:txBody>
      </p:sp>
      <p:sp>
        <p:nvSpPr>
          <p:cNvPr id="119" name="Google Shape;119;p11: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20" name="Google Shape;120;p11: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12: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High Frequency Words!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Some words we can sound out now, some words we'll learn how to sound out later, and some words are rule breakers and we can't sound out. Words that show up a lot in books are called High Frequency Words. Let's learn some! Repeat our chant after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see high frequency words all the time!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Let's figure out how to read them!"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High Frequency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high frequency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we're learning 2 new words that both use e-r to say /er/.</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word </a:t>
            </a:r>
            <a:r>
              <a:rPr i="1" lang="en" sz="1200">
                <a:solidFill>
                  <a:schemeClr val="dk1"/>
                </a:solidFill>
                <a:latin typeface="Poppins"/>
                <a:ea typeface="Poppins"/>
                <a:cs typeface="Poppins"/>
                <a:sym typeface="Poppins"/>
              </a:rPr>
              <a:t>water</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word begins with /w/, then the unusual a sound that's a short o, /o/, t says /t/, and finally e-r are a team that say /er/. /w/ /o/ /t/ /er/. Read this word with me. /w/ /o/ /t/ /er/.</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to responses.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"water". </a:t>
            </a:r>
            <a:r>
              <a:rPr i="1" lang="en" sz="1200">
                <a:solidFill>
                  <a:schemeClr val="dk1"/>
                </a:solidFill>
                <a:latin typeface="Poppins"/>
                <a:ea typeface="Poppins"/>
                <a:cs typeface="Poppins"/>
                <a:sym typeface="Poppins"/>
              </a:rPr>
              <a:t>I drink water with dinner.</a:t>
            </a:r>
            <a:r>
              <a:rPr lang="en" sz="1200">
                <a:solidFill>
                  <a:schemeClr val="dk1"/>
                </a:solidFill>
                <a:latin typeface="Poppins"/>
                <a:ea typeface="Poppins"/>
                <a:cs typeface="Poppins"/>
                <a:sym typeface="Poppins"/>
              </a:rPr>
              <a:t> Read it again.</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a:t>
            </a:r>
            <a:r>
              <a:rPr i="1" lang="en" sz="1200">
                <a:solidFill>
                  <a:schemeClr val="dk1"/>
                </a:solidFill>
                <a:latin typeface="Poppins"/>
                <a:ea typeface="Poppins"/>
                <a:cs typeface="Poppins"/>
                <a:sym typeface="Poppins"/>
              </a:rPr>
              <a:t>water</a:t>
            </a:r>
            <a:r>
              <a:rPr lang="en" sz="1200">
                <a:solidFill>
                  <a:schemeClr val="dk1"/>
                </a:solidFill>
                <a:latin typeface="Poppins"/>
                <a:ea typeface="Poppins"/>
                <a:cs typeface="Poppins"/>
                <a:sym typeface="Poppins"/>
              </a:rPr>
              <a:t> and listen to students read.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Our next word also uses the e-r spelling pattern.</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a:t>
            </a:r>
            <a:r>
              <a:rPr i="1" lang="en" sz="1200">
                <a:solidFill>
                  <a:schemeClr val="dk1"/>
                </a:solidFill>
                <a:latin typeface="Poppins"/>
                <a:ea typeface="Poppins"/>
                <a:cs typeface="Poppins"/>
                <a:sym typeface="Poppins"/>
              </a:rPr>
              <a:t>after</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a says /a/ like apple, f says /f/, t says /t/ - so far so good! e-r says /er/ just like it's supposed to. Let's blend it together! /a/ /f/ /t/ /er/ = "after". Blend and read it with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blend, and read.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Let's read our previous high frequency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or hold up all the high frequency words to this point as the students read them.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learning 2 new high frequency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water, after</a:t>
            </a:r>
            <a:endParaRPr b="1" sz="1200">
              <a:solidFill>
                <a:schemeClr val="dk1"/>
              </a:solidFill>
              <a:latin typeface="Poppins"/>
              <a:ea typeface="Poppins"/>
              <a:cs typeface="Poppins"/>
              <a:sym typeface="Poppins"/>
            </a:endParaRPr>
          </a:p>
        </p:txBody>
      </p:sp>
      <p:sp>
        <p:nvSpPr>
          <p:cNvPr id="135" name="Google Shape;135;p12: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36" name="Google Shape;136;p12: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st">
  <p:cSld name="Test">
    <p:spTree>
      <p:nvGrpSpPr>
        <p:cNvPr id="8" name="Shape 8"/>
        <p:cNvGrpSpPr/>
        <p:nvPr/>
      </p:nvGrpSpPr>
      <p:grpSpPr>
        <a:xfrm>
          <a:off x="0" y="0"/>
          <a:ext cx="0" cy="0"/>
          <a:chOff x="0" y="0"/>
          <a:chExt cx="0" cy="0"/>
        </a:xfrm>
      </p:grpSpPr>
      <p:sp>
        <p:nvSpPr>
          <p:cNvPr id="9" name="Google Shape;9;p2"/>
          <p:cNvSpPr txBox="1"/>
          <p:nvPr>
            <p:ph idx="1" type="body"/>
          </p:nvPr>
        </p:nvSpPr>
        <p:spPr>
          <a:xfrm>
            <a:off x="612750" y="6154125"/>
            <a:ext cx="5738700" cy="2124000"/>
          </a:xfrm>
          <a:prstGeom prst="rect">
            <a:avLst/>
          </a:prstGeom>
          <a:noFill/>
          <a:ln>
            <a:noFill/>
          </a:ln>
        </p:spPr>
        <p:txBody>
          <a:bodyPr anchorCtr="0" anchor="t" bIns="45700" lIns="91450" spcFirstLastPara="1" rIns="91450" wrap="square" tIns="45700">
            <a:noAutofit/>
          </a:bodyPr>
          <a:lstStyle>
            <a:lvl1pPr indent="-228600" lvl="0" marL="4572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1pPr>
            <a:lvl2pPr indent="-228600" lvl="1" marL="9144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2pPr>
            <a:lvl3pPr indent="-228600" lvl="2" marL="13716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3pPr>
            <a:lvl4pPr indent="-228600" lvl="3" marL="18288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4pPr>
            <a:lvl5pPr indent="-228600" lvl="4" marL="22860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5pPr>
            <a:lvl6pPr indent="-228600" lvl="5" marL="27432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6pPr>
            <a:lvl7pPr indent="-228600" lvl="6" marL="32004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7pPr>
            <a:lvl8pPr indent="-228600" lvl="7" marL="36576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8pPr>
            <a:lvl9pPr indent="-228600" lvl="8" marL="41148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9pPr>
          </a:lstStyle>
          <a:p/>
        </p:txBody>
      </p:sp>
      <p:sp>
        <p:nvSpPr>
          <p:cNvPr id="10" name="Google Shape;10;p2"/>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7600"/>
              <a:buFont typeface="Arial"/>
              <a:buNone/>
              <a:defRPr b="0" i="0" sz="7600" u="none" cap="none" strike="noStrike">
                <a:solidFill>
                  <a:srgbClr val="0071B5"/>
                </a:solidFill>
                <a:latin typeface="Poppins Black"/>
                <a:ea typeface="Poppins Black"/>
                <a:cs typeface="Poppins Black"/>
                <a:sym typeface="Poppins Black"/>
              </a:defRPr>
            </a:lvl1pPr>
            <a:lvl2pPr indent="-228600" lvl="1" marL="9144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2pPr>
            <a:lvl3pPr indent="-228600" lvl="2" marL="13716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3pPr>
            <a:lvl4pPr indent="-228600" lvl="3" marL="18288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4pPr>
            <a:lvl5pPr indent="-228600" lvl="4" marL="22860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5pPr>
            <a:lvl6pPr indent="-228600" lvl="5" marL="27432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9pPr>
          </a:lstStyle>
          <a:p/>
        </p:txBody>
      </p:sp>
    </p:spTree>
  </p:cSld>
  <p:clrMapOvr>
    <a:masterClrMapping/>
  </p:clrMapOvr>
  <p:extLst>
    <p:ext uri="{DCECCB84-F9BA-43D5-87BE-67443E8EF086}">
      <p15:sldGuideLst>
        <p15:guide id="1" orient="horz" pos="5875">
          <p15:clr>
            <a:srgbClr val="FBAE40"/>
          </p15:clr>
        </p15:guide>
        <p15:guide id="2" pos="1044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11" name="Shape 11"/>
        <p:cNvGrpSpPr/>
        <p:nvPr/>
      </p:nvGrpSpPr>
      <p:grpSpPr>
        <a:xfrm>
          <a:off x="0" y="0"/>
          <a:ext cx="0" cy="0"/>
          <a:chOff x="0" y="0"/>
          <a:chExt cx="0" cy="0"/>
        </a:xfrm>
      </p:grpSpPr>
      <p:sp>
        <p:nvSpPr>
          <p:cNvPr id="12" name="Google Shape;12;p3"/>
          <p:cNvSpPr txBox="1"/>
          <p:nvPr>
            <p:ph type="title"/>
          </p:nvPr>
        </p:nvSpPr>
        <p:spPr>
          <a:xfrm>
            <a:off x="5832872" y="0"/>
            <a:ext cx="9373800" cy="2601300"/>
          </a:xfrm>
          <a:prstGeom prst="rect">
            <a:avLst/>
          </a:prstGeom>
          <a:noFill/>
          <a:ln>
            <a:noFill/>
          </a:ln>
        </p:spPr>
        <p:txBody>
          <a:bodyPr anchorCtr="0" anchor="ctr" bIns="75375" lIns="452400" spcFirstLastPara="1" rIns="150800" wrap="square" tIns="75375">
            <a:noAutofit/>
          </a:bodyPr>
          <a:lstStyle>
            <a:lvl1pPr lvl="0" marR="0" rtl="0" algn="l">
              <a:lnSpc>
                <a:spcPct val="90000"/>
              </a:lnSpc>
              <a:spcBef>
                <a:spcPts val="0"/>
              </a:spcBef>
              <a:spcAft>
                <a:spcPts val="0"/>
              </a:spcAft>
              <a:buClr>
                <a:srgbClr val="0771BA"/>
              </a:buClr>
              <a:buSzPts val="3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9pPr>
          </a:lstStyle>
          <a:p/>
        </p:txBody>
      </p:sp>
      <p:sp>
        <p:nvSpPr>
          <p:cNvPr id="13" name="Google Shape;13;p3"/>
          <p:cNvSpPr txBox="1"/>
          <p:nvPr>
            <p:ph idx="1" type="body"/>
          </p:nvPr>
        </p:nvSpPr>
        <p:spPr>
          <a:xfrm>
            <a:off x="0" y="375203"/>
            <a:ext cx="5767800" cy="9057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1"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38150" lvl="2" marL="1371600" marR="0" rtl="0" algn="l">
              <a:lnSpc>
                <a:spcPct val="90000"/>
              </a:lnSpc>
              <a:spcBef>
                <a:spcPts val="900"/>
              </a:spcBef>
              <a:spcAft>
                <a:spcPts val="0"/>
              </a:spcAft>
              <a:buClr>
                <a:schemeClr val="dk1"/>
              </a:buClr>
              <a:buSzPts val="3300"/>
              <a:buFont typeface="Arial"/>
              <a:buChar char="•"/>
              <a:defRPr b="0" i="0" sz="3300" u="none" cap="none" strike="noStrike">
                <a:solidFill>
                  <a:schemeClr val="dk1"/>
                </a:solidFill>
                <a:latin typeface="Calibri"/>
                <a:ea typeface="Calibri"/>
                <a:cs typeface="Calibri"/>
                <a:sym typeface="Calibri"/>
              </a:defRPr>
            </a:lvl3pPr>
            <a:lvl4pPr indent="-425450" lvl="3" marL="1828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4pPr>
            <a:lvl5pPr indent="-425450" lvl="4" marL="22860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4" name="Google Shape;14;p3"/>
          <p:cNvSpPr txBox="1"/>
          <p:nvPr>
            <p:ph idx="2" type="body"/>
          </p:nvPr>
        </p:nvSpPr>
        <p:spPr>
          <a:xfrm>
            <a:off x="0" y="2602606"/>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5" name="Google Shape;15;p3"/>
          <p:cNvSpPr txBox="1"/>
          <p:nvPr>
            <p:ph idx="3" type="body"/>
          </p:nvPr>
        </p:nvSpPr>
        <p:spPr>
          <a:xfrm>
            <a:off x="-65453" y="6585065"/>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6" name="Google Shape;16;p3"/>
          <p:cNvSpPr txBox="1"/>
          <p:nvPr>
            <p:ph idx="4" type="body"/>
          </p:nvPr>
        </p:nvSpPr>
        <p:spPr>
          <a:xfrm>
            <a:off x="6252224" y="3207438"/>
            <a:ext cx="13426200" cy="68520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06FB6"/>
              </a:buClr>
              <a:buSzPts val="4600"/>
              <a:buFont typeface="Arial"/>
              <a:buChar char="•"/>
              <a:defRPr b="0" i="0" sz="4600" u="none" cap="none" strike="noStrike">
                <a:solidFill>
                  <a:srgbClr val="006FB6"/>
                </a:solidFill>
                <a:latin typeface="Calibri"/>
                <a:ea typeface="Calibri"/>
                <a:cs typeface="Calibri"/>
                <a:sym typeface="Calibri"/>
              </a:defRPr>
            </a:lvl1pPr>
            <a:lvl2pPr indent="-482600" lvl="1" marL="9144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1">
  <p:cSld name="1_Blank_1">
    <p:spTree>
      <p:nvGrpSpPr>
        <p:cNvPr id="17" name="Shape 17"/>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18" name="Shape 18"/>
        <p:cNvGrpSpPr/>
        <p:nvPr/>
      </p:nvGrpSpPr>
      <p:grpSpPr>
        <a:xfrm>
          <a:off x="0" y="0"/>
          <a:ext cx="0" cy="0"/>
          <a:chOff x="0" y="0"/>
          <a:chExt cx="0" cy="0"/>
        </a:xfrm>
      </p:grpSpPr>
      <p:sp>
        <p:nvSpPr>
          <p:cNvPr id="19" name="Google Shape;19;p5"/>
          <p:cNvSpPr txBox="1"/>
          <p:nvPr>
            <p:ph type="title"/>
          </p:nvPr>
        </p:nvSpPr>
        <p:spPr>
          <a:xfrm>
            <a:off x="5832872" y="0"/>
            <a:ext cx="9373800" cy="2601300"/>
          </a:xfrm>
          <a:prstGeom prst="rect">
            <a:avLst/>
          </a:prstGeom>
          <a:noFill/>
          <a:ln>
            <a:noFill/>
          </a:ln>
        </p:spPr>
        <p:txBody>
          <a:bodyPr anchorCtr="0" anchor="ctr" bIns="75375" lIns="452400" spcFirstLastPara="1" rIns="150800" wrap="square" tIns="75375">
            <a:noAutofit/>
          </a:bodyPr>
          <a:lstStyle>
            <a:lvl1pPr lvl="0" marR="0" rtl="0" algn="l">
              <a:lnSpc>
                <a:spcPct val="90000"/>
              </a:lnSpc>
              <a:spcBef>
                <a:spcPts val="0"/>
              </a:spcBef>
              <a:spcAft>
                <a:spcPts val="0"/>
              </a:spcAft>
              <a:buClr>
                <a:srgbClr val="0771BA"/>
              </a:buClr>
              <a:buSzPts val="3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6"/>
            <a:ext cx="6938009" cy="11308715"/>
          </a:xfrm>
          <a:custGeom>
            <a:rect b="b" l="l" r="r" t="t"/>
            <a:pathLst>
              <a:path extrusionOk="0" h="11308715" w="6938009">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49"/>
              <a:buFont typeface="Arial"/>
              <a:buNone/>
            </a:pPr>
            <a:r>
              <a:t/>
            </a:r>
            <a:endParaRPr b="0" i="0" sz="849" u="none" cap="none" strike="noStrike">
              <a:solidFill>
                <a:srgbClr val="000000"/>
              </a:solidFill>
              <a:latin typeface="Arial"/>
              <a:ea typeface="Arial"/>
              <a:cs typeface="Arial"/>
              <a:sym typeface="Arial"/>
            </a:endParaRPr>
          </a:p>
        </p:txBody>
      </p:sp>
      <p:pic>
        <p:nvPicPr>
          <p:cNvPr id="7" name="Google Shape;7;p1"/>
          <p:cNvPicPr preferRelativeResize="0"/>
          <p:nvPr/>
        </p:nvPicPr>
        <p:blipFill rotWithShape="1">
          <a:blip r:embed="rId1">
            <a:alphaModFix/>
          </a:blip>
          <a:srcRect b="0" l="0" r="0" t="0"/>
          <a:stretch/>
        </p:blipFill>
        <p:spPr>
          <a:xfrm>
            <a:off x="623020" y="9357637"/>
            <a:ext cx="3994636" cy="121507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png"/><Relationship Id="rId4" Type="http://schemas.openxmlformats.org/officeDocument/2006/relationships/image" Target="../media/image5.png"/><Relationship Id="rId5"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6.png"/><Relationship Id="rId6" Type="http://schemas.openxmlformats.org/officeDocument/2006/relationships/image" Target="../media/image5.png"/><Relationship Id="rId7"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15.png"/><Relationship Id="rId5"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5.png"/><Relationship Id="rId4" Type="http://schemas.openxmlformats.org/officeDocument/2006/relationships/image" Target="../media/image22.png"/><Relationship Id="rId5"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0.png"/><Relationship Id="rId4" Type="http://schemas.openxmlformats.org/officeDocument/2006/relationships/image" Target="../media/image28.png"/><Relationship Id="rId5" Type="http://schemas.openxmlformats.org/officeDocument/2006/relationships/image" Target="../media/image24.png"/><Relationship Id="rId6" Type="http://schemas.openxmlformats.org/officeDocument/2006/relationships/image" Target="../media/image27.png"/><Relationship Id="rId7" Type="http://schemas.openxmlformats.org/officeDocument/2006/relationships/image" Target="../media/image13.png"/><Relationship Id="rId8"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0.png"/><Relationship Id="rId4" Type="http://schemas.openxmlformats.org/officeDocument/2006/relationships/image" Target="../media/image28.png"/><Relationship Id="rId5" Type="http://schemas.openxmlformats.org/officeDocument/2006/relationships/image" Target="../media/image24.png"/><Relationship Id="rId6" Type="http://schemas.openxmlformats.org/officeDocument/2006/relationships/image" Target="../media/image27.png"/><Relationship Id="rId7" Type="http://schemas.openxmlformats.org/officeDocument/2006/relationships/image" Target="../media/image13.png"/><Relationship Id="rId8"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5.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 name="Shape 23"/>
        <p:cNvGrpSpPr/>
        <p:nvPr/>
      </p:nvGrpSpPr>
      <p:grpSpPr>
        <a:xfrm>
          <a:off x="0" y="0"/>
          <a:ext cx="0" cy="0"/>
          <a:chOff x="0" y="0"/>
          <a:chExt cx="0" cy="0"/>
        </a:xfrm>
      </p:grpSpPr>
      <p:pic>
        <p:nvPicPr>
          <p:cNvPr id="24" name="Google Shape;24;p6"/>
          <p:cNvPicPr preferRelativeResize="0"/>
          <p:nvPr/>
        </p:nvPicPr>
        <p:blipFill rotWithShape="1">
          <a:blip r:embed="rId3">
            <a:alphaModFix/>
          </a:blip>
          <a:srcRect b="0" l="0" r="0" t="0"/>
          <a:stretch/>
        </p:blipFill>
        <p:spPr>
          <a:xfrm>
            <a:off x="11067262" y="541406"/>
            <a:ext cx="4169325" cy="10640304"/>
          </a:xfrm>
          <a:prstGeom prst="rect">
            <a:avLst/>
          </a:prstGeom>
          <a:noFill/>
          <a:ln>
            <a:noFill/>
          </a:ln>
        </p:spPr>
      </p:pic>
      <p:sp>
        <p:nvSpPr>
          <p:cNvPr id="25" name="Google Shape;25;p6"/>
          <p:cNvSpPr/>
          <p:nvPr/>
        </p:nvSpPr>
        <p:spPr>
          <a:xfrm>
            <a:off x="11976344" y="1552486"/>
            <a:ext cx="2351100" cy="2852100"/>
          </a:xfrm>
          <a:prstGeom prst="roundRect">
            <a:avLst>
              <a:gd fmla="val 4846" name="adj"/>
            </a:avLst>
          </a:prstGeom>
          <a:solidFill>
            <a:srgbClr val="006FB6"/>
          </a:solidFill>
          <a:ln>
            <a:noFill/>
          </a:ln>
        </p:spPr>
        <p:txBody>
          <a:bodyPr anchorCtr="0" anchor="ctr" bIns="201050" lIns="0" spcFirstLastPara="1" rIns="0" wrap="square" tIns="201050">
            <a:noAutofit/>
          </a:bodyPr>
          <a:lstStyle/>
          <a:p>
            <a:pPr indent="0" lvl="0" marL="0" marR="0" rtl="0" algn="ctr">
              <a:lnSpc>
                <a:spcPct val="100000"/>
              </a:lnSpc>
              <a:spcBef>
                <a:spcPts val="0"/>
              </a:spcBef>
              <a:spcAft>
                <a:spcPts val="0"/>
              </a:spcAft>
              <a:buClr>
                <a:srgbClr val="FFFFFF"/>
              </a:buClr>
              <a:buSzPts val="3400"/>
              <a:buFont typeface="Arial"/>
              <a:buNone/>
            </a:pPr>
            <a:r>
              <a:rPr b="1" i="0" lang="en" sz="3400" u="none" cap="none" strike="noStrike">
                <a:solidFill>
                  <a:srgbClr val="FFFFFF"/>
                </a:solidFill>
                <a:latin typeface="Poppins"/>
                <a:ea typeface="Poppins"/>
                <a:cs typeface="Poppins"/>
                <a:sym typeface="Poppins"/>
              </a:rPr>
              <a:t>Bossy e  </a:t>
            </a:r>
            <a:endParaRPr b="1" i="0" sz="3400" u="none" cap="none" strike="noStrike">
              <a:solidFill>
                <a:srgbClr val="FFFFFF"/>
              </a:solidFill>
              <a:latin typeface="Poppins"/>
              <a:ea typeface="Poppins"/>
              <a:cs typeface="Poppins"/>
              <a:sym typeface="Poppins"/>
            </a:endParaRPr>
          </a:p>
        </p:txBody>
      </p:sp>
      <p:sp>
        <p:nvSpPr>
          <p:cNvPr id="26" name="Google Shape;26;p6"/>
          <p:cNvSpPr txBox="1"/>
          <p:nvPr/>
        </p:nvSpPr>
        <p:spPr>
          <a:xfrm>
            <a:off x="11067262" y="4700379"/>
            <a:ext cx="4169400" cy="6078300"/>
          </a:xfrm>
          <a:prstGeom prst="rect">
            <a:avLst/>
          </a:prstGeom>
          <a:noFill/>
          <a:ln>
            <a:noFill/>
          </a:ln>
        </p:spPr>
        <p:txBody>
          <a:bodyPr anchorCtr="0" anchor="t" bIns="201050" lIns="201050" spcFirstLastPara="1" rIns="201050" wrap="square" tIns="201050">
            <a:spAutoFit/>
          </a:bodyPr>
          <a:lstStyle/>
          <a:p>
            <a:pPr indent="0" lvl="1" marL="0" marR="0" rtl="0" algn="ctr">
              <a:lnSpc>
                <a:spcPct val="150000"/>
              </a:lnSpc>
              <a:spcBef>
                <a:spcPts val="0"/>
              </a:spcBef>
              <a:spcAft>
                <a:spcPts val="0"/>
              </a:spcAft>
              <a:buClr>
                <a:srgbClr val="000000"/>
              </a:buClr>
              <a:buSzPts val="9500"/>
              <a:buFont typeface="Arial"/>
              <a:buNone/>
            </a:pPr>
            <a:r>
              <a:rPr b="1" i="0" lang="en" sz="9500" u="none" cap="none" strike="noStrike">
                <a:solidFill>
                  <a:schemeClr val="accent1"/>
                </a:solidFill>
                <a:highlight>
                  <a:schemeClr val="lt1"/>
                </a:highlight>
                <a:latin typeface="Poppins"/>
                <a:ea typeface="Poppins"/>
                <a:cs typeface="Poppins"/>
                <a:sym typeface="Poppins"/>
              </a:rPr>
              <a:t>h</a:t>
            </a:r>
            <a:r>
              <a:rPr b="1" i="0" lang="en" sz="9500" u="none" cap="none" strike="noStrike">
                <a:solidFill>
                  <a:srgbClr val="FF0000"/>
                </a:solidFill>
                <a:highlight>
                  <a:srgbClr val="FFFFFF"/>
                </a:highlight>
                <a:latin typeface="Poppins"/>
                <a:ea typeface="Poppins"/>
                <a:cs typeface="Poppins"/>
                <a:sym typeface="Poppins"/>
              </a:rPr>
              <a:t>e</a:t>
            </a:r>
            <a:r>
              <a:rPr b="1" i="0" lang="en" sz="9500" u="none" cap="none" strike="noStrike">
                <a:solidFill>
                  <a:schemeClr val="accent1"/>
                </a:solidFill>
                <a:highlight>
                  <a:schemeClr val="lt1"/>
                </a:highlight>
                <a:latin typeface="Poppins"/>
                <a:ea typeface="Poppins"/>
                <a:cs typeface="Poppins"/>
                <a:sym typeface="Poppins"/>
              </a:rPr>
              <a:t>r</a:t>
            </a:r>
            <a:r>
              <a:rPr b="1" i="0" lang="en" sz="9500" u="none" cap="none" strike="noStrike">
                <a:solidFill>
                  <a:srgbClr val="FF0000"/>
                </a:solidFill>
                <a:highlight>
                  <a:schemeClr val="lt1"/>
                </a:highlight>
                <a:latin typeface="Poppins"/>
                <a:ea typeface="Poppins"/>
                <a:cs typeface="Poppins"/>
                <a:sym typeface="Poppins"/>
              </a:rPr>
              <a:t>e</a:t>
            </a:r>
            <a:r>
              <a:rPr b="1" i="0" lang="en" sz="6600" u="none" cap="none" strike="noStrike">
                <a:solidFill>
                  <a:srgbClr val="242424"/>
                </a:solidFill>
                <a:highlight>
                  <a:srgbClr val="FFFFFF"/>
                </a:highlight>
                <a:latin typeface="Poppins"/>
                <a:ea typeface="Poppins"/>
                <a:cs typeface="Poppins"/>
                <a:sym typeface="Poppins"/>
              </a:rPr>
              <a:t> </a:t>
            </a:r>
            <a:endParaRPr b="1" i="0" sz="6600" u="none" cap="none" strike="noStrike">
              <a:solidFill>
                <a:srgbClr val="242424"/>
              </a:solidFill>
              <a:highlight>
                <a:srgbClr val="FFFFFF"/>
              </a:highlight>
              <a:latin typeface="Poppins"/>
              <a:ea typeface="Poppins"/>
              <a:cs typeface="Poppins"/>
              <a:sym typeface="Poppins"/>
            </a:endParaRPr>
          </a:p>
          <a:p>
            <a:pPr indent="0" lvl="1" marL="0" marR="0" rtl="0" algn="ctr">
              <a:lnSpc>
                <a:spcPct val="150000"/>
              </a:lnSpc>
              <a:spcBef>
                <a:spcPts val="0"/>
              </a:spcBef>
              <a:spcAft>
                <a:spcPts val="0"/>
              </a:spcAft>
              <a:buClr>
                <a:srgbClr val="000000"/>
              </a:buClr>
              <a:buSzPts val="5900"/>
              <a:buFont typeface="Arial"/>
              <a:buNone/>
            </a:pPr>
            <a:r>
              <a:rPr b="1" i="0" lang="en" sz="5900" u="none" cap="none" strike="noStrike">
                <a:solidFill>
                  <a:schemeClr val="dk1"/>
                </a:solidFill>
                <a:highlight>
                  <a:schemeClr val="lt1"/>
                </a:highlight>
                <a:latin typeface="Poppins"/>
                <a:ea typeface="Poppins"/>
                <a:cs typeface="Poppins"/>
                <a:sym typeface="Poppins"/>
              </a:rPr>
              <a:t>/</a:t>
            </a:r>
            <a:r>
              <a:rPr b="1" i="0" lang="en" sz="5900" u="none" cap="none" strike="noStrike">
                <a:solidFill>
                  <a:schemeClr val="accent1"/>
                </a:solidFill>
                <a:highlight>
                  <a:schemeClr val="lt1"/>
                </a:highlight>
                <a:latin typeface="Poppins"/>
                <a:ea typeface="Poppins"/>
                <a:cs typeface="Poppins"/>
                <a:sym typeface="Poppins"/>
              </a:rPr>
              <a:t>h</a:t>
            </a:r>
            <a:r>
              <a:rPr b="1" i="0" lang="en" sz="5900" u="none" cap="none" strike="noStrike">
                <a:solidFill>
                  <a:schemeClr val="dk1"/>
                </a:solidFill>
                <a:highlight>
                  <a:schemeClr val="lt1"/>
                </a:highlight>
                <a:latin typeface="Poppins"/>
                <a:ea typeface="Poppins"/>
                <a:cs typeface="Poppins"/>
                <a:sym typeface="Poppins"/>
              </a:rPr>
              <a:t>/ /</a:t>
            </a:r>
            <a:r>
              <a:rPr b="1" i="0" lang="en" sz="5900" u="none" cap="none" strike="noStrike">
                <a:solidFill>
                  <a:srgbClr val="FF0000"/>
                </a:solidFill>
                <a:highlight>
                  <a:schemeClr val="lt1"/>
                </a:highlight>
                <a:latin typeface="Poppins"/>
                <a:ea typeface="Poppins"/>
                <a:cs typeface="Poppins"/>
                <a:sym typeface="Poppins"/>
              </a:rPr>
              <a:t>ē</a:t>
            </a:r>
            <a:r>
              <a:rPr b="1" i="0" lang="en" sz="5900" u="none" cap="none" strike="noStrike">
                <a:solidFill>
                  <a:schemeClr val="dk1"/>
                </a:solidFill>
                <a:highlight>
                  <a:schemeClr val="lt1"/>
                </a:highlight>
                <a:latin typeface="Poppins"/>
                <a:ea typeface="Poppins"/>
                <a:cs typeface="Poppins"/>
                <a:sym typeface="Poppins"/>
              </a:rPr>
              <a:t>/ /</a:t>
            </a:r>
            <a:r>
              <a:rPr b="1" i="0" lang="en" sz="5900" u="none" cap="none" strike="noStrike">
                <a:solidFill>
                  <a:schemeClr val="accent1"/>
                </a:solidFill>
                <a:highlight>
                  <a:schemeClr val="lt1"/>
                </a:highlight>
                <a:latin typeface="Poppins"/>
                <a:ea typeface="Poppins"/>
                <a:cs typeface="Poppins"/>
                <a:sym typeface="Poppins"/>
              </a:rPr>
              <a:t>r</a:t>
            </a:r>
            <a:r>
              <a:rPr b="1" i="0" lang="en" sz="5900" u="none" cap="none" strike="noStrike">
                <a:solidFill>
                  <a:schemeClr val="dk1"/>
                </a:solidFill>
                <a:highlight>
                  <a:schemeClr val="lt1"/>
                </a:highlight>
                <a:latin typeface="Poppins"/>
                <a:ea typeface="Poppins"/>
                <a:cs typeface="Poppins"/>
                <a:sym typeface="Poppins"/>
              </a:rPr>
              <a:t>/</a:t>
            </a:r>
            <a:r>
              <a:rPr b="1" i="0" lang="en" sz="7000" u="none" cap="none" strike="noStrike">
                <a:solidFill>
                  <a:schemeClr val="dk1"/>
                </a:solidFill>
                <a:highlight>
                  <a:schemeClr val="lt1"/>
                </a:highlight>
                <a:latin typeface="Poppins"/>
                <a:ea typeface="Poppins"/>
                <a:cs typeface="Poppins"/>
                <a:sym typeface="Poppins"/>
              </a:rPr>
              <a:t> </a:t>
            </a:r>
            <a:r>
              <a:rPr b="1" i="0" lang="en" sz="6600" u="none" cap="none" strike="noStrike">
                <a:solidFill>
                  <a:srgbClr val="242424"/>
                </a:solidFill>
                <a:highlight>
                  <a:srgbClr val="FFFFFF"/>
                </a:highlight>
                <a:latin typeface="Poppins"/>
                <a:ea typeface="Poppins"/>
                <a:cs typeface="Poppins"/>
                <a:sym typeface="Poppins"/>
              </a:rPr>
              <a:t>= </a:t>
            </a:r>
            <a:r>
              <a:rPr b="1" i="0" lang="en" sz="6600" u="none" cap="none" strike="noStrike">
                <a:solidFill>
                  <a:schemeClr val="accent1"/>
                </a:solidFill>
                <a:highlight>
                  <a:schemeClr val="lt1"/>
                </a:highlight>
                <a:latin typeface="Poppins"/>
                <a:ea typeface="Poppins"/>
                <a:cs typeface="Poppins"/>
                <a:sym typeface="Poppins"/>
              </a:rPr>
              <a:t>h</a:t>
            </a:r>
            <a:r>
              <a:rPr b="1" i="0" lang="en" sz="6600" u="none" cap="none" strike="noStrike">
                <a:solidFill>
                  <a:srgbClr val="FF0000"/>
                </a:solidFill>
                <a:highlight>
                  <a:srgbClr val="FFFFFF"/>
                </a:highlight>
                <a:latin typeface="Poppins"/>
                <a:ea typeface="Poppins"/>
                <a:cs typeface="Poppins"/>
                <a:sym typeface="Poppins"/>
              </a:rPr>
              <a:t>e</a:t>
            </a:r>
            <a:r>
              <a:rPr b="1" i="0" lang="en" sz="6600" u="none" cap="none" strike="noStrike">
                <a:solidFill>
                  <a:schemeClr val="accent1"/>
                </a:solidFill>
                <a:highlight>
                  <a:schemeClr val="lt1"/>
                </a:highlight>
                <a:latin typeface="Poppins"/>
                <a:ea typeface="Poppins"/>
                <a:cs typeface="Poppins"/>
                <a:sym typeface="Poppins"/>
              </a:rPr>
              <a:t>r</a:t>
            </a:r>
            <a:r>
              <a:rPr b="1" i="0" lang="en" sz="6600" u="none" cap="none" strike="noStrike">
                <a:solidFill>
                  <a:srgbClr val="FF0000"/>
                </a:solidFill>
                <a:highlight>
                  <a:schemeClr val="lt1"/>
                </a:highlight>
                <a:latin typeface="Poppins"/>
                <a:ea typeface="Poppins"/>
                <a:cs typeface="Poppins"/>
                <a:sym typeface="Poppins"/>
              </a:rPr>
              <a:t>e</a:t>
            </a:r>
            <a:r>
              <a:rPr b="1" i="0" lang="en" sz="6600" u="none" cap="none" strike="noStrike">
                <a:solidFill>
                  <a:srgbClr val="006FB6"/>
                </a:solidFill>
                <a:highlight>
                  <a:srgbClr val="FFFFFF"/>
                </a:highlight>
                <a:latin typeface="Poppins"/>
                <a:ea typeface="Poppins"/>
                <a:cs typeface="Poppins"/>
                <a:sym typeface="Poppins"/>
              </a:rPr>
              <a:t> </a:t>
            </a:r>
            <a:endParaRPr b="1" i="0" sz="6600" u="none" cap="none" strike="noStrike">
              <a:solidFill>
                <a:srgbClr val="006FB6"/>
              </a:solidFill>
              <a:highlight>
                <a:srgbClr val="FFFFFF"/>
              </a:highlight>
              <a:latin typeface="Poppins"/>
              <a:ea typeface="Poppins"/>
              <a:cs typeface="Poppins"/>
              <a:sym typeface="Poppins"/>
            </a:endParaRPr>
          </a:p>
          <a:p>
            <a:pPr indent="0" lvl="1" marL="1003300" marR="0" rtl="0" algn="l">
              <a:lnSpc>
                <a:spcPct val="150000"/>
              </a:lnSpc>
              <a:spcBef>
                <a:spcPts val="0"/>
              </a:spcBef>
              <a:spcAft>
                <a:spcPts val="0"/>
              </a:spcAft>
              <a:buClr>
                <a:srgbClr val="000000"/>
              </a:buClr>
              <a:buSzPts val="2200"/>
              <a:buFont typeface="Arial"/>
              <a:buNone/>
            </a:pPr>
            <a:r>
              <a:t/>
            </a:r>
            <a:endParaRPr b="1" i="0" sz="2200" u="none" cap="none" strike="noStrike">
              <a:solidFill>
                <a:srgbClr val="242424"/>
              </a:solidFill>
              <a:latin typeface="Poppins"/>
              <a:ea typeface="Poppins"/>
              <a:cs typeface="Poppins"/>
              <a:sym typeface="Poppins"/>
            </a:endParaRPr>
          </a:p>
        </p:txBody>
      </p:sp>
      <p:sp>
        <p:nvSpPr>
          <p:cNvPr id="27" name="Google Shape;27;p6"/>
          <p:cNvSpPr/>
          <p:nvPr/>
        </p:nvSpPr>
        <p:spPr>
          <a:xfrm>
            <a:off x="11407034" y="4971254"/>
            <a:ext cx="3506400" cy="15300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28" name="Google Shape;28;p6"/>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7600"/>
              <a:buNone/>
            </a:pPr>
            <a:r>
              <a:rPr lang="en"/>
              <a:t>Introduce the sounds</a:t>
            </a:r>
            <a:endParaRPr/>
          </a:p>
        </p:txBody>
      </p:sp>
      <p:sp>
        <p:nvSpPr>
          <p:cNvPr id="29" name="Google Shape;29;p6"/>
          <p:cNvSpPr txBox="1"/>
          <p:nvPr/>
        </p:nvSpPr>
        <p:spPr>
          <a:xfrm>
            <a:off x="610316" y="6314727"/>
            <a:ext cx="6058500" cy="2669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learn new sounds!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use the sound rule to help us read!</a:t>
            </a:r>
            <a:endParaRPr b="1" i="0" sz="3450" u="none" cap="none" strike="noStrike">
              <a:solidFill>
                <a:srgbClr val="0071B5"/>
              </a:solidFill>
              <a:latin typeface="Poppins"/>
              <a:ea typeface="Poppins"/>
              <a:cs typeface="Poppins"/>
              <a:sym typeface="Poppins"/>
            </a:endParaRPr>
          </a:p>
        </p:txBody>
      </p:sp>
      <p:grpSp>
        <p:nvGrpSpPr>
          <p:cNvPr id="30" name="Google Shape;30;p6"/>
          <p:cNvGrpSpPr/>
          <p:nvPr/>
        </p:nvGrpSpPr>
        <p:grpSpPr>
          <a:xfrm>
            <a:off x="599448" y="3308558"/>
            <a:ext cx="2489999" cy="2588607"/>
            <a:chOff x="599452" y="3110429"/>
            <a:chExt cx="2680589" cy="2786745"/>
          </a:xfrm>
        </p:grpSpPr>
        <p:sp>
          <p:nvSpPr>
            <p:cNvPr id="31" name="Google Shape;31;p6"/>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2" name="Google Shape;32;p6"/>
            <p:cNvPicPr preferRelativeResize="0"/>
            <p:nvPr/>
          </p:nvPicPr>
          <p:blipFill rotWithShape="1">
            <a:blip r:embed="rId4">
              <a:alphaModFix/>
            </a:blip>
            <a:srcRect b="0" l="0" r="0" t="0"/>
            <a:stretch/>
          </p:blipFill>
          <p:spPr>
            <a:xfrm>
              <a:off x="1219191" y="3110429"/>
              <a:ext cx="1442294" cy="2697122"/>
            </a:xfrm>
            <a:prstGeom prst="rect">
              <a:avLst/>
            </a:prstGeom>
            <a:noFill/>
            <a:ln>
              <a:noFill/>
            </a:ln>
          </p:spPr>
        </p:pic>
        <p:sp>
          <p:nvSpPr>
            <p:cNvPr id="33" name="Google Shape;33;p6"/>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6"/>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35" name="Google Shape;35;p6"/>
          <p:cNvPicPr preferRelativeResize="0"/>
          <p:nvPr/>
        </p:nvPicPr>
        <p:blipFill rotWithShape="1">
          <a:blip r:embed="rId5">
            <a:alphaModFix/>
          </a:blip>
          <a:srcRect b="0" l="0" r="0" t="0"/>
          <a:stretch/>
        </p:blipFill>
        <p:spPr>
          <a:xfrm>
            <a:off x="18276233" y="550401"/>
            <a:ext cx="669700" cy="12877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
                                        </p:tgtEl>
                                        <p:attrNameLst>
                                          <p:attrName>style.visibility</p:attrName>
                                        </p:attrNameLst>
                                      </p:cBhvr>
                                      <p:to>
                                        <p:strVal val="visible"/>
                                      </p:to>
                                    </p:set>
                                    <p:animEffect filter="fade" transition="in">
                                      <p:cBhvr>
                                        <p:cTn dur="1000"/>
                                        <p:tgtEl>
                                          <p:spTgt spid="24"/>
                                        </p:tgtEl>
                                      </p:cBhvr>
                                    </p:animEffect>
                                  </p:childTnLst>
                                </p:cTn>
                              </p:par>
                              <p:par>
                                <p:cTn fill="hold" nodeType="withEffect" presetClass="entr" presetID="10" presetSubtype="0">
                                  <p:stCondLst>
                                    <p:cond delay="0"/>
                                  </p:stCondLst>
                                  <p:childTnLst>
                                    <p:set>
                                      <p:cBhvr>
                                        <p:cTn dur="1" fill="hold">
                                          <p:stCondLst>
                                            <p:cond delay="0"/>
                                          </p:stCondLst>
                                        </p:cTn>
                                        <p:tgtEl>
                                          <p:spTgt spid="25"/>
                                        </p:tgtEl>
                                        <p:attrNameLst>
                                          <p:attrName>style.visibility</p:attrName>
                                        </p:attrNameLst>
                                      </p:cBhvr>
                                      <p:to>
                                        <p:strVal val="visible"/>
                                      </p:to>
                                    </p:set>
                                    <p:animEffect filter="fade" transition="in">
                                      <p:cBhvr>
                                        <p:cTn dur="1000"/>
                                        <p:tgtEl>
                                          <p:spTgt spid="25"/>
                                        </p:tgtEl>
                                      </p:cBhvr>
                                    </p:animEffect>
                                  </p:childTnLst>
                                </p:cTn>
                              </p:par>
                              <p:par>
                                <p:cTn fill="hold" nodeType="withEffect" presetClass="exit" presetID="1" presetSubtype="0">
                                  <p:stCondLst>
                                    <p:cond delay="0"/>
                                  </p:stCondLst>
                                  <p:childTnLst>
                                    <p:set>
                                      <p:cBhvr>
                                        <p:cTn dur="1" fill="hold">
                                          <p:stCondLst>
                                            <p:cond delay="1"/>
                                          </p:stCondLst>
                                        </p:cTn>
                                        <p:tgtEl>
                                          <p:spTgt spid="24"/>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25"/>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24"/>
                                        </p:tgtEl>
                                        <p:attrNameLst>
                                          <p:attrName>style.visibility</p:attrName>
                                        </p:attrNameLst>
                                      </p:cBhvr>
                                      <p:to>
                                        <p:strVal val="visible"/>
                                      </p:to>
                                    </p:set>
                                    <p:animEffect filter="fade" transition="in">
                                      <p:cBhvr>
                                        <p:cTn dur="1000"/>
                                        <p:tgtEl>
                                          <p:spTgt spid="24"/>
                                        </p:tgtEl>
                                      </p:cBhvr>
                                    </p:animEffect>
                                  </p:childTnLst>
                                </p:cTn>
                              </p:par>
                              <p:par>
                                <p:cTn fill="hold" nodeType="withEffect" presetClass="entr" presetID="10" presetSubtype="0">
                                  <p:stCondLst>
                                    <p:cond delay="0"/>
                                  </p:stCondLst>
                                  <p:childTnLst>
                                    <p:set>
                                      <p:cBhvr>
                                        <p:cTn dur="1" fill="hold">
                                          <p:stCondLst>
                                            <p:cond delay="0"/>
                                          </p:stCondLst>
                                        </p:cTn>
                                        <p:tgtEl>
                                          <p:spTgt spid="25"/>
                                        </p:tgtEl>
                                        <p:attrNameLst>
                                          <p:attrName>style.visibility</p:attrName>
                                        </p:attrNameLst>
                                      </p:cBhvr>
                                      <p:to>
                                        <p:strVal val="visible"/>
                                      </p:to>
                                    </p:set>
                                    <p:animEffect filter="fade" transition="in">
                                      <p:cBhvr>
                                        <p:cTn dur="1000"/>
                                        <p:tgtEl>
                                          <p:spTgt spid="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
                                        </p:tgtEl>
                                        <p:attrNameLst>
                                          <p:attrName>style.visibility</p:attrName>
                                        </p:attrNameLst>
                                      </p:cBhvr>
                                      <p:to>
                                        <p:strVal val="visible"/>
                                      </p:to>
                                    </p:set>
                                    <p:animEffect filter="fade" transition="in">
                                      <p:cBhvr>
                                        <p:cTn dur="1000"/>
                                        <p:tgtEl>
                                          <p:spTgt spid="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
                                        </p:tgtEl>
                                        <p:attrNameLst>
                                          <p:attrName>style.visibility</p:attrName>
                                        </p:attrNameLst>
                                      </p:cBhvr>
                                      <p:to>
                                        <p:strVal val="visible"/>
                                      </p:to>
                                    </p:set>
                                    <p:animEffect filter="fade" transition="in">
                                      <p:cBhvr>
                                        <p:cTn dur="1000"/>
                                        <p:tgtEl>
                                          <p:spTgt spid="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 name="Shape 39"/>
        <p:cNvGrpSpPr/>
        <p:nvPr/>
      </p:nvGrpSpPr>
      <p:grpSpPr>
        <a:xfrm>
          <a:off x="0" y="0"/>
          <a:ext cx="0" cy="0"/>
          <a:chOff x="0" y="0"/>
          <a:chExt cx="0" cy="0"/>
        </a:xfrm>
      </p:grpSpPr>
      <p:pic>
        <p:nvPicPr>
          <p:cNvPr id="40" name="Google Shape;40;p7"/>
          <p:cNvPicPr preferRelativeResize="0"/>
          <p:nvPr/>
        </p:nvPicPr>
        <p:blipFill rotWithShape="1">
          <a:blip r:embed="rId3">
            <a:alphaModFix/>
          </a:blip>
          <a:srcRect b="0" l="0" r="0" t="0"/>
          <a:stretch/>
        </p:blipFill>
        <p:spPr>
          <a:xfrm>
            <a:off x="7936918" y="2398160"/>
            <a:ext cx="10585298" cy="8187236"/>
          </a:xfrm>
          <a:prstGeom prst="rect">
            <a:avLst/>
          </a:prstGeom>
          <a:noFill/>
          <a:ln>
            <a:noFill/>
          </a:ln>
        </p:spPr>
      </p:pic>
      <p:pic>
        <p:nvPicPr>
          <p:cNvPr id="41" name="Google Shape;41;p7"/>
          <p:cNvPicPr preferRelativeResize="0"/>
          <p:nvPr/>
        </p:nvPicPr>
        <p:blipFill rotWithShape="1">
          <a:blip r:embed="rId4">
            <a:alphaModFix/>
          </a:blip>
          <a:srcRect b="1027" l="0" r="0" t="1038"/>
          <a:stretch/>
        </p:blipFill>
        <p:spPr>
          <a:xfrm>
            <a:off x="9479432" y="2305180"/>
            <a:ext cx="7898421" cy="7971815"/>
          </a:xfrm>
          <a:prstGeom prst="rect">
            <a:avLst/>
          </a:prstGeom>
          <a:noFill/>
          <a:ln>
            <a:noFill/>
          </a:ln>
        </p:spPr>
      </p:pic>
      <p:pic>
        <p:nvPicPr>
          <p:cNvPr id="42" name="Google Shape;42;p7"/>
          <p:cNvPicPr preferRelativeResize="0"/>
          <p:nvPr/>
        </p:nvPicPr>
        <p:blipFill rotWithShape="1">
          <a:blip r:embed="rId5">
            <a:alphaModFix/>
          </a:blip>
          <a:srcRect b="0" l="0" r="0" t="0"/>
          <a:stretch/>
        </p:blipFill>
        <p:spPr>
          <a:xfrm>
            <a:off x="9479432" y="2305180"/>
            <a:ext cx="7898420" cy="7971373"/>
          </a:xfrm>
          <a:prstGeom prst="rect">
            <a:avLst/>
          </a:prstGeom>
          <a:noFill/>
          <a:ln>
            <a:noFill/>
          </a:ln>
        </p:spPr>
      </p:pic>
      <p:sp>
        <p:nvSpPr>
          <p:cNvPr id="43" name="Google Shape;43;p7"/>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7600"/>
              <a:buNone/>
            </a:pPr>
            <a:r>
              <a:rPr lang="en"/>
              <a:t>Introduce the sounds</a:t>
            </a:r>
            <a:endParaRPr/>
          </a:p>
        </p:txBody>
      </p:sp>
      <p:grpSp>
        <p:nvGrpSpPr>
          <p:cNvPr id="44" name="Google Shape;44;p7"/>
          <p:cNvGrpSpPr/>
          <p:nvPr/>
        </p:nvGrpSpPr>
        <p:grpSpPr>
          <a:xfrm>
            <a:off x="599448" y="3308558"/>
            <a:ext cx="2489999" cy="2588607"/>
            <a:chOff x="599452" y="3110429"/>
            <a:chExt cx="2680589" cy="2786745"/>
          </a:xfrm>
        </p:grpSpPr>
        <p:sp>
          <p:nvSpPr>
            <p:cNvPr id="45" name="Google Shape;45;p7"/>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6" name="Google Shape;46;p7"/>
            <p:cNvPicPr preferRelativeResize="0"/>
            <p:nvPr/>
          </p:nvPicPr>
          <p:blipFill rotWithShape="1">
            <a:blip r:embed="rId6">
              <a:alphaModFix/>
            </a:blip>
            <a:srcRect b="0" l="0" r="0" t="0"/>
            <a:stretch/>
          </p:blipFill>
          <p:spPr>
            <a:xfrm>
              <a:off x="1219191" y="3110429"/>
              <a:ext cx="1442294" cy="2697122"/>
            </a:xfrm>
            <a:prstGeom prst="rect">
              <a:avLst/>
            </a:prstGeom>
            <a:noFill/>
            <a:ln>
              <a:noFill/>
            </a:ln>
          </p:spPr>
        </p:pic>
        <p:sp>
          <p:nvSpPr>
            <p:cNvPr id="47" name="Google Shape;47;p7"/>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7"/>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49" name="Google Shape;49;p7"/>
          <p:cNvPicPr preferRelativeResize="0"/>
          <p:nvPr/>
        </p:nvPicPr>
        <p:blipFill rotWithShape="1">
          <a:blip r:embed="rId7">
            <a:alphaModFix/>
          </a:blip>
          <a:srcRect b="0" l="0" r="0" t="0"/>
          <a:stretch/>
        </p:blipFill>
        <p:spPr>
          <a:xfrm>
            <a:off x="18276233" y="550401"/>
            <a:ext cx="669700" cy="12877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600"/>
                                        <p:tgtEl>
                                          <p:spTgt spid="42"/>
                                        </p:tgtEl>
                                        <p:attrNameLst>
                                          <p:attrName>ppt_w</p:attrName>
                                        </p:attrNameLst>
                                      </p:cBhvr>
                                      <p:tavLst>
                                        <p:tav fmla="" tm="0">
                                          <p:val>
                                            <p:strVal val="0"/>
                                          </p:val>
                                        </p:tav>
                                        <p:tav fmla="" tm="100000">
                                          <p:val>
                                            <p:strVal val="#ppt_w"/>
                                          </p:val>
                                        </p:tav>
                                      </p:tavLst>
                                    </p:anim>
                                    <p:anim calcmode="lin" valueType="num">
                                      <p:cBhvr additive="base">
                                        <p:cTn dur="600"/>
                                        <p:tgtEl>
                                          <p:spTgt spid="4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4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600"/>
                                        <p:tgtEl>
                                          <p:spTgt spid="41"/>
                                        </p:tgtEl>
                                        <p:attrNameLst>
                                          <p:attrName>ppt_w</p:attrName>
                                        </p:attrNameLst>
                                      </p:cBhvr>
                                      <p:tavLst>
                                        <p:tav fmla="" tm="0">
                                          <p:val>
                                            <p:strVal val="0"/>
                                          </p:val>
                                        </p:tav>
                                        <p:tav fmla="" tm="100000">
                                          <p:val>
                                            <p:strVal val="#ppt_w"/>
                                          </p:val>
                                        </p:tav>
                                      </p:tavLst>
                                    </p:anim>
                                    <p:anim calcmode="lin" valueType="num">
                                      <p:cBhvr additive="base">
                                        <p:cTn dur="600"/>
                                        <p:tgtEl>
                                          <p:spTgt spid="4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4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1000"/>
                                        <p:tgtEl>
                                          <p:spTgt spid="40"/>
                                        </p:tgtEl>
                                        <p:attrNameLst>
                                          <p:attrName>ppt_w</p:attrName>
                                        </p:attrNameLst>
                                      </p:cBhvr>
                                      <p:tavLst>
                                        <p:tav fmla="" tm="0">
                                          <p:val>
                                            <p:strVal val="0"/>
                                          </p:val>
                                        </p:tav>
                                        <p:tav fmla="" tm="100000">
                                          <p:val>
                                            <p:strVal val="#ppt_w"/>
                                          </p:val>
                                        </p:tav>
                                      </p:tavLst>
                                    </p:anim>
                                    <p:anim calcmode="lin" valueType="num">
                                      <p:cBhvr additive="base">
                                        <p:cTn dur="1000"/>
                                        <p:tgtEl>
                                          <p:spTgt spid="4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 name="Shape 54"/>
        <p:cNvGrpSpPr/>
        <p:nvPr/>
      </p:nvGrpSpPr>
      <p:grpSpPr>
        <a:xfrm>
          <a:off x="0" y="0"/>
          <a:ext cx="0" cy="0"/>
          <a:chOff x="0" y="0"/>
          <a:chExt cx="0" cy="0"/>
        </a:xfrm>
      </p:grpSpPr>
      <p:pic>
        <p:nvPicPr>
          <p:cNvPr id="55" name="Google Shape;55;p8"/>
          <p:cNvPicPr preferRelativeResize="0"/>
          <p:nvPr/>
        </p:nvPicPr>
        <p:blipFill rotWithShape="1">
          <a:blip r:embed="rId3">
            <a:alphaModFix/>
          </a:blip>
          <a:srcRect b="0" l="0" r="0" t="0"/>
          <a:stretch/>
        </p:blipFill>
        <p:spPr>
          <a:xfrm rot="5400000">
            <a:off x="6623662" y="2293085"/>
            <a:ext cx="10707313" cy="7033881"/>
          </a:xfrm>
          <a:prstGeom prst="rect">
            <a:avLst/>
          </a:prstGeom>
          <a:noFill/>
          <a:ln>
            <a:noFill/>
          </a:ln>
        </p:spPr>
      </p:pic>
      <p:sp>
        <p:nvSpPr>
          <p:cNvPr id="56" name="Google Shape;56;p8"/>
          <p:cNvSpPr txBox="1"/>
          <p:nvPr/>
        </p:nvSpPr>
        <p:spPr>
          <a:xfrm>
            <a:off x="8848059" y="1906574"/>
            <a:ext cx="6234300" cy="2476500"/>
          </a:xfrm>
          <a:prstGeom prst="rect">
            <a:avLst/>
          </a:prstGeom>
          <a:noFill/>
          <a:ln>
            <a:noFill/>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6500"/>
              <a:buFont typeface="Arial"/>
              <a:buNone/>
            </a:pPr>
            <a:r>
              <a:rPr b="1" i="0" lang="en" sz="14000" u="none" cap="none" strike="noStrike">
                <a:solidFill>
                  <a:schemeClr val="lt1"/>
                </a:solidFill>
                <a:latin typeface="Poppins"/>
                <a:ea typeface="Poppins"/>
                <a:cs typeface="Poppins"/>
                <a:sym typeface="Poppins"/>
              </a:rPr>
              <a:t>eve</a:t>
            </a:r>
            <a:endParaRPr b="1" i="0" sz="14000" u="none" cap="none" strike="noStrike">
              <a:solidFill>
                <a:schemeClr val="lt1"/>
              </a:solidFill>
              <a:latin typeface="Poppins"/>
              <a:ea typeface="Poppins"/>
              <a:cs typeface="Poppins"/>
              <a:sym typeface="Poppins"/>
            </a:endParaRPr>
          </a:p>
        </p:txBody>
      </p:sp>
      <p:sp>
        <p:nvSpPr>
          <p:cNvPr id="57" name="Google Shape;57;p8"/>
          <p:cNvSpPr txBox="1"/>
          <p:nvPr/>
        </p:nvSpPr>
        <p:spPr>
          <a:xfrm>
            <a:off x="8860237" y="5695806"/>
            <a:ext cx="6234300" cy="2642100"/>
          </a:xfrm>
          <a:prstGeom prst="rect">
            <a:avLst/>
          </a:prstGeom>
          <a:noFill/>
          <a:ln>
            <a:noFill/>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5000"/>
              <a:buFont typeface="Arial"/>
              <a:buNone/>
            </a:pPr>
            <a:r>
              <a:rPr b="1" i="0" lang="en" sz="13000" u="none" cap="none" strike="noStrike">
                <a:solidFill>
                  <a:schemeClr val="lt1"/>
                </a:solidFill>
                <a:latin typeface="Poppins"/>
                <a:ea typeface="Poppins"/>
                <a:cs typeface="Poppins"/>
                <a:sym typeface="Poppins"/>
              </a:rPr>
              <a:t>theme</a:t>
            </a:r>
            <a:endParaRPr b="1" i="0" sz="13000" u="none" cap="none" strike="noStrike">
              <a:solidFill>
                <a:schemeClr val="lt1"/>
              </a:solidFill>
              <a:latin typeface="Poppins"/>
              <a:ea typeface="Poppins"/>
              <a:cs typeface="Poppins"/>
              <a:sym typeface="Poppins"/>
            </a:endParaRPr>
          </a:p>
        </p:txBody>
      </p:sp>
      <p:sp>
        <p:nvSpPr>
          <p:cNvPr id="58" name="Google Shape;58;p8"/>
          <p:cNvSpPr/>
          <p:nvPr/>
        </p:nvSpPr>
        <p:spPr>
          <a:xfrm>
            <a:off x="11701564" y="4307042"/>
            <a:ext cx="5514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59" name="Google Shape;59;p8"/>
          <p:cNvSpPr/>
          <p:nvPr/>
        </p:nvSpPr>
        <p:spPr>
          <a:xfrm>
            <a:off x="9372784" y="8239847"/>
            <a:ext cx="14976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60" name="Google Shape;60;p8"/>
          <p:cNvSpPr/>
          <p:nvPr/>
        </p:nvSpPr>
        <p:spPr>
          <a:xfrm>
            <a:off x="10220344" y="4690373"/>
            <a:ext cx="35064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61" name="Google Shape;61;p8"/>
          <p:cNvSpPr/>
          <p:nvPr/>
        </p:nvSpPr>
        <p:spPr>
          <a:xfrm>
            <a:off x="9286869" y="8960166"/>
            <a:ext cx="54609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62" name="Google Shape;62;p8"/>
          <p:cNvSpPr/>
          <p:nvPr/>
        </p:nvSpPr>
        <p:spPr>
          <a:xfrm>
            <a:off x="10646154" y="4307042"/>
            <a:ext cx="5514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63" name="Google Shape;63;p8"/>
          <p:cNvSpPr/>
          <p:nvPr/>
        </p:nvSpPr>
        <p:spPr>
          <a:xfrm>
            <a:off x="11325370" y="8239821"/>
            <a:ext cx="5514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64" name="Google Shape;64;p8"/>
          <p:cNvSpPr/>
          <p:nvPr/>
        </p:nvSpPr>
        <p:spPr>
          <a:xfrm>
            <a:off x="12721899" y="8239821"/>
            <a:ext cx="5514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65" name="Google Shape;65;p8"/>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66" name="Google Shape;66;p8"/>
          <p:cNvPicPr preferRelativeResize="0"/>
          <p:nvPr/>
        </p:nvPicPr>
        <p:blipFill rotWithShape="1">
          <a:blip r:embed="rId4">
            <a:alphaModFix/>
          </a:blip>
          <a:srcRect b="0" l="0" r="0" t="0"/>
          <a:stretch/>
        </p:blipFill>
        <p:spPr>
          <a:xfrm>
            <a:off x="17653913" y="312775"/>
            <a:ext cx="1821935" cy="1567072"/>
          </a:xfrm>
          <a:prstGeom prst="rect">
            <a:avLst/>
          </a:prstGeom>
          <a:noFill/>
          <a:ln>
            <a:noFill/>
          </a:ln>
        </p:spPr>
      </p:pic>
      <p:sp>
        <p:nvSpPr>
          <p:cNvPr id="67" name="Google Shape;67;p8"/>
          <p:cNvSpPr txBox="1"/>
          <p:nvPr/>
        </p:nvSpPr>
        <p:spPr>
          <a:xfrm>
            <a:off x="610317" y="626011"/>
            <a:ext cx="6216300" cy="2345400"/>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Clr>
                <a:srgbClr val="000000"/>
              </a:buClr>
              <a:buSzPts val="7600"/>
              <a:buFont typeface="Arial"/>
              <a:buNone/>
            </a:pPr>
            <a:r>
              <a:rPr b="1" i="0" lang="en" sz="7600" u="none" cap="none" strike="noStrike">
                <a:solidFill>
                  <a:srgbClr val="0071B5"/>
                </a:solidFill>
                <a:latin typeface="Poppins Black"/>
                <a:ea typeface="Poppins Black"/>
                <a:cs typeface="Poppins Black"/>
                <a:sym typeface="Poppins Black"/>
              </a:rPr>
              <a:t>Blend </a:t>
            </a:r>
            <a:endParaRPr b="1" i="0" sz="7600" u="none" cap="none" strike="noStrike">
              <a:solidFill>
                <a:srgbClr val="0071B5"/>
              </a:solidFill>
              <a:latin typeface="Poppins Black"/>
              <a:ea typeface="Poppins Black"/>
              <a:cs typeface="Poppins Black"/>
              <a:sym typeface="Poppins Black"/>
            </a:endParaRPr>
          </a:p>
          <a:p>
            <a:pPr indent="0" lvl="0" marL="0" marR="0" rtl="0" algn="l">
              <a:lnSpc>
                <a:spcPct val="100487"/>
              </a:lnSpc>
              <a:spcBef>
                <a:spcPts val="0"/>
              </a:spcBef>
              <a:spcAft>
                <a:spcPts val="0"/>
              </a:spcAft>
              <a:buClr>
                <a:srgbClr val="000000"/>
              </a:buClr>
              <a:buSzPts val="7600"/>
              <a:buFont typeface="Arial"/>
              <a:buNone/>
            </a:pPr>
            <a:r>
              <a:rPr b="1" i="0" lang="en" sz="7600" u="none" cap="none" strike="noStrike">
                <a:solidFill>
                  <a:srgbClr val="0071B5"/>
                </a:solidFill>
                <a:latin typeface="Poppins Black"/>
                <a:ea typeface="Poppins Black"/>
                <a:cs typeface="Poppins Black"/>
                <a:sym typeface="Poppins Black"/>
              </a:rPr>
              <a:t>the sounds</a:t>
            </a:r>
            <a:endParaRPr b="1" i="0" sz="7600" u="none" cap="none" strike="noStrike">
              <a:solidFill>
                <a:srgbClr val="0071B5"/>
              </a:solidFill>
              <a:latin typeface="Poppins Black"/>
              <a:ea typeface="Poppins Black"/>
              <a:cs typeface="Poppins Black"/>
              <a:sym typeface="Poppins Black"/>
            </a:endParaRPr>
          </a:p>
        </p:txBody>
      </p:sp>
      <p:sp>
        <p:nvSpPr>
          <p:cNvPr id="68" name="Google Shape;68;p8"/>
          <p:cNvSpPr txBox="1"/>
          <p:nvPr/>
        </p:nvSpPr>
        <p:spPr>
          <a:xfrm>
            <a:off x="610316" y="5924331"/>
            <a:ext cx="5979600" cy="3200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 It’s time to blend the sounds to help us read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the words smoothly!</a:t>
            </a:r>
            <a:endParaRPr b="1" i="0" sz="3450" u="none" cap="none" strike="noStrike">
              <a:solidFill>
                <a:srgbClr val="0071B5"/>
              </a:solidFill>
              <a:latin typeface="Poppins"/>
              <a:ea typeface="Poppins"/>
              <a:cs typeface="Poppins"/>
              <a:sym typeface="Poppins"/>
            </a:endParaRPr>
          </a:p>
        </p:txBody>
      </p:sp>
      <p:pic>
        <p:nvPicPr>
          <p:cNvPr id="69" name="Google Shape;69;p8"/>
          <p:cNvPicPr preferRelativeResize="0"/>
          <p:nvPr/>
        </p:nvPicPr>
        <p:blipFill rotWithShape="1">
          <a:blip r:embed="rId5">
            <a:alphaModFix/>
          </a:blip>
          <a:srcRect b="0" l="0" r="0" t="0"/>
          <a:stretch/>
        </p:blipFill>
        <p:spPr>
          <a:xfrm>
            <a:off x="610315" y="3236871"/>
            <a:ext cx="2781813" cy="235671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xit" presetID="1" presetSubtype="0">
                                  <p:stCondLst>
                                    <p:cond delay="0"/>
                                  </p:stCondLst>
                                  <p:childTnLst>
                                    <p:set>
                                      <p:cBhvr>
                                        <p:cTn dur="1" fill="hold">
                                          <p:stCondLst>
                                            <p:cond delay="1"/>
                                          </p:stCondLst>
                                        </p:cTn>
                                        <p:tgtEl>
                                          <p:spTgt spid="58"/>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5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
                                        </p:tgtEl>
                                        <p:attrNameLst>
                                          <p:attrName>style.visibility</p:attrName>
                                        </p:attrNameLst>
                                      </p:cBhvr>
                                      <p:to>
                                        <p:strVal val="visible"/>
                                      </p:to>
                                    </p:set>
                                    <p:animEffect filter="fade" transition="in">
                                      <p:cBhvr>
                                        <p:cTn dur="1000"/>
                                        <p:tgtEl>
                                          <p:spTgt spid="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6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
                                        </p:tgtEl>
                                        <p:attrNameLst>
                                          <p:attrName>style.visibility</p:attrName>
                                        </p:attrNameLst>
                                      </p:cBhvr>
                                      <p:to>
                                        <p:strVal val="visible"/>
                                      </p:to>
                                    </p:set>
                                    <p:animEffect filter="fade" transition="in">
                                      <p:cBhvr>
                                        <p:cTn dur="1000"/>
                                        <p:tgtEl>
                                          <p:spTgt spid="60"/>
                                        </p:tgtEl>
                                      </p:cBhvr>
                                    </p:animEffect>
                                  </p:childTnLst>
                                </p:cTn>
                              </p:par>
                              <p:par>
                                <p:cTn fill="hold" nodeType="withEffect" presetClass="exit" presetID="1" presetSubtype="0">
                                  <p:stCondLst>
                                    <p:cond delay="0"/>
                                  </p:stCondLst>
                                  <p:childTnLst>
                                    <p:set>
                                      <p:cBhvr>
                                        <p:cTn dur="1" fill="hold">
                                          <p:stCondLst>
                                            <p:cond delay="1"/>
                                          </p:stCondLst>
                                        </p:cTn>
                                        <p:tgtEl>
                                          <p:spTgt spid="5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
                                        </p:tgtEl>
                                        <p:attrNameLst>
                                          <p:attrName>style.visibility</p:attrName>
                                        </p:attrNameLst>
                                      </p:cBhvr>
                                      <p:to>
                                        <p:strVal val="visible"/>
                                      </p:to>
                                    </p:set>
                                    <p:animEffect filter="fade" transition="in">
                                      <p:cBhvr>
                                        <p:cTn dur="1000"/>
                                        <p:tgtEl>
                                          <p:spTgt spid="57"/>
                                        </p:tgtEl>
                                      </p:cBhvr>
                                    </p:animEffect>
                                  </p:childTnLst>
                                </p:cTn>
                              </p:par>
                              <p:par>
                                <p:cTn fill="hold" nodeType="withEffect" presetClass="exit" presetID="1" presetSubtype="0">
                                  <p:stCondLst>
                                    <p:cond delay="0"/>
                                  </p:stCondLst>
                                  <p:childTnLst>
                                    <p:set>
                                      <p:cBhvr>
                                        <p:cTn dur="1" fill="hold">
                                          <p:stCondLst>
                                            <p:cond delay="1"/>
                                          </p:stCondLst>
                                        </p:cTn>
                                        <p:tgtEl>
                                          <p:spTgt spid="6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5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
                                        </p:tgtEl>
                                        <p:attrNameLst>
                                          <p:attrName>style.visibility</p:attrName>
                                        </p:attrNameLst>
                                      </p:cBhvr>
                                      <p:to>
                                        <p:strVal val="visible"/>
                                      </p:to>
                                    </p:set>
                                    <p:animEffect filter="fade" transition="in">
                                      <p:cBhvr>
                                        <p:cTn dur="1"/>
                                        <p:tgtEl>
                                          <p:spTgt spid="64"/>
                                        </p:tgtEl>
                                      </p:cBhvr>
                                    </p:animEffect>
                                  </p:childTnLst>
                                </p:cTn>
                              </p:par>
                              <p:par>
                                <p:cTn fill="hold" nodeType="withEffect" presetClass="exit" presetID="1" presetSubtype="0">
                                  <p:stCondLst>
                                    <p:cond delay="0"/>
                                  </p:stCondLst>
                                  <p:childTnLst>
                                    <p:set>
                                      <p:cBhvr>
                                        <p:cTn dur="1" fill="hold">
                                          <p:stCondLst>
                                            <p:cond delay="1"/>
                                          </p:stCondLst>
                                        </p:cTn>
                                        <p:tgtEl>
                                          <p:spTgt spid="6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6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6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grpSp>
        <p:nvGrpSpPr>
          <p:cNvPr id="75" name="Google Shape;75;p9"/>
          <p:cNvGrpSpPr/>
          <p:nvPr/>
        </p:nvGrpSpPr>
        <p:grpSpPr>
          <a:xfrm>
            <a:off x="7836535" y="2607514"/>
            <a:ext cx="4166384" cy="2768178"/>
            <a:chOff x="5784675" y="818500"/>
            <a:chExt cx="2737800" cy="1941900"/>
          </a:xfrm>
        </p:grpSpPr>
        <p:sp>
          <p:nvSpPr>
            <p:cNvPr id="76" name="Google Shape;76;p9"/>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7" name="Google Shape;77;p9"/>
            <p:cNvSpPr/>
            <p:nvPr/>
          </p:nvSpPr>
          <p:spPr>
            <a:xfrm>
              <a:off x="5976525"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1000"/>
                <a:buFont typeface="Arial"/>
                <a:buNone/>
              </a:pPr>
              <a:r>
                <a:rPr b="1" i="0" lang="en" sz="9000" u="none" cap="none" strike="noStrike">
                  <a:solidFill>
                    <a:schemeClr val="accent1"/>
                  </a:solidFill>
                  <a:latin typeface="Poppins"/>
                  <a:ea typeface="Poppins"/>
                  <a:cs typeface="Poppins"/>
                  <a:sym typeface="Poppins"/>
                </a:rPr>
                <a:t>gene</a:t>
              </a:r>
              <a:endParaRPr b="1" i="0" sz="9000" u="none" cap="none" strike="noStrike">
                <a:solidFill>
                  <a:schemeClr val="accent1"/>
                </a:solidFill>
                <a:latin typeface="Poppins"/>
                <a:ea typeface="Poppins"/>
                <a:cs typeface="Poppins"/>
                <a:sym typeface="Poppins"/>
              </a:endParaRPr>
            </a:p>
          </p:txBody>
        </p:sp>
      </p:grpSp>
      <p:grpSp>
        <p:nvGrpSpPr>
          <p:cNvPr id="78" name="Google Shape;78;p9"/>
          <p:cNvGrpSpPr/>
          <p:nvPr/>
        </p:nvGrpSpPr>
        <p:grpSpPr>
          <a:xfrm>
            <a:off x="13724988" y="2607515"/>
            <a:ext cx="4582256" cy="2768178"/>
            <a:chOff x="5784675" y="907452"/>
            <a:chExt cx="2737800" cy="1941900"/>
          </a:xfrm>
        </p:grpSpPr>
        <p:sp>
          <p:nvSpPr>
            <p:cNvPr id="79" name="Google Shape;79;p9"/>
            <p:cNvSpPr/>
            <p:nvPr/>
          </p:nvSpPr>
          <p:spPr>
            <a:xfrm>
              <a:off x="5784675" y="907452"/>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80" name="Google Shape;80;p9"/>
            <p:cNvSpPr/>
            <p:nvPr/>
          </p:nvSpPr>
          <p:spPr>
            <a:xfrm>
              <a:off x="5976525" y="1089852"/>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1000"/>
                <a:buFont typeface="Arial"/>
                <a:buNone/>
              </a:pPr>
              <a:r>
                <a:rPr b="1" i="0" lang="en" sz="9000" u="none" cap="none" strike="noStrike">
                  <a:solidFill>
                    <a:schemeClr val="accent1"/>
                  </a:solidFill>
                  <a:latin typeface="Poppins"/>
                  <a:ea typeface="Poppins"/>
                  <a:cs typeface="Poppins"/>
                  <a:sym typeface="Poppins"/>
                </a:rPr>
                <a:t>scene</a:t>
              </a:r>
              <a:endParaRPr b="1" i="0" sz="9000" u="none" cap="none" strike="noStrike">
                <a:solidFill>
                  <a:schemeClr val="accent1"/>
                </a:solidFill>
                <a:latin typeface="Poppins"/>
                <a:ea typeface="Poppins"/>
                <a:cs typeface="Poppins"/>
                <a:sym typeface="Poppins"/>
              </a:endParaRPr>
            </a:p>
          </p:txBody>
        </p:sp>
      </p:grpSp>
      <p:grpSp>
        <p:nvGrpSpPr>
          <p:cNvPr id="81" name="Google Shape;81;p9"/>
          <p:cNvGrpSpPr/>
          <p:nvPr/>
        </p:nvGrpSpPr>
        <p:grpSpPr>
          <a:xfrm>
            <a:off x="7837364" y="5524630"/>
            <a:ext cx="10472085" cy="3340456"/>
            <a:chOff x="5784675" y="818500"/>
            <a:chExt cx="2737800" cy="1941900"/>
          </a:xfrm>
        </p:grpSpPr>
        <p:sp>
          <p:nvSpPr>
            <p:cNvPr id="82" name="Google Shape;82;p9"/>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83" name="Google Shape;83;p9"/>
            <p:cNvSpPr/>
            <p:nvPr/>
          </p:nvSpPr>
          <p:spPr>
            <a:xfrm>
              <a:off x="5859780" y="1000907"/>
              <a:ext cx="25749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15000"/>
                </a:lnSpc>
                <a:spcBef>
                  <a:spcPts val="0"/>
                </a:spcBef>
                <a:spcAft>
                  <a:spcPts val="0"/>
                </a:spcAft>
                <a:buClr>
                  <a:srgbClr val="000000"/>
                </a:buClr>
                <a:buSzPts val="8100"/>
                <a:buFont typeface="Arial"/>
                <a:buNone/>
              </a:pPr>
              <a:r>
                <a:rPr b="1" i="0" lang="en" sz="6000" u="none" cap="none" strike="noStrike">
                  <a:solidFill>
                    <a:schemeClr val="accent1"/>
                  </a:solidFill>
                  <a:latin typeface="Poppins"/>
                  <a:ea typeface="Poppins"/>
                  <a:cs typeface="Poppins"/>
                  <a:sym typeface="Poppins"/>
                </a:rPr>
                <a:t>Pete told me that these scenes should be here. </a:t>
              </a:r>
              <a:endParaRPr b="1" i="0" sz="6000" u="none" cap="none" strike="noStrike">
                <a:solidFill>
                  <a:schemeClr val="accent1"/>
                </a:solidFill>
                <a:latin typeface="Poppins"/>
                <a:ea typeface="Poppins"/>
                <a:cs typeface="Poppins"/>
                <a:sym typeface="Poppins"/>
              </a:endParaRPr>
            </a:p>
          </p:txBody>
        </p:sp>
      </p:grpSp>
      <p:sp>
        <p:nvSpPr>
          <p:cNvPr id="84" name="Google Shape;84;p9"/>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85" name="Google Shape;85;p9"/>
          <p:cNvPicPr preferRelativeResize="0"/>
          <p:nvPr/>
        </p:nvPicPr>
        <p:blipFill rotWithShape="1">
          <a:blip r:embed="rId3">
            <a:alphaModFix/>
          </a:blip>
          <a:srcRect b="0" l="0" r="0" t="0"/>
          <a:stretch/>
        </p:blipFill>
        <p:spPr>
          <a:xfrm>
            <a:off x="17653913" y="312775"/>
            <a:ext cx="1821935" cy="1567072"/>
          </a:xfrm>
          <a:prstGeom prst="rect">
            <a:avLst/>
          </a:prstGeom>
          <a:noFill/>
          <a:ln>
            <a:noFill/>
          </a:ln>
        </p:spPr>
      </p:pic>
      <p:sp>
        <p:nvSpPr>
          <p:cNvPr id="86" name="Google Shape;86;p9"/>
          <p:cNvSpPr txBox="1"/>
          <p:nvPr/>
        </p:nvSpPr>
        <p:spPr>
          <a:xfrm>
            <a:off x="610316" y="626011"/>
            <a:ext cx="6288900" cy="2345400"/>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Clr>
                <a:srgbClr val="000000"/>
              </a:buClr>
              <a:buSzPts val="7600"/>
              <a:buFont typeface="Arial"/>
              <a:buNone/>
            </a:pPr>
            <a:r>
              <a:rPr b="1" i="0" lang="en" sz="7600" u="none" cap="none" strike="noStrike">
                <a:solidFill>
                  <a:srgbClr val="0071B5"/>
                </a:solidFill>
                <a:latin typeface="Poppins Black"/>
                <a:ea typeface="Poppins Black"/>
                <a:cs typeface="Poppins Black"/>
                <a:sym typeface="Poppins Black"/>
              </a:rPr>
              <a:t>Read </a:t>
            </a:r>
            <a:br>
              <a:rPr b="1" i="0" lang="en" sz="7600" u="none" cap="none" strike="noStrike">
                <a:solidFill>
                  <a:srgbClr val="0071B5"/>
                </a:solidFill>
                <a:latin typeface="Poppins Black"/>
                <a:ea typeface="Poppins Black"/>
                <a:cs typeface="Poppins Black"/>
                <a:sym typeface="Poppins Black"/>
              </a:rPr>
            </a:br>
            <a:r>
              <a:rPr b="1" i="0" lang="en" sz="7600" u="none" cap="none" strike="noStrike">
                <a:solidFill>
                  <a:srgbClr val="0071B5"/>
                </a:solidFill>
                <a:latin typeface="Poppins Black"/>
                <a:ea typeface="Poppins Black"/>
                <a:cs typeface="Poppins Black"/>
                <a:sym typeface="Poppins Black"/>
              </a:rPr>
              <a:t>the words</a:t>
            </a:r>
            <a:endParaRPr b="1" i="0" sz="7600" u="none" cap="none" strike="noStrike">
              <a:solidFill>
                <a:srgbClr val="0071B5"/>
              </a:solidFill>
              <a:latin typeface="Poppins Black"/>
              <a:ea typeface="Poppins Black"/>
              <a:cs typeface="Poppins Black"/>
              <a:sym typeface="Poppins Black"/>
            </a:endParaRPr>
          </a:p>
        </p:txBody>
      </p:sp>
      <p:sp>
        <p:nvSpPr>
          <p:cNvPr id="87" name="Google Shape;87;p9"/>
          <p:cNvSpPr txBox="1"/>
          <p:nvPr/>
        </p:nvSpPr>
        <p:spPr>
          <a:xfrm>
            <a:off x="610316" y="6129542"/>
            <a:ext cx="6042600" cy="2669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 so we can read smoothly, like we are speaking!</a:t>
            </a:r>
            <a:endParaRPr b="1" i="0" sz="3450" u="none" cap="none" strike="noStrike">
              <a:solidFill>
                <a:srgbClr val="0071B5"/>
              </a:solidFill>
              <a:latin typeface="Poppins"/>
              <a:ea typeface="Poppins"/>
              <a:cs typeface="Poppins"/>
              <a:sym typeface="Poppins"/>
            </a:endParaRPr>
          </a:p>
        </p:txBody>
      </p:sp>
      <p:pic>
        <p:nvPicPr>
          <p:cNvPr id="88" name="Google Shape;88;p9"/>
          <p:cNvPicPr preferRelativeResize="0"/>
          <p:nvPr/>
        </p:nvPicPr>
        <p:blipFill rotWithShape="1">
          <a:blip r:embed="rId4">
            <a:alphaModFix/>
          </a:blip>
          <a:srcRect b="0" l="0" r="0" t="0"/>
          <a:stretch/>
        </p:blipFill>
        <p:spPr>
          <a:xfrm>
            <a:off x="624650" y="3237450"/>
            <a:ext cx="2781801" cy="2364399"/>
          </a:xfrm>
          <a:prstGeom prst="rect">
            <a:avLst/>
          </a:prstGeom>
          <a:noFill/>
          <a:ln>
            <a:noFill/>
          </a:ln>
        </p:spPr>
      </p:pic>
      <p:pic>
        <p:nvPicPr>
          <p:cNvPr id="89" name="Google Shape;89;p9"/>
          <p:cNvPicPr preferRelativeResize="0"/>
          <p:nvPr/>
        </p:nvPicPr>
        <p:blipFill rotWithShape="1">
          <a:blip r:embed="rId5">
            <a:alphaModFix/>
          </a:blip>
          <a:srcRect b="0" l="0" r="0" t="0"/>
          <a:stretch/>
        </p:blipFill>
        <p:spPr>
          <a:xfrm>
            <a:off x="16174150" y="9027500"/>
            <a:ext cx="2484574" cy="17955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gtEl>
                                        <p:attrNameLst>
                                          <p:attrName>style.visibility</p:attrName>
                                        </p:attrNameLst>
                                      </p:cBhvr>
                                      <p:to>
                                        <p:strVal val="visible"/>
                                      </p:to>
                                    </p:set>
                                    <p:animEffect filter="fade" transition="in">
                                      <p:cBhvr>
                                        <p:cTn dur="1000"/>
                                        <p:tgtEl>
                                          <p:spTgt spid="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5"/>
                                        </p:tgtEl>
                                        <p:attrNameLst>
                                          <p:attrName>style.visibility</p:attrName>
                                        </p:attrNameLst>
                                      </p:cBhvr>
                                      <p:to>
                                        <p:strVal val="visible"/>
                                      </p:to>
                                    </p:set>
                                    <p:anim calcmode="lin" valueType="num">
                                      <p:cBhvr additive="base">
                                        <p:cTn dur="1000"/>
                                        <p:tgtEl>
                                          <p:spTgt spid="75"/>
                                        </p:tgtEl>
                                        <p:attrNameLst>
                                          <p:attrName>ppt_w</p:attrName>
                                        </p:attrNameLst>
                                      </p:cBhvr>
                                      <p:tavLst>
                                        <p:tav fmla="" tm="0">
                                          <p:val>
                                            <p:strVal val="0"/>
                                          </p:val>
                                        </p:tav>
                                        <p:tav fmla="" tm="100000">
                                          <p:val>
                                            <p:strVal val="#ppt_w"/>
                                          </p:val>
                                        </p:tav>
                                      </p:tavLst>
                                    </p:anim>
                                    <p:anim calcmode="lin" valueType="num">
                                      <p:cBhvr additive="base">
                                        <p:cTn dur="1000"/>
                                        <p:tgtEl>
                                          <p:spTgt spid="7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8"/>
                                        </p:tgtEl>
                                        <p:attrNameLst>
                                          <p:attrName>style.visibility</p:attrName>
                                        </p:attrNameLst>
                                      </p:cBhvr>
                                      <p:to>
                                        <p:strVal val="visible"/>
                                      </p:to>
                                    </p:set>
                                    <p:anim calcmode="lin" valueType="num">
                                      <p:cBhvr additive="base">
                                        <p:cTn dur="1000"/>
                                        <p:tgtEl>
                                          <p:spTgt spid="78"/>
                                        </p:tgtEl>
                                        <p:attrNameLst>
                                          <p:attrName>ppt_w</p:attrName>
                                        </p:attrNameLst>
                                      </p:cBhvr>
                                      <p:tavLst>
                                        <p:tav fmla="" tm="0">
                                          <p:val>
                                            <p:strVal val="0"/>
                                          </p:val>
                                        </p:tav>
                                        <p:tav fmla="" tm="100000">
                                          <p:val>
                                            <p:strVal val="#ppt_w"/>
                                          </p:val>
                                        </p:tav>
                                      </p:tavLst>
                                    </p:anim>
                                    <p:anim calcmode="lin" valueType="num">
                                      <p:cBhvr additive="base">
                                        <p:cTn dur="1000"/>
                                        <p:tgtEl>
                                          <p:spTgt spid="7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81"/>
                                        </p:tgtEl>
                                        <p:attrNameLst>
                                          <p:attrName>style.visibility</p:attrName>
                                        </p:attrNameLst>
                                      </p:cBhvr>
                                      <p:to>
                                        <p:strVal val="visible"/>
                                      </p:to>
                                    </p:set>
                                    <p:anim calcmode="lin" valueType="num">
                                      <p:cBhvr additive="base">
                                        <p:cTn dur="1000"/>
                                        <p:tgtEl>
                                          <p:spTgt spid="81"/>
                                        </p:tgtEl>
                                        <p:attrNameLst>
                                          <p:attrName>ppt_w</p:attrName>
                                        </p:attrNameLst>
                                      </p:cBhvr>
                                      <p:tavLst>
                                        <p:tav fmla="" tm="0">
                                          <p:val>
                                            <p:strVal val="0"/>
                                          </p:val>
                                        </p:tav>
                                        <p:tav fmla="" tm="100000">
                                          <p:val>
                                            <p:strVal val="#ppt_w"/>
                                          </p:val>
                                        </p:tav>
                                      </p:tavLst>
                                    </p:anim>
                                    <p:anim calcmode="lin" valueType="num">
                                      <p:cBhvr additive="base">
                                        <p:cTn dur="1000"/>
                                        <p:tgtEl>
                                          <p:spTgt spid="8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0"/>
          <p:cNvSpPr txBox="1"/>
          <p:nvPr/>
        </p:nvSpPr>
        <p:spPr>
          <a:xfrm>
            <a:off x="6677207" y="2763622"/>
            <a:ext cx="12258600" cy="8715000"/>
          </a:xfrm>
          <a:prstGeom prst="rect">
            <a:avLst/>
          </a:prstGeom>
          <a:noFill/>
          <a:ln>
            <a:noFill/>
          </a:ln>
        </p:spPr>
        <p:txBody>
          <a:bodyPr anchorCtr="0" anchor="t" bIns="201050" lIns="201050" spcFirstLastPara="1" rIns="201050" wrap="square" tIns="201050">
            <a:noAutofit/>
          </a:bodyPr>
          <a:lstStyle/>
          <a:p>
            <a:pPr indent="0" lvl="1" marL="1003300" marR="0" rtl="0" algn="l">
              <a:lnSpc>
                <a:spcPct val="150000"/>
              </a:lnSpc>
              <a:spcBef>
                <a:spcPts val="0"/>
              </a:spcBef>
              <a:spcAft>
                <a:spcPts val="0"/>
              </a:spcAft>
              <a:buClr>
                <a:srgbClr val="000000"/>
              </a:buClr>
              <a:buSzPts val="12100"/>
              <a:buFont typeface="Arial"/>
              <a:buNone/>
            </a:pPr>
            <a:r>
              <a:rPr b="1" i="0" lang="en" sz="12100" u="none" cap="none" strike="noStrike">
                <a:solidFill>
                  <a:schemeClr val="accent1"/>
                </a:solidFill>
                <a:latin typeface="Poppins"/>
                <a:ea typeface="Poppins"/>
                <a:cs typeface="Poppins"/>
                <a:sym typeface="Poppins"/>
              </a:rPr>
              <a:t>Pete			     here</a:t>
            </a:r>
            <a:endParaRPr b="1" i="0" sz="12100" u="none" cap="none" strike="noStrike">
              <a:solidFill>
                <a:schemeClr val="accent1"/>
              </a:solidFill>
              <a:latin typeface="Poppins"/>
              <a:ea typeface="Poppins"/>
              <a:cs typeface="Poppins"/>
              <a:sym typeface="Poppins"/>
            </a:endParaRPr>
          </a:p>
          <a:p>
            <a:pPr indent="0" lvl="1" marL="1003300" marR="0" rtl="0" algn="l">
              <a:lnSpc>
                <a:spcPct val="150000"/>
              </a:lnSpc>
              <a:spcBef>
                <a:spcPts val="0"/>
              </a:spcBef>
              <a:spcAft>
                <a:spcPts val="0"/>
              </a:spcAft>
              <a:buClr>
                <a:srgbClr val="000000"/>
              </a:buClr>
              <a:buSzPts val="12100"/>
              <a:buFont typeface="Arial"/>
              <a:buNone/>
            </a:pPr>
            <a:r>
              <a:rPr b="1" i="0" lang="en" sz="12100" u="none" cap="none" strike="noStrike">
                <a:solidFill>
                  <a:schemeClr val="accent1"/>
                </a:solidFill>
                <a:latin typeface="Poppins"/>
                <a:ea typeface="Poppins"/>
                <a:cs typeface="Poppins"/>
                <a:sym typeface="Poppins"/>
              </a:rPr>
              <a:t>these</a:t>
            </a:r>
            <a:endParaRPr b="1" i="0" sz="12100" u="none" cap="none" strike="noStrike">
              <a:solidFill>
                <a:schemeClr val="accent1"/>
              </a:solidFill>
              <a:latin typeface="Poppins"/>
              <a:ea typeface="Poppins"/>
              <a:cs typeface="Poppins"/>
              <a:sym typeface="Poppins"/>
            </a:endParaRPr>
          </a:p>
          <a:p>
            <a:pPr indent="1016000" lvl="1" marL="3009900" marR="0" rtl="0" algn="l">
              <a:lnSpc>
                <a:spcPct val="150000"/>
              </a:lnSpc>
              <a:spcBef>
                <a:spcPts val="0"/>
              </a:spcBef>
              <a:spcAft>
                <a:spcPts val="0"/>
              </a:spcAft>
              <a:buClr>
                <a:srgbClr val="000000"/>
              </a:buClr>
              <a:buSzPts val="8400"/>
              <a:buFont typeface="Arial"/>
              <a:buNone/>
            </a:pPr>
            <a:r>
              <a:t/>
            </a:r>
            <a:endParaRPr b="1" i="0" sz="8400" u="none" cap="none" strike="noStrike">
              <a:solidFill>
                <a:schemeClr val="accent1"/>
              </a:solidFill>
              <a:highlight>
                <a:srgbClr val="FFFFFF"/>
              </a:highlight>
              <a:latin typeface="Poppins"/>
              <a:ea typeface="Poppins"/>
              <a:cs typeface="Poppins"/>
              <a:sym typeface="Poppins"/>
            </a:endParaRPr>
          </a:p>
        </p:txBody>
      </p:sp>
      <p:sp>
        <p:nvSpPr>
          <p:cNvPr id="96" name="Google Shape;96;p10"/>
          <p:cNvSpPr txBox="1"/>
          <p:nvPr/>
        </p:nvSpPr>
        <p:spPr>
          <a:xfrm>
            <a:off x="610317" y="626011"/>
            <a:ext cx="5635500" cy="2345400"/>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Clr>
                <a:srgbClr val="000000"/>
              </a:buClr>
              <a:buSzPts val="7600"/>
              <a:buFont typeface="Arial"/>
              <a:buNone/>
            </a:pPr>
            <a:r>
              <a:rPr b="1" i="0" lang="en" sz="7600" u="none" cap="none" strike="noStrike">
                <a:solidFill>
                  <a:srgbClr val="0071B5"/>
                </a:solidFill>
                <a:latin typeface="Poppins Black"/>
                <a:ea typeface="Poppins Black"/>
                <a:cs typeface="Poppins Black"/>
                <a:sym typeface="Poppins Black"/>
              </a:rPr>
              <a:t>Decode </a:t>
            </a:r>
            <a:br>
              <a:rPr b="1" i="0" lang="en" sz="7600" u="none" cap="none" strike="noStrike">
                <a:solidFill>
                  <a:srgbClr val="0071B5"/>
                </a:solidFill>
                <a:latin typeface="Poppins Black"/>
                <a:ea typeface="Poppins Black"/>
                <a:cs typeface="Poppins Black"/>
                <a:sym typeface="Poppins Black"/>
              </a:rPr>
            </a:br>
            <a:r>
              <a:rPr b="1" i="0" lang="en" sz="7600" u="none" cap="none" strike="noStrike">
                <a:solidFill>
                  <a:srgbClr val="0071B5"/>
                </a:solidFill>
                <a:latin typeface="Poppins Black"/>
                <a:ea typeface="Poppins Black"/>
                <a:cs typeface="Poppins Black"/>
                <a:sym typeface="Poppins Black"/>
              </a:rPr>
              <a:t>the words</a:t>
            </a:r>
            <a:endParaRPr b="1" i="0" sz="7600" u="none" cap="none" strike="noStrike">
              <a:solidFill>
                <a:srgbClr val="0071B5"/>
              </a:solidFill>
              <a:latin typeface="Poppins Black"/>
              <a:ea typeface="Poppins Black"/>
              <a:cs typeface="Poppins Black"/>
              <a:sym typeface="Poppins Black"/>
            </a:endParaRPr>
          </a:p>
        </p:txBody>
      </p:sp>
      <p:sp>
        <p:nvSpPr>
          <p:cNvPr id="97" name="Google Shape;97;p10"/>
          <p:cNvSpPr txBox="1"/>
          <p:nvPr/>
        </p:nvSpPr>
        <p:spPr>
          <a:xfrm>
            <a:off x="610316" y="5971887"/>
            <a:ext cx="5806200" cy="3200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 so we can read the words!</a:t>
            </a:r>
            <a:endParaRPr b="1" i="0" sz="3450" u="none" cap="none" strike="noStrike">
              <a:solidFill>
                <a:srgbClr val="0071B5"/>
              </a:solidFill>
              <a:latin typeface="Poppins"/>
              <a:ea typeface="Poppins"/>
              <a:cs typeface="Poppins"/>
              <a:sym typeface="Poppins"/>
            </a:endParaRPr>
          </a:p>
        </p:txBody>
      </p:sp>
      <p:pic>
        <p:nvPicPr>
          <p:cNvPr id="98" name="Google Shape;98;p10"/>
          <p:cNvPicPr preferRelativeResize="0"/>
          <p:nvPr/>
        </p:nvPicPr>
        <p:blipFill rotWithShape="1">
          <a:blip r:embed="rId3">
            <a:alphaModFix/>
          </a:blip>
          <a:srcRect b="0" l="0" r="0" t="0"/>
          <a:stretch/>
        </p:blipFill>
        <p:spPr>
          <a:xfrm>
            <a:off x="18281858" y="549800"/>
            <a:ext cx="669700" cy="1285901"/>
          </a:xfrm>
          <a:prstGeom prst="rect">
            <a:avLst/>
          </a:prstGeom>
          <a:noFill/>
          <a:ln>
            <a:noFill/>
          </a:ln>
        </p:spPr>
      </p:pic>
      <p:pic>
        <p:nvPicPr>
          <p:cNvPr id="99" name="Google Shape;99;p10"/>
          <p:cNvPicPr preferRelativeResize="0"/>
          <p:nvPr/>
        </p:nvPicPr>
        <p:blipFill rotWithShape="1">
          <a:blip r:embed="rId4">
            <a:alphaModFix/>
          </a:blip>
          <a:srcRect b="0" l="0" r="0" t="0"/>
          <a:stretch/>
        </p:blipFill>
        <p:spPr>
          <a:xfrm>
            <a:off x="619374" y="3236875"/>
            <a:ext cx="3224603" cy="2332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95"/>
                                        </p:tgtEl>
                                        <p:attrNameLst>
                                          <p:attrName>style.visibility</p:attrName>
                                        </p:attrNameLst>
                                      </p:cBhvr>
                                      <p:to>
                                        <p:strVal val="visible"/>
                                      </p:to>
                                    </p:set>
                                    <p:anim calcmode="lin" valueType="num">
                                      <p:cBhvr additive="base">
                                        <p:cTn dur="1000"/>
                                        <p:tgtEl>
                                          <p:spTgt spid="95"/>
                                        </p:tgtEl>
                                        <p:attrNameLst>
                                          <p:attrName>ppt_w</p:attrName>
                                        </p:attrNameLst>
                                      </p:cBhvr>
                                      <p:tavLst>
                                        <p:tav fmla="" tm="0">
                                          <p:val>
                                            <p:strVal val="0"/>
                                          </p:val>
                                        </p:tav>
                                        <p:tav fmla="" tm="100000">
                                          <p:val>
                                            <p:strVal val="#ppt_w"/>
                                          </p:val>
                                        </p:tav>
                                      </p:tavLst>
                                    </p:anim>
                                    <p:anim calcmode="lin" valueType="num">
                                      <p:cBhvr additive="base">
                                        <p:cTn dur="1000"/>
                                        <p:tgtEl>
                                          <p:spTgt spid="9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pic>
        <p:nvPicPr>
          <p:cNvPr id="105" name="Google Shape;105;p11"/>
          <p:cNvPicPr preferRelativeResize="0"/>
          <p:nvPr/>
        </p:nvPicPr>
        <p:blipFill rotWithShape="1">
          <a:blip r:embed="rId3">
            <a:alphaModFix/>
          </a:blip>
          <a:srcRect b="0" l="0" r="0" t="0"/>
          <a:stretch/>
        </p:blipFill>
        <p:spPr>
          <a:xfrm>
            <a:off x="7445869" y="3828678"/>
            <a:ext cx="4043699" cy="3047212"/>
          </a:xfrm>
          <a:prstGeom prst="rect">
            <a:avLst/>
          </a:prstGeom>
          <a:noFill/>
          <a:ln>
            <a:noFill/>
          </a:ln>
        </p:spPr>
      </p:pic>
      <p:pic>
        <p:nvPicPr>
          <p:cNvPr id="106" name="Google Shape;106;p11"/>
          <p:cNvPicPr preferRelativeResize="0"/>
          <p:nvPr/>
        </p:nvPicPr>
        <p:blipFill rotWithShape="1">
          <a:blip r:embed="rId4">
            <a:alphaModFix/>
          </a:blip>
          <a:srcRect b="0" l="0" r="0" t="0"/>
          <a:stretch/>
        </p:blipFill>
        <p:spPr>
          <a:xfrm>
            <a:off x="10461436" y="3840762"/>
            <a:ext cx="4043699" cy="4036751"/>
          </a:xfrm>
          <a:prstGeom prst="rect">
            <a:avLst/>
          </a:prstGeom>
          <a:noFill/>
          <a:ln>
            <a:noFill/>
          </a:ln>
        </p:spPr>
      </p:pic>
      <p:pic>
        <p:nvPicPr>
          <p:cNvPr id="107" name="Google Shape;107;p11"/>
          <p:cNvPicPr preferRelativeResize="0"/>
          <p:nvPr/>
        </p:nvPicPr>
        <p:blipFill rotWithShape="1">
          <a:blip r:embed="rId5">
            <a:alphaModFix/>
          </a:blip>
          <a:srcRect b="0" l="0" r="0" t="0"/>
          <a:stretch/>
        </p:blipFill>
        <p:spPr>
          <a:xfrm>
            <a:off x="13523007" y="3840762"/>
            <a:ext cx="4043699" cy="4036751"/>
          </a:xfrm>
          <a:prstGeom prst="rect">
            <a:avLst/>
          </a:prstGeom>
          <a:noFill/>
          <a:ln>
            <a:noFill/>
          </a:ln>
        </p:spPr>
      </p:pic>
      <p:pic>
        <p:nvPicPr>
          <p:cNvPr id="108" name="Google Shape;108;p11"/>
          <p:cNvPicPr preferRelativeResize="0"/>
          <p:nvPr/>
        </p:nvPicPr>
        <p:blipFill rotWithShape="1">
          <a:blip r:embed="rId6">
            <a:alphaModFix/>
          </a:blip>
          <a:srcRect b="0" l="0" r="0" t="0"/>
          <a:stretch/>
        </p:blipFill>
        <p:spPr>
          <a:xfrm>
            <a:off x="16534980" y="3847087"/>
            <a:ext cx="3015572" cy="3010412"/>
          </a:xfrm>
          <a:prstGeom prst="rect">
            <a:avLst/>
          </a:prstGeom>
          <a:noFill/>
          <a:ln>
            <a:noFill/>
          </a:ln>
        </p:spPr>
      </p:pic>
      <p:sp>
        <p:nvSpPr>
          <p:cNvPr id="109" name="Google Shape;109;p11"/>
          <p:cNvSpPr txBox="1"/>
          <p:nvPr/>
        </p:nvSpPr>
        <p:spPr>
          <a:xfrm>
            <a:off x="7515750" y="3740388"/>
            <a:ext cx="3015000" cy="2537400"/>
          </a:xfrm>
          <a:prstGeom prst="rect">
            <a:avLst/>
          </a:prstGeom>
          <a:noFill/>
          <a:ln>
            <a:noFill/>
          </a:ln>
        </p:spPr>
        <p:txBody>
          <a:bodyPr anchorCtr="0" anchor="b"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8500" u="none" cap="none" strike="noStrike">
                <a:solidFill>
                  <a:schemeClr val="lt1"/>
                </a:solidFill>
                <a:latin typeface="Poppins"/>
                <a:ea typeface="Poppins"/>
                <a:cs typeface="Poppins"/>
                <a:sym typeface="Poppins"/>
              </a:rPr>
              <a:t>P</a:t>
            </a:r>
            <a:endParaRPr b="1" i="0" sz="18500" u="none" cap="none" strike="noStrike">
              <a:solidFill>
                <a:srgbClr val="000000"/>
              </a:solidFill>
              <a:latin typeface="Poppins"/>
              <a:ea typeface="Poppins"/>
              <a:cs typeface="Poppins"/>
              <a:sym typeface="Poppins"/>
            </a:endParaRPr>
          </a:p>
        </p:txBody>
      </p:sp>
      <p:sp>
        <p:nvSpPr>
          <p:cNvPr id="110" name="Google Shape;110;p11"/>
          <p:cNvSpPr txBox="1"/>
          <p:nvPr/>
        </p:nvSpPr>
        <p:spPr>
          <a:xfrm>
            <a:off x="16804883" y="3740388"/>
            <a:ext cx="3015000" cy="2537400"/>
          </a:xfrm>
          <a:prstGeom prst="rect">
            <a:avLst/>
          </a:prstGeom>
          <a:noFill/>
          <a:ln>
            <a:noFill/>
          </a:ln>
        </p:spPr>
        <p:txBody>
          <a:bodyPr anchorCtr="0" anchor="b"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8500" u="none" cap="none" strike="noStrike">
                <a:solidFill>
                  <a:schemeClr val="lt1"/>
                </a:solidFill>
                <a:latin typeface="Poppins"/>
                <a:ea typeface="Poppins"/>
                <a:cs typeface="Poppins"/>
                <a:sym typeface="Poppins"/>
              </a:rPr>
              <a:t>e</a:t>
            </a:r>
            <a:endParaRPr b="1" i="0" sz="18500" u="none" cap="none" strike="noStrike">
              <a:solidFill>
                <a:srgbClr val="000000"/>
              </a:solidFill>
              <a:latin typeface="Poppins"/>
              <a:ea typeface="Poppins"/>
              <a:cs typeface="Poppins"/>
              <a:sym typeface="Poppins"/>
            </a:endParaRPr>
          </a:p>
        </p:txBody>
      </p:sp>
      <p:sp>
        <p:nvSpPr>
          <p:cNvPr id="111" name="Google Shape;111;p11"/>
          <p:cNvSpPr txBox="1"/>
          <p:nvPr/>
        </p:nvSpPr>
        <p:spPr>
          <a:xfrm>
            <a:off x="13838110" y="3884260"/>
            <a:ext cx="3015000" cy="2537400"/>
          </a:xfrm>
          <a:prstGeom prst="rect">
            <a:avLst/>
          </a:prstGeom>
          <a:noFill/>
          <a:ln>
            <a:noFill/>
          </a:ln>
        </p:spPr>
        <p:txBody>
          <a:bodyPr anchorCtr="0" anchor="b"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8500" u="none" cap="none" strike="noStrike">
                <a:solidFill>
                  <a:schemeClr val="lt1"/>
                </a:solidFill>
                <a:latin typeface="Poppins"/>
                <a:ea typeface="Poppins"/>
                <a:cs typeface="Poppins"/>
                <a:sym typeface="Poppins"/>
              </a:rPr>
              <a:t>t</a:t>
            </a:r>
            <a:endParaRPr b="1" i="0" sz="18500" u="none" cap="none" strike="noStrike">
              <a:solidFill>
                <a:srgbClr val="000000"/>
              </a:solidFill>
              <a:latin typeface="Poppins"/>
              <a:ea typeface="Poppins"/>
              <a:cs typeface="Poppins"/>
              <a:sym typeface="Poppins"/>
            </a:endParaRPr>
          </a:p>
        </p:txBody>
      </p:sp>
      <p:sp>
        <p:nvSpPr>
          <p:cNvPr id="112" name="Google Shape;112;p11"/>
          <p:cNvSpPr txBox="1"/>
          <p:nvPr/>
        </p:nvSpPr>
        <p:spPr>
          <a:xfrm>
            <a:off x="10822566" y="3884260"/>
            <a:ext cx="3015000" cy="2537400"/>
          </a:xfrm>
          <a:prstGeom prst="rect">
            <a:avLst/>
          </a:prstGeom>
          <a:noFill/>
          <a:ln>
            <a:noFill/>
          </a:ln>
        </p:spPr>
        <p:txBody>
          <a:bodyPr anchorCtr="0" anchor="b"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8500" u="none" cap="none" strike="noStrike">
                <a:solidFill>
                  <a:schemeClr val="lt1"/>
                </a:solidFill>
                <a:latin typeface="Poppins"/>
                <a:ea typeface="Poppins"/>
                <a:cs typeface="Poppins"/>
                <a:sym typeface="Poppins"/>
              </a:rPr>
              <a:t>e</a:t>
            </a:r>
            <a:endParaRPr b="1" i="0" sz="18500" u="none" cap="none" strike="noStrike">
              <a:solidFill>
                <a:srgbClr val="000000"/>
              </a:solidFill>
              <a:latin typeface="Poppins"/>
              <a:ea typeface="Poppins"/>
              <a:cs typeface="Poppins"/>
              <a:sym typeface="Poppins"/>
            </a:endParaRPr>
          </a:p>
        </p:txBody>
      </p:sp>
      <p:sp>
        <p:nvSpPr>
          <p:cNvPr id="113" name="Google Shape;113;p11"/>
          <p:cNvSpPr txBox="1"/>
          <p:nvPr/>
        </p:nvSpPr>
        <p:spPr>
          <a:xfrm>
            <a:off x="610317" y="626011"/>
            <a:ext cx="5806200" cy="2345400"/>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Clr>
                <a:srgbClr val="000000"/>
              </a:buClr>
              <a:buSzPts val="7600"/>
              <a:buFont typeface="Arial"/>
              <a:buNone/>
            </a:pPr>
            <a:r>
              <a:rPr b="1" i="0" lang="en" sz="7600" u="none" cap="none" strike="noStrike">
                <a:solidFill>
                  <a:srgbClr val="0071B5"/>
                </a:solidFill>
                <a:latin typeface="Poppins Black"/>
                <a:ea typeface="Poppins Black"/>
                <a:cs typeface="Poppins Black"/>
                <a:sym typeface="Poppins Black"/>
              </a:rPr>
              <a:t>Spell </a:t>
            </a:r>
            <a:br>
              <a:rPr b="1" i="0" lang="en" sz="7600" u="none" cap="none" strike="noStrike">
                <a:solidFill>
                  <a:srgbClr val="0071B5"/>
                </a:solidFill>
                <a:latin typeface="Poppins Black"/>
                <a:ea typeface="Poppins Black"/>
                <a:cs typeface="Poppins Black"/>
                <a:sym typeface="Poppins Black"/>
              </a:rPr>
            </a:br>
            <a:r>
              <a:rPr b="1" i="0" lang="en" sz="7600" u="none" cap="none" strike="noStrike">
                <a:solidFill>
                  <a:srgbClr val="0071B5"/>
                </a:solidFill>
                <a:latin typeface="Poppins Black"/>
                <a:ea typeface="Poppins Black"/>
                <a:cs typeface="Poppins Black"/>
                <a:sym typeface="Poppins Black"/>
              </a:rPr>
              <a:t>the words</a:t>
            </a:r>
            <a:endParaRPr b="1" i="0" sz="7600" u="none" cap="none" strike="noStrike">
              <a:solidFill>
                <a:srgbClr val="0071B5"/>
              </a:solidFill>
              <a:latin typeface="Poppins Black"/>
              <a:ea typeface="Poppins Black"/>
              <a:cs typeface="Poppins Black"/>
              <a:sym typeface="Poppins Black"/>
            </a:endParaRPr>
          </a:p>
        </p:txBody>
      </p:sp>
      <p:sp>
        <p:nvSpPr>
          <p:cNvPr id="114" name="Google Shape;114;p11"/>
          <p:cNvSpPr txBox="1"/>
          <p:nvPr/>
        </p:nvSpPr>
        <p:spPr>
          <a:xfrm>
            <a:off x="610316" y="6152789"/>
            <a:ext cx="5806200" cy="3200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to show we understand the rule!</a:t>
            </a:r>
            <a:endParaRPr b="1" i="0" sz="3450" u="none" cap="none" strike="noStrike">
              <a:solidFill>
                <a:srgbClr val="0071B5"/>
              </a:solidFill>
              <a:latin typeface="Poppins"/>
              <a:ea typeface="Poppins"/>
              <a:cs typeface="Poppins"/>
              <a:sym typeface="Poppins"/>
            </a:endParaRPr>
          </a:p>
        </p:txBody>
      </p:sp>
      <p:pic>
        <p:nvPicPr>
          <p:cNvPr id="115" name="Google Shape;115;p11"/>
          <p:cNvPicPr preferRelativeResize="0"/>
          <p:nvPr/>
        </p:nvPicPr>
        <p:blipFill rotWithShape="1">
          <a:blip r:embed="rId7">
            <a:alphaModFix/>
          </a:blip>
          <a:srcRect b="0" l="0" r="0" t="0"/>
          <a:stretch/>
        </p:blipFill>
        <p:spPr>
          <a:xfrm>
            <a:off x="18281858" y="549800"/>
            <a:ext cx="669700" cy="1285901"/>
          </a:xfrm>
          <a:prstGeom prst="rect">
            <a:avLst/>
          </a:prstGeom>
          <a:noFill/>
          <a:ln>
            <a:noFill/>
          </a:ln>
        </p:spPr>
      </p:pic>
      <p:pic>
        <p:nvPicPr>
          <p:cNvPr id="116" name="Google Shape;116;p11"/>
          <p:cNvPicPr preferRelativeResize="0"/>
          <p:nvPr/>
        </p:nvPicPr>
        <p:blipFill rotWithShape="1">
          <a:blip r:embed="rId8">
            <a:alphaModFix/>
          </a:blip>
          <a:srcRect b="0" l="0" r="0" t="0"/>
          <a:stretch/>
        </p:blipFill>
        <p:spPr>
          <a:xfrm>
            <a:off x="537975" y="3283650"/>
            <a:ext cx="3734709" cy="24996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1"/>
                                        <p:tgtEl>
                                          <p:spTgt spid="1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1"/>
                                        <p:tgtEl>
                                          <p:spTgt spid="106"/>
                                        </p:tgtEl>
                                      </p:cBhvr>
                                    </p:animEffect>
                                  </p:childTnLst>
                                </p:cTn>
                              </p:par>
                              <p:par>
                                <p:cTn fill="hold" nodeType="with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1"/>
                                        <p:tgtEl>
                                          <p:spTgt spid="1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1"/>
                                        <p:tgtEl>
                                          <p:spTgt spid="107"/>
                                        </p:tgtEl>
                                      </p:cBhvr>
                                    </p:animEffect>
                                  </p:childTnLst>
                                </p:cTn>
                              </p:par>
                              <p:par>
                                <p:cTn fill="hold" nodeType="with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1"/>
                                        <p:tgtEl>
                                          <p:spTgt spid="1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1"/>
                                        <p:tgtEl>
                                          <p:spTgt spid="108"/>
                                        </p:tgtEl>
                                      </p:cBhvr>
                                    </p:animEffect>
                                  </p:childTnLst>
                                </p:cTn>
                              </p:par>
                              <p:par>
                                <p:cTn fill="hold" nodeType="with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1"/>
                                        <p:tgtEl>
                                          <p:spTgt spid="1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pic>
        <p:nvPicPr>
          <p:cNvPr id="122" name="Google Shape;122;p12"/>
          <p:cNvPicPr preferRelativeResize="0"/>
          <p:nvPr/>
        </p:nvPicPr>
        <p:blipFill rotWithShape="1">
          <a:blip r:embed="rId3">
            <a:alphaModFix/>
          </a:blip>
          <a:srcRect b="0" l="0" r="0" t="0"/>
          <a:stretch/>
        </p:blipFill>
        <p:spPr>
          <a:xfrm>
            <a:off x="7629694" y="3748619"/>
            <a:ext cx="3996698" cy="3030655"/>
          </a:xfrm>
          <a:prstGeom prst="rect">
            <a:avLst/>
          </a:prstGeom>
          <a:noFill/>
          <a:ln>
            <a:noFill/>
          </a:ln>
        </p:spPr>
      </p:pic>
      <p:pic>
        <p:nvPicPr>
          <p:cNvPr id="123" name="Google Shape;123;p12"/>
          <p:cNvPicPr preferRelativeResize="0"/>
          <p:nvPr/>
        </p:nvPicPr>
        <p:blipFill rotWithShape="1">
          <a:blip r:embed="rId4">
            <a:alphaModFix/>
          </a:blip>
          <a:srcRect b="0" l="0" r="0" t="0"/>
          <a:stretch/>
        </p:blipFill>
        <p:spPr>
          <a:xfrm>
            <a:off x="10610209" y="3760637"/>
            <a:ext cx="3996698" cy="4014828"/>
          </a:xfrm>
          <a:prstGeom prst="rect">
            <a:avLst/>
          </a:prstGeom>
          <a:noFill/>
          <a:ln>
            <a:noFill/>
          </a:ln>
        </p:spPr>
      </p:pic>
      <p:pic>
        <p:nvPicPr>
          <p:cNvPr id="124" name="Google Shape;124;p12"/>
          <p:cNvPicPr preferRelativeResize="0"/>
          <p:nvPr/>
        </p:nvPicPr>
        <p:blipFill rotWithShape="1">
          <a:blip r:embed="rId5">
            <a:alphaModFix/>
          </a:blip>
          <a:srcRect b="0" l="0" r="0" t="0"/>
          <a:stretch/>
        </p:blipFill>
        <p:spPr>
          <a:xfrm>
            <a:off x="13636193" y="3760637"/>
            <a:ext cx="3996698" cy="4014828"/>
          </a:xfrm>
          <a:prstGeom prst="rect">
            <a:avLst/>
          </a:prstGeom>
          <a:noFill/>
          <a:ln>
            <a:noFill/>
          </a:ln>
        </p:spPr>
      </p:pic>
      <p:pic>
        <p:nvPicPr>
          <p:cNvPr id="125" name="Google Shape;125;p12"/>
          <p:cNvPicPr preferRelativeResize="0"/>
          <p:nvPr/>
        </p:nvPicPr>
        <p:blipFill rotWithShape="1">
          <a:blip r:embed="rId6">
            <a:alphaModFix/>
          </a:blip>
          <a:srcRect b="0" l="0" r="0" t="0"/>
          <a:stretch/>
        </p:blipFill>
        <p:spPr>
          <a:xfrm>
            <a:off x="16613157" y="3766928"/>
            <a:ext cx="2980521" cy="2994038"/>
          </a:xfrm>
          <a:prstGeom prst="rect">
            <a:avLst/>
          </a:prstGeom>
          <a:noFill/>
          <a:ln>
            <a:noFill/>
          </a:ln>
        </p:spPr>
      </p:pic>
      <p:sp>
        <p:nvSpPr>
          <p:cNvPr id="126" name="Google Shape;126;p12"/>
          <p:cNvSpPr txBox="1"/>
          <p:nvPr/>
        </p:nvSpPr>
        <p:spPr>
          <a:xfrm>
            <a:off x="7698763" y="3127990"/>
            <a:ext cx="2979900" cy="2522700"/>
          </a:xfrm>
          <a:prstGeom prst="rect">
            <a:avLst/>
          </a:prstGeom>
          <a:noFill/>
          <a:ln>
            <a:noFill/>
          </a:ln>
        </p:spPr>
        <p:txBody>
          <a:bodyPr anchorCtr="0" anchor="b"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7500" u="none" cap="none" strike="noStrike">
                <a:solidFill>
                  <a:schemeClr val="lt1"/>
                </a:solidFill>
                <a:latin typeface="Poppins"/>
                <a:ea typeface="Poppins"/>
                <a:cs typeface="Poppins"/>
                <a:sym typeface="Poppins"/>
              </a:rPr>
              <a:t>g</a:t>
            </a:r>
            <a:endParaRPr b="1" i="0" sz="17500" u="none" cap="none" strike="noStrike">
              <a:solidFill>
                <a:srgbClr val="000000"/>
              </a:solidFill>
              <a:latin typeface="Poppins"/>
              <a:ea typeface="Poppins"/>
              <a:cs typeface="Poppins"/>
              <a:sym typeface="Poppins"/>
            </a:endParaRPr>
          </a:p>
        </p:txBody>
      </p:sp>
      <p:sp>
        <p:nvSpPr>
          <p:cNvPr id="127" name="Google Shape;127;p12"/>
          <p:cNvSpPr txBox="1"/>
          <p:nvPr/>
        </p:nvSpPr>
        <p:spPr>
          <a:xfrm>
            <a:off x="16879923" y="3585851"/>
            <a:ext cx="2979900" cy="2522700"/>
          </a:xfrm>
          <a:prstGeom prst="rect">
            <a:avLst/>
          </a:prstGeom>
          <a:noFill/>
          <a:ln>
            <a:noFill/>
          </a:ln>
        </p:spPr>
        <p:txBody>
          <a:bodyPr anchorCtr="0" anchor="b"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7500" u="none" cap="none" strike="noStrike">
                <a:solidFill>
                  <a:schemeClr val="lt1"/>
                </a:solidFill>
                <a:latin typeface="Poppins"/>
                <a:ea typeface="Poppins"/>
                <a:cs typeface="Poppins"/>
                <a:sym typeface="Poppins"/>
              </a:rPr>
              <a:t>e</a:t>
            </a:r>
            <a:endParaRPr b="1" i="0" sz="17500" u="none" cap="none" strike="noStrike">
              <a:solidFill>
                <a:srgbClr val="000000"/>
              </a:solidFill>
              <a:latin typeface="Poppins"/>
              <a:ea typeface="Poppins"/>
              <a:cs typeface="Poppins"/>
              <a:sym typeface="Poppins"/>
            </a:endParaRPr>
          </a:p>
        </p:txBody>
      </p:sp>
      <p:sp>
        <p:nvSpPr>
          <p:cNvPr id="128" name="Google Shape;128;p12"/>
          <p:cNvSpPr txBox="1"/>
          <p:nvPr/>
        </p:nvSpPr>
        <p:spPr>
          <a:xfrm>
            <a:off x="13947634" y="3728941"/>
            <a:ext cx="2979900" cy="2522700"/>
          </a:xfrm>
          <a:prstGeom prst="rect">
            <a:avLst/>
          </a:prstGeom>
          <a:noFill/>
          <a:ln>
            <a:noFill/>
          </a:ln>
        </p:spPr>
        <p:txBody>
          <a:bodyPr anchorCtr="0" anchor="b"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7500" u="none" cap="none" strike="noStrike">
                <a:solidFill>
                  <a:schemeClr val="lt1"/>
                </a:solidFill>
                <a:latin typeface="Poppins"/>
                <a:ea typeface="Poppins"/>
                <a:cs typeface="Poppins"/>
                <a:sym typeface="Poppins"/>
              </a:rPr>
              <a:t>t</a:t>
            </a:r>
            <a:endParaRPr b="1" i="0" sz="17500" u="none" cap="none" strike="noStrike">
              <a:solidFill>
                <a:srgbClr val="000000"/>
              </a:solidFill>
              <a:latin typeface="Poppins"/>
              <a:ea typeface="Poppins"/>
              <a:cs typeface="Poppins"/>
              <a:sym typeface="Poppins"/>
            </a:endParaRPr>
          </a:p>
        </p:txBody>
      </p:sp>
      <p:sp>
        <p:nvSpPr>
          <p:cNvPr id="129" name="Google Shape;129;p12"/>
          <p:cNvSpPr txBox="1"/>
          <p:nvPr/>
        </p:nvSpPr>
        <p:spPr>
          <a:xfrm>
            <a:off x="10967142" y="3728941"/>
            <a:ext cx="2979900" cy="2522700"/>
          </a:xfrm>
          <a:prstGeom prst="rect">
            <a:avLst/>
          </a:prstGeom>
          <a:noFill/>
          <a:ln>
            <a:noFill/>
          </a:ln>
        </p:spPr>
        <p:txBody>
          <a:bodyPr anchorCtr="0" anchor="b"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7500" u="none" cap="none" strike="noStrike">
                <a:solidFill>
                  <a:schemeClr val="lt1"/>
                </a:solidFill>
                <a:latin typeface="Poppins"/>
                <a:ea typeface="Poppins"/>
                <a:cs typeface="Poppins"/>
                <a:sym typeface="Poppins"/>
              </a:rPr>
              <a:t>e</a:t>
            </a:r>
            <a:endParaRPr b="1" i="0" sz="17500" u="none" cap="none" strike="noStrike">
              <a:solidFill>
                <a:srgbClr val="000000"/>
              </a:solidFill>
              <a:latin typeface="Poppins"/>
              <a:ea typeface="Poppins"/>
              <a:cs typeface="Poppins"/>
              <a:sym typeface="Poppins"/>
            </a:endParaRPr>
          </a:p>
        </p:txBody>
      </p:sp>
      <p:sp>
        <p:nvSpPr>
          <p:cNvPr id="130" name="Google Shape;130;p12"/>
          <p:cNvSpPr txBox="1"/>
          <p:nvPr/>
        </p:nvSpPr>
        <p:spPr>
          <a:xfrm>
            <a:off x="610317" y="626011"/>
            <a:ext cx="5952600" cy="2345400"/>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Clr>
                <a:srgbClr val="000000"/>
              </a:buClr>
              <a:buSzPts val="7600"/>
              <a:buFont typeface="Arial"/>
              <a:buNone/>
            </a:pPr>
            <a:r>
              <a:rPr b="1" i="0" lang="en" sz="7600" u="none" cap="none" strike="noStrike">
                <a:solidFill>
                  <a:srgbClr val="0071B5"/>
                </a:solidFill>
                <a:latin typeface="Poppins Black"/>
                <a:ea typeface="Poppins Black"/>
                <a:cs typeface="Poppins Black"/>
                <a:sym typeface="Poppins Black"/>
              </a:rPr>
              <a:t>Spell </a:t>
            </a:r>
            <a:br>
              <a:rPr b="1" i="0" lang="en" sz="7600" u="none" cap="none" strike="noStrike">
                <a:solidFill>
                  <a:srgbClr val="0071B5"/>
                </a:solidFill>
                <a:latin typeface="Poppins Black"/>
                <a:ea typeface="Poppins Black"/>
                <a:cs typeface="Poppins Black"/>
                <a:sym typeface="Poppins Black"/>
              </a:rPr>
            </a:br>
            <a:r>
              <a:rPr b="1" i="0" lang="en" sz="7600" u="none" cap="none" strike="noStrike">
                <a:solidFill>
                  <a:srgbClr val="0071B5"/>
                </a:solidFill>
                <a:latin typeface="Poppins Black"/>
                <a:ea typeface="Poppins Black"/>
                <a:cs typeface="Poppins Black"/>
                <a:sym typeface="Poppins Black"/>
              </a:rPr>
              <a:t>the words</a:t>
            </a:r>
            <a:endParaRPr b="1" i="0" sz="7600" u="none" cap="none" strike="noStrike">
              <a:solidFill>
                <a:srgbClr val="0071B5"/>
              </a:solidFill>
              <a:latin typeface="Poppins Black"/>
              <a:ea typeface="Poppins Black"/>
              <a:cs typeface="Poppins Black"/>
              <a:sym typeface="Poppins Black"/>
            </a:endParaRPr>
          </a:p>
        </p:txBody>
      </p:sp>
      <p:pic>
        <p:nvPicPr>
          <p:cNvPr id="131" name="Google Shape;131;p12"/>
          <p:cNvPicPr preferRelativeResize="0"/>
          <p:nvPr/>
        </p:nvPicPr>
        <p:blipFill rotWithShape="1">
          <a:blip r:embed="rId7">
            <a:alphaModFix/>
          </a:blip>
          <a:srcRect b="0" l="0" r="0" t="0"/>
          <a:stretch/>
        </p:blipFill>
        <p:spPr>
          <a:xfrm>
            <a:off x="18281858" y="549800"/>
            <a:ext cx="669700" cy="1285901"/>
          </a:xfrm>
          <a:prstGeom prst="rect">
            <a:avLst/>
          </a:prstGeom>
          <a:noFill/>
          <a:ln>
            <a:noFill/>
          </a:ln>
        </p:spPr>
      </p:pic>
      <p:pic>
        <p:nvPicPr>
          <p:cNvPr id="132" name="Google Shape;132;p12"/>
          <p:cNvPicPr preferRelativeResize="0"/>
          <p:nvPr/>
        </p:nvPicPr>
        <p:blipFill rotWithShape="1">
          <a:blip r:embed="rId8">
            <a:alphaModFix/>
          </a:blip>
          <a:srcRect b="0" l="0" r="0" t="0"/>
          <a:stretch/>
        </p:blipFill>
        <p:spPr>
          <a:xfrm>
            <a:off x="537975" y="3283650"/>
            <a:ext cx="3734709" cy="24996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1"/>
                                        <p:tgtEl>
                                          <p:spTgt spid="1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1"/>
                                        <p:tgtEl>
                                          <p:spTgt spid="123"/>
                                        </p:tgtEl>
                                      </p:cBhvr>
                                    </p:animEffect>
                                  </p:childTnLst>
                                </p:cTn>
                              </p:par>
                              <p:par>
                                <p:cTn fill="hold" nodeType="with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1"/>
                                        <p:tgtEl>
                                          <p:spTgt spid="1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1"/>
                                        <p:tgtEl>
                                          <p:spTgt spid="124"/>
                                        </p:tgtEl>
                                      </p:cBhvr>
                                    </p:animEffect>
                                  </p:childTnLst>
                                </p:cTn>
                              </p:par>
                              <p:par>
                                <p:cTn fill="hold" nodeType="with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1"/>
                                        <p:tgtEl>
                                          <p:spTgt spid="1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1"/>
                                        <p:tgtEl>
                                          <p:spTgt spid="125"/>
                                        </p:tgtEl>
                                      </p:cBhvr>
                                    </p:animEffect>
                                  </p:childTnLst>
                                </p:cTn>
                              </p:par>
                              <p:par>
                                <p:cTn fill="hold" nodeType="with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
                                        <p:tgtEl>
                                          <p:spTgt spid="1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grpSp>
        <p:nvGrpSpPr>
          <p:cNvPr id="138" name="Google Shape;138;p13"/>
          <p:cNvGrpSpPr/>
          <p:nvPr/>
        </p:nvGrpSpPr>
        <p:grpSpPr>
          <a:xfrm>
            <a:off x="10230546" y="2340071"/>
            <a:ext cx="5833157" cy="3109759"/>
            <a:chOff x="5784675" y="818500"/>
            <a:chExt cx="2737800" cy="1941900"/>
          </a:xfrm>
        </p:grpSpPr>
        <p:sp>
          <p:nvSpPr>
            <p:cNvPr id="139" name="Google Shape;139;p13"/>
            <p:cNvSpPr/>
            <p:nvPr/>
          </p:nvSpPr>
          <p:spPr>
            <a:xfrm>
              <a:off x="5784675" y="818500"/>
              <a:ext cx="2737800" cy="19419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40" name="Google Shape;140;p13"/>
            <p:cNvSpPr/>
            <p:nvPr/>
          </p:nvSpPr>
          <p:spPr>
            <a:xfrm>
              <a:off x="5992352"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1000"/>
                <a:buFont typeface="Arial"/>
                <a:buNone/>
              </a:pPr>
              <a:r>
                <a:rPr b="1" i="0" lang="en" sz="11000" u="none" cap="none" strike="noStrike">
                  <a:solidFill>
                    <a:schemeClr val="accent2"/>
                  </a:solidFill>
                  <a:latin typeface="Poppins"/>
                  <a:ea typeface="Poppins"/>
                  <a:cs typeface="Poppins"/>
                  <a:sym typeface="Poppins"/>
                </a:rPr>
                <a:t>water</a:t>
              </a:r>
              <a:endParaRPr b="1" i="0" sz="11000" u="none" cap="none" strike="noStrike">
                <a:solidFill>
                  <a:schemeClr val="accent2"/>
                </a:solidFill>
                <a:latin typeface="Poppins"/>
                <a:ea typeface="Poppins"/>
                <a:cs typeface="Poppins"/>
                <a:sym typeface="Poppins"/>
              </a:endParaRPr>
            </a:p>
          </p:txBody>
        </p:sp>
      </p:grpSp>
      <p:sp>
        <p:nvSpPr>
          <p:cNvPr id="141" name="Google Shape;141;p13"/>
          <p:cNvSpPr/>
          <p:nvPr/>
        </p:nvSpPr>
        <p:spPr>
          <a:xfrm>
            <a:off x="12330842" y="3354105"/>
            <a:ext cx="932100" cy="12534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grpSp>
        <p:nvGrpSpPr>
          <p:cNvPr id="142" name="Google Shape;142;p13"/>
          <p:cNvGrpSpPr/>
          <p:nvPr/>
        </p:nvGrpSpPr>
        <p:grpSpPr>
          <a:xfrm>
            <a:off x="10230546" y="5888885"/>
            <a:ext cx="5833157" cy="3109759"/>
            <a:chOff x="5784675" y="818500"/>
            <a:chExt cx="2737800" cy="1941900"/>
          </a:xfrm>
        </p:grpSpPr>
        <p:sp>
          <p:nvSpPr>
            <p:cNvPr id="143" name="Google Shape;143;p13"/>
            <p:cNvSpPr/>
            <p:nvPr/>
          </p:nvSpPr>
          <p:spPr>
            <a:xfrm>
              <a:off x="5784675" y="818500"/>
              <a:ext cx="2737800" cy="19419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44" name="Google Shape;144;p13"/>
            <p:cNvSpPr/>
            <p:nvPr/>
          </p:nvSpPr>
          <p:spPr>
            <a:xfrm>
              <a:off x="5992352"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1000"/>
                <a:buFont typeface="Arial"/>
                <a:buNone/>
              </a:pPr>
              <a:r>
                <a:rPr b="1" i="0" lang="en" sz="11000" u="none" cap="none" strike="noStrike">
                  <a:solidFill>
                    <a:schemeClr val="accent2"/>
                  </a:solidFill>
                  <a:latin typeface="Poppins"/>
                  <a:ea typeface="Poppins"/>
                  <a:cs typeface="Poppins"/>
                  <a:sym typeface="Poppins"/>
                </a:rPr>
                <a:t>after</a:t>
              </a:r>
              <a:endParaRPr b="1" i="0" sz="11000" u="none" cap="none" strike="noStrike">
                <a:solidFill>
                  <a:schemeClr val="accent2"/>
                </a:solidFill>
                <a:latin typeface="Poppins"/>
                <a:ea typeface="Poppins"/>
                <a:cs typeface="Poppins"/>
                <a:sym typeface="Poppins"/>
              </a:endParaRPr>
            </a:p>
          </p:txBody>
        </p:sp>
      </p:grpSp>
      <p:sp>
        <p:nvSpPr>
          <p:cNvPr id="145" name="Google Shape;145;p13"/>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46" name="Google Shape;146;p13"/>
          <p:cNvPicPr preferRelativeResize="0"/>
          <p:nvPr/>
        </p:nvPicPr>
        <p:blipFill rotWithShape="1">
          <a:blip r:embed="rId3">
            <a:alphaModFix/>
          </a:blip>
          <a:srcRect b="0" l="0" r="0" t="0"/>
          <a:stretch/>
        </p:blipFill>
        <p:spPr>
          <a:xfrm>
            <a:off x="17653913" y="312775"/>
            <a:ext cx="1821935" cy="1567072"/>
          </a:xfrm>
          <a:prstGeom prst="rect">
            <a:avLst/>
          </a:prstGeom>
          <a:noFill/>
          <a:ln>
            <a:noFill/>
          </a:ln>
        </p:spPr>
      </p:pic>
      <p:sp>
        <p:nvSpPr>
          <p:cNvPr id="147" name="Google Shape;147;p13"/>
          <p:cNvSpPr txBox="1"/>
          <p:nvPr/>
        </p:nvSpPr>
        <p:spPr>
          <a:xfrm>
            <a:off x="610317" y="626400"/>
            <a:ext cx="6202800" cy="3520800"/>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Clr>
                <a:srgbClr val="000000"/>
              </a:buClr>
              <a:buSzPts val="7600"/>
              <a:buFont typeface="Arial"/>
              <a:buNone/>
            </a:pPr>
            <a:r>
              <a:rPr b="1" i="0" lang="en" sz="7600" u="none" cap="none" strike="noStrike">
                <a:solidFill>
                  <a:srgbClr val="0071B5"/>
                </a:solidFill>
                <a:latin typeface="Poppins Black"/>
                <a:ea typeface="Poppins Black"/>
                <a:cs typeface="Poppins Black"/>
                <a:sym typeface="Poppins Black"/>
              </a:rPr>
              <a:t>High </a:t>
            </a:r>
            <a:br>
              <a:rPr b="1" i="0" lang="en" sz="7600" u="none" cap="none" strike="noStrike">
                <a:solidFill>
                  <a:srgbClr val="0071B5"/>
                </a:solidFill>
                <a:latin typeface="Poppins Black"/>
                <a:ea typeface="Poppins Black"/>
                <a:cs typeface="Poppins Black"/>
                <a:sym typeface="Poppins Black"/>
              </a:rPr>
            </a:br>
            <a:r>
              <a:rPr b="1" i="0" lang="en" sz="7600" u="none" cap="none" strike="noStrike">
                <a:solidFill>
                  <a:srgbClr val="0071B5"/>
                </a:solidFill>
                <a:latin typeface="Poppins Black"/>
                <a:ea typeface="Poppins Black"/>
                <a:cs typeface="Poppins Black"/>
                <a:sym typeface="Poppins Black"/>
              </a:rPr>
              <a:t>Frequency </a:t>
            </a:r>
            <a:br>
              <a:rPr b="1" i="0" lang="en" sz="7600" u="none" cap="none" strike="noStrike">
                <a:solidFill>
                  <a:srgbClr val="0071B5"/>
                </a:solidFill>
                <a:latin typeface="Poppins Black"/>
                <a:ea typeface="Poppins Black"/>
                <a:cs typeface="Poppins Black"/>
                <a:sym typeface="Poppins Black"/>
              </a:rPr>
            </a:br>
            <a:r>
              <a:rPr b="1" i="0" lang="en" sz="7600" u="none" cap="none" strike="noStrike">
                <a:solidFill>
                  <a:srgbClr val="0071B5"/>
                </a:solidFill>
                <a:latin typeface="Poppins Black"/>
                <a:ea typeface="Poppins Black"/>
                <a:cs typeface="Poppins Black"/>
                <a:sym typeface="Poppins Black"/>
              </a:rPr>
              <a:t>Words</a:t>
            </a:r>
            <a:endParaRPr b="1" i="0" sz="7600" u="none" cap="none" strike="noStrike">
              <a:solidFill>
                <a:srgbClr val="0071B5"/>
              </a:solidFill>
              <a:latin typeface="Poppins Black"/>
              <a:ea typeface="Poppins Black"/>
              <a:cs typeface="Poppins Black"/>
              <a:sym typeface="Poppins Black"/>
            </a:endParaRPr>
          </a:p>
        </p:txBody>
      </p:sp>
      <p:sp>
        <p:nvSpPr>
          <p:cNvPr id="148" name="Google Shape;148;p13"/>
          <p:cNvSpPr txBox="1"/>
          <p:nvPr/>
        </p:nvSpPr>
        <p:spPr>
          <a:xfrm>
            <a:off x="610316" y="6742794"/>
            <a:ext cx="5727300" cy="2669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see high frequency words all the time!</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Let’s figure out how to read them!</a:t>
            </a:r>
            <a:endParaRPr b="1" i="0" sz="3450" u="none" cap="none" strike="noStrike">
              <a:solidFill>
                <a:srgbClr val="0071B5"/>
              </a:solidFill>
              <a:latin typeface="Poppins"/>
              <a:ea typeface="Poppins"/>
              <a:cs typeface="Poppins"/>
              <a:sym typeface="Poppins"/>
            </a:endParaRPr>
          </a:p>
        </p:txBody>
      </p:sp>
      <p:pic>
        <p:nvPicPr>
          <p:cNvPr id="149" name="Google Shape;149;p13"/>
          <p:cNvPicPr preferRelativeResize="0"/>
          <p:nvPr/>
        </p:nvPicPr>
        <p:blipFill rotWithShape="1">
          <a:blip r:embed="rId4">
            <a:alphaModFix/>
          </a:blip>
          <a:srcRect b="0" l="0" r="0" t="0"/>
          <a:stretch/>
        </p:blipFill>
        <p:spPr>
          <a:xfrm>
            <a:off x="690325" y="4334725"/>
            <a:ext cx="2263725" cy="21302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8"/>
                                        </p:tgtEl>
                                        <p:attrNameLst>
                                          <p:attrName>style.visibility</p:attrName>
                                        </p:attrNameLst>
                                      </p:cBhvr>
                                      <p:to>
                                        <p:strVal val="visible"/>
                                      </p:to>
                                    </p:set>
                                    <p:anim calcmode="lin" valueType="num">
                                      <p:cBhvr additive="base">
                                        <p:cTn dur="1000"/>
                                        <p:tgtEl>
                                          <p:spTgt spid="138"/>
                                        </p:tgtEl>
                                        <p:attrNameLst>
                                          <p:attrName>ppt_w</p:attrName>
                                        </p:attrNameLst>
                                      </p:cBhvr>
                                      <p:tavLst>
                                        <p:tav fmla="" tm="0">
                                          <p:val>
                                            <p:strVal val="0"/>
                                          </p:val>
                                        </p:tav>
                                        <p:tav fmla="" tm="100000">
                                          <p:val>
                                            <p:strVal val="#ppt_w"/>
                                          </p:val>
                                        </p:tav>
                                      </p:tavLst>
                                    </p:anim>
                                    <p:anim calcmode="lin" valueType="num">
                                      <p:cBhvr additive="base">
                                        <p:cTn dur="1000"/>
                                        <p:tgtEl>
                                          <p:spTgt spid="13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1"/>
                                        <p:tgtEl>
                                          <p:spTgt spid="1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4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1000"/>
                                        <p:tgtEl>
                                          <p:spTgt spid="1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eft Sidebar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