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5"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11309350" cx="20104100"/>
  <p:notesSz cx="9144000" cy="6858000"/>
  <p:embeddedFontLst>
    <p:embeddedFont>
      <p:font typeface="Poppins"/>
      <p:regular r:id="rId14"/>
      <p:bold r:id="rId15"/>
      <p:italic r:id="rId16"/>
      <p:boldItalic r:id="rId17"/>
    </p:embeddedFont>
    <p:embeddedFont>
      <p:font typeface="Poppins Black"/>
      <p:bold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5976">
          <p15:clr>
            <a:srgbClr val="A4A3A4"/>
          </p15:clr>
        </p15:guide>
        <p15:guide id="2" pos="317">
          <p15:clr>
            <a:srgbClr val="A4A3A4"/>
          </p15:clr>
        </p15:guide>
        <p15:guide id="3" orient="horz" pos="158">
          <p15:clr>
            <a:srgbClr val="9AA0A6"/>
          </p15:clr>
        </p15:guide>
        <p15:guide id="4" orient="horz" pos="2454">
          <p15:clr>
            <a:srgbClr val="9AA0A6"/>
          </p15:clr>
        </p15:guide>
        <p15:guide id="5" pos="82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976" orient="horz"/>
        <p:guide pos="317"/>
        <p:guide pos="158" orient="horz"/>
        <p:guide pos="2454" orient="horz"/>
        <p:guide pos="82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oppins-bold.fntdata"/><Relationship Id="rId14" Type="http://schemas.openxmlformats.org/officeDocument/2006/relationships/font" Target="fonts/Poppins-regular.fntdata"/><Relationship Id="rId17" Type="http://schemas.openxmlformats.org/officeDocument/2006/relationships/font" Target="fonts/Poppins-boldItalic.fntdata"/><Relationship Id="rId16" Type="http://schemas.openxmlformats.org/officeDocument/2006/relationships/font" Target="fonts/Poppins-italic.fntdata"/><Relationship Id="rId5" Type="http://schemas.openxmlformats.org/officeDocument/2006/relationships/notesMaster" Target="notesMasters/notesMaster1.xml"/><Relationship Id="rId19" Type="http://schemas.openxmlformats.org/officeDocument/2006/relationships/font" Target="fonts/PoppinsBlack-boldItalic.fntdata"/><Relationship Id="rId6" Type="http://schemas.openxmlformats.org/officeDocument/2006/relationships/slide" Target="slides/slide1.xml"/><Relationship Id="rId18" Type="http://schemas.openxmlformats.org/officeDocument/2006/relationships/font" Target="fonts/PoppinsBlack-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1: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 name="Google Shape;51;p1: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in this unit, we're learning all about the long vowel sounds and what spelling patterns we use to make the long vowel sound. We learned that you can make a long a from an open syllable, or from a bossy e, or from the vowel pair a-i. You can also make a long a sound using the spelling pattern, a-y. A-y is usually used at the end of a word. A-i is never used at the end of words because English words don't end in i. For example, </a:t>
            </a:r>
            <a:r>
              <a:rPr i="1" lang="en" sz="1200">
                <a:solidFill>
                  <a:schemeClr val="dk1"/>
                </a:solidFill>
                <a:latin typeface="Poppins"/>
                <a:ea typeface="Poppins"/>
                <a:cs typeface="Poppins"/>
                <a:sym typeface="Poppins"/>
              </a:rPr>
              <a:t>clay</a:t>
            </a:r>
            <a:r>
              <a:rPr lang="en" sz="1200">
                <a:solidFill>
                  <a:schemeClr val="dk1"/>
                </a:solidFill>
                <a:latin typeface="Poppins"/>
                <a:ea typeface="Poppins"/>
                <a:cs typeface="Poppins"/>
                <a:sym typeface="Poppins"/>
              </a:rPr>
              <a:t> has an a-y spelling pattern and makes the long vowel sound, /a/, so we read the word /c/ /l/ /a/ = clay.</a:t>
            </a:r>
            <a:endParaRPr b="1" sz="120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2: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 name="Google Shape;67;p2: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Show the </a:t>
            </a:r>
            <a:r>
              <a:rPr b="1" lang="en" sz="1200">
                <a:solidFill>
                  <a:schemeClr val="dk1"/>
                </a:solidFill>
                <a:latin typeface="Poppins"/>
                <a:ea typeface="Poppins"/>
                <a:cs typeface="Poppins"/>
                <a:sym typeface="Poppins"/>
              </a:rPr>
              <a:t>Sound Letter card ay</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A-y says /a/, the long vowel sound for a. Let's review all our sound letter cards including our new card, 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spelling cards students have learned so far including the new card from today. (</a:t>
            </a:r>
            <a:r>
              <a:rPr b="1" lang="en" sz="1200">
                <a:solidFill>
                  <a:schemeClr val="dk1"/>
                </a:solidFill>
                <a:latin typeface="Poppins"/>
                <a:ea typeface="Poppins"/>
                <a:cs typeface="Poppins"/>
                <a:sym typeface="Poppins"/>
              </a:rPr>
              <a:t>Sound Letter Cards: a, e, i, o, u, wh, sh, ch, ng, ck, ph, qu, ai</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our new word pattern!</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3: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Blend the Sounds!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The letters a-y together say /a/. A-y is used instead of a-i at the end of words because English words don't end in i.</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pay.</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begins with a consonant, p. P says /p/. I notice that the next two letters are a-y. Underline the letters a-y to remind us that these letters are a vowel pair and stay together to make one sound. A-y says /a/. The words says /p/ /a/ = "pay". Let's segment and blend the word together now using 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i="1" lang="en" sz="1200">
                <a:solidFill>
                  <a:schemeClr val="dk1"/>
                </a:solidFill>
                <a:latin typeface="Poppins"/>
                <a:ea typeface="Poppins"/>
                <a:cs typeface="Poppins"/>
                <a:sym typeface="Poppins"/>
              </a:rPr>
              <a:t>pay </a:t>
            </a:r>
            <a:r>
              <a:rPr lang="en" sz="1200">
                <a:solidFill>
                  <a:schemeClr val="dk1"/>
                </a:solidFill>
                <a:latin typeface="Poppins"/>
                <a:ea typeface="Poppins"/>
                <a:cs typeface="Poppins"/>
                <a:sym typeface="Poppins"/>
              </a:rPr>
              <a:t>using the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Why is this word read as /p/ /a/ = "pay"?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explain the sound spelling pattern 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Smart explanations! Let's look at another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stay</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begins with a consonant blend, /s/ /t/. s-t says /s/ /t/. Next comes a vowel pair, a-y. Underline a-y to remind us that these letters are a vowel pair and stay together to make one sound. What happens when we have this spelling pattern?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explain that a-y says /a/.</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A-y says /a/. We have /s/ /t/ /a/. The word is /s/ /t/ /a/ = "stay". Blend the word using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blend the word. Take notes on the students that can accurately blend the open syllable using the long vowel sound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A-y says /a/. Great thinking while blending the sounds today!</a:t>
            </a:r>
            <a:endParaRPr b="1" sz="1200">
              <a:solidFill>
                <a:schemeClr val="dk1"/>
              </a:solidFill>
              <a:latin typeface="Poppins"/>
              <a:ea typeface="Poppins"/>
              <a:cs typeface="Poppins"/>
              <a:sym typeface="Poppins"/>
            </a:endParaRPr>
          </a:p>
        </p:txBody>
      </p:sp>
      <p:sp>
        <p:nvSpPr>
          <p:cNvPr id="80" name="Google Shape;80;p3: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81" name="Google Shape;81;p3: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4: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Read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way.</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this word, we look to see what spelling pattern it uses so we know what vowel sound to make. I see a consonant, a-y. Underline the a-y because these letters stick together! We'll use the long vowel sound. /w/ /a/ = way. Your turn using the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"way". Let's look at the next word. How would you read this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play.</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this spelling pattern! I see a consonant blend and vowel pair. Underline a-y because it's a vowel pair that sticks together! How will you read this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"play".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sentence: </a:t>
            </a:r>
            <a:r>
              <a:rPr i="1" lang="en" sz="1200">
                <a:solidFill>
                  <a:schemeClr val="dk1"/>
                </a:solidFill>
                <a:latin typeface="Poppins"/>
                <a:ea typeface="Poppins"/>
                <a:cs typeface="Poppins"/>
                <a:sym typeface="Poppins"/>
              </a:rPr>
              <a:t>Stay and rake so the gate can close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Take a couple minutes to read this sentence with your partner. All of the words follow rules you've learned or are High Frequency Words you've learned. Raise your hands when you have the whole sentence read and I'll come listen. You can do it!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Monitor and assist. You may support by asking students to recognize the spelling pattern, prompting students to use the long or short vowel sound, asking students to underline letters that stick together, etc.</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I'll read it aloud as you read it with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sentence.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Amazing work! Remember, a-y says a and is usually used at the end of a word. Those brains are growing!</a:t>
            </a:r>
            <a:endParaRPr b="1" sz="1200">
              <a:solidFill>
                <a:schemeClr val="dk1"/>
              </a:solidFill>
              <a:latin typeface="Poppins"/>
              <a:ea typeface="Poppins"/>
              <a:cs typeface="Poppins"/>
              <a:sym typeface="Poppins"/>
            </a:endParaRPr>
          </a:p>
        </p:txBody>
      </p:sp>
      <p:sp>
        <p:nvSpPr>
          <p:cNvPr id="100" name="Google Shape;100;p4: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01" name="Google Shape;101;p4: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5: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Decode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 Look at our words for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First, look at the spelling pattern to decide what vowel sound to use. Next, say each sound. Finally, blend the sounds together to read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b="1" i="1" lang="en" sz="1200">
                <a:solidFill>
                  <a:schemeClr val="dk1"/>
                </a:solidFill>
                <a:latin typeface="Poppins"/>
                <a:ea typeface="Poppins"/>
                <a:cs typeface="Poppins"/>
                <a:sym typeface="Poppins"/>
              </a:rPr>
              <a:t>ray, fray, slay, spray</a:t>
            </a:r>
            <a:r>
              <a:rPr i="1" lang="en" sz="1200">
                <a:solidFill>
                  <a:schemeClr val="dk1"/>
                </a:solidFill>
                <a:latin typeface="Poppins"/>
                <a:ea typeface="Poppins"/>
                <a:cs typeface="Poppins"/>
                <a:sym typeface="Poppins"/>
              </a:rPr>
              <a:t>)</a:t>
            </a:r>
            <a:r>
              <a:rPr lang="en" sz="1200">
                <a:solidFill>
                  <a:schemeClr val="dk1"/>
                </a:solidFill>
                <a:latin typeface="Poppins"/>
                <a:ea typeface="Poppins"/>
                <a:cs typeface="Poppins"/>
                <a:sym typeface="Poppins"/>
              </a:rPr>
              <a:t>. I'll be by to listen. Use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b="1" sz="1200">
              <a:solidFill>
                <a:schemeClr val="dk1"/>
              </a:solidFill>
              <a:latin typeface="Poppins"/>
              <a:ea typeface="Poppins"/>
              <a:cs typeface="Poppins"/>
              <a:sym typeface="Poppins"/>
            </a:endParaRPr>
          </a:p>
        </p:txBody>
      </p:sp>
      <p:sp>
        <p:nvSpPr>
          <p:cNvPr id="120" name="Google Shape;120;p5: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21" name="Google Shape;121;p5: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6: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 The word is </a:t>
            </a:r>
            <a:r>
              <a:rPr i="1" lang="en" sz="1200">
                <a:solidFill>
                  <a:schemeClr val="dk1"/>
                </a:solidFill>
                <a:latin typeface="Poppins"/>
                <a:ea typeface="Poppins"/>
                <a:cs typeface="Poppins"/>
                <a:sym typeface="Poppins"/>
              </a:rPr>
              <a:t>slay</a:t>
            </a:r>
            <a:r>
              <a:rPr lang="en" sz="1200">
                <a:solidFill>
                  <a:schemeClr val="dk1"/>
                </a:solidFill>
                <a:latin typeface="Poppins"/>
                <a:ea typeface="Poppins"/>
                <a:cs typeface="Poppins"/>
                <a:sym typeface="Poppins"/>
              </a:rPr>
              <a:t>. How would we spell the word </a:t>
            </a:r>
            <a:r>
              <a:rPr i="1" lang="en" sz="1200">
                <a:solidFill>
                  <a:schemeClr val="dk1"/>
                </a:solidFill>
                <a:latin typeface="Poppins"/>
                <a:ea typeface="Poppins"/>
                <a:cs typeface="Poppins"/>
                <a:sym typeface="Poppins"/>
              </a:rPr>
              <a:t>slay</a:t>
            </a:r>
            <a:r>
              <a:rPr lang="en" sz="1200">
                <a:solidFill>
                  <a:schemeClr val="dk1"/>
                </a:solidFill>
                <a:latin typeface="Poppins"/>
                <a:ea typeface="Poppins"/>
                <a:cs typeface="Poppins"/>
                <a:sym typeface="Poppins"/>
              </a:rPr>
              <a:t>? Let's listen to the sounds and match the sound to the correct letter. The word is "slay". I hear /s/ /l/ /a/. I know that sound for /s/ = s and the sound for /l/ is = l. I know the long a sound can be spelled with a final bossy e, ai, and ay. Bossy e only works if there is a consonant at the end of the word. Slay ends with the long a. It won't use bossy e. I know English words do not end in ai, so I will not use the ai spelling. Ay says /a/ and is used at the end of words. I will spell the /a/ at the end of "slay" with a-y. Grab your </a:t>
            </a:r>
            <a:r>
              <a:rPr b="1" lang="en" sz="1200">
                <a:solidFill>
                  <a:schemeClr val="dk1"/>
                </a:solidFill>
                <a:latin typeface="Poppins"/>
                <a:ea typeface="Poppins"/>
                <a:cs typeface="Poppins"/>
                <a:sym typeface="Poppins"/>
              </a:rPr>
              <a:t>whiteboards </a:t>
            </a:r>
            <a:r>
              <a:rPr lang="en" sz="1200">
                <a:solidFill>
                  <a:schemeClr val="dk1"/>
                </a:solidFill>
                <a:latin typeface="Poppins"/>
                <a:ea typeface="Poppins"/>
                <a:cs typeface="Poppins"/>
                <a:sym typeface="Poppins"/>
              </a:rPr>
              <a:t>and write the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a:t>
            </a:r>
            <a:r>
              <a:rPr i="1" lang="en" sz="1200">
                <a:solidFill>
                  <a:schemeClr val="dk1"/>
                </a:solidFill>
                <a:latin typeface="Poppins"/>
                <a:ea typeface="Poppins"/>
                <a:cs typeface="Poppins"/>
                <a:sym typeface="Poppins"/>
              </a:rPr>
              <a:t>slay </a:t>
            </a:r>
            <a:r>
              <a:rPr lang="en" sz="1200">
                <a:solidFill>
                  <a:schemeClr val="dk1"/>
                </a:solidFill>
                <a:latin typeface="Poppins"/>
                <a:ea typeface="Poppins"/>
                <a:cs typeface="Poppins"/>
                <a:sym typeface="Poppins"/>
              </a:rPr>
              <a:t>we write the letters s-l-a-y. </a:t>
            </a:r>
            <a:endParaRPr b="1" sz="1200">
              <a:solidFill>
                <a:schemeClr val="dk1"/>
              </a:solidFill>
              <a:latin typeface="Poppins"/>
              <a:ea typeface="Poppins"/>
              <a:cs typeface="Poppins"/>
              <a:sym typeface="Poppins"/>
            </a:endParaRPr>
          </a:p>
        </p:txBody>
      </p:sp>
      <p:sp>
        <p:nvSpPr>
          <p:cNvPr id="130" name="Google Shape;130;p6: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31" name="Google Shape;131;p6: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7: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Now I want to make a new word by changing the beginning consonant sounds. What would the word be if we changed the /s/ /l/ sound in slay, to the /s/ /t/ sound? /s/ /t/ /a/? Grab your </a:t>
            </a:r>
            <a:r>
              <a:rPr b="1" lang="en" sz="1200">
                <a:solidFill>
                  <a:schemeClr val="dk1"/>
                </a:solidFill>
                <a:latin typeface="Poppins"/>
                <a:ea typeface="Poppins"/>
                <a:cs typeface="Poppins"/>
                <a:sym typeface="Poppins"/>
              </a:rPr>
              <a:t>whiteboards </a:t>
            </a:r>
            <a:r>
              <a:rPr lang="en" sz="1200">
                <a:solidFill>
                  <a:schemeClr val="dk1"/>
                </a:solidFill>
                <a:latin typeface="Poppins"/>
                <a:ea typeface="Poppins"/>
                <a:cs typeface="Poppins"/>
                <a:sym typeface="Poppins"/>
              </a:rPr>
              <a:t>and write the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change the beginning sound from /s/ /l/ in slay to /s/ /t/ we write the letters make for the word "stay". We use ay for the long vowel sound. Great thinking! Awesome job spelling words today!</a:t>
            </a:r>
            <a:endParaRPr b="1" sz="1200">
              <a:solidFill>
                <a:schemeClr val="dk1"/>
              </a:solidFill>
              <a:latin typeface="Poppins"/>
              <a:ea typeface="Poppins"/>
              <a:cs typeface="Poppins"/>
              <a:sym typeface="Poppins"/>
            </a:endParaRPr>
          </a:p>
        </p:txBody>
      </p:sp>
      <p:sp>
        <p:nvSpPr>
          <p:cNvPr id="147" name="Google Shape;147;p7: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48" name="Google Shape;148;p7: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8: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High Frequency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1 new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 </a:t>
            </a:r>
            <a:r>
              <a:rPr i="1" lang="en" sz="1200">
                <a:solidFill>
                  <a:schemeClr val="dk1"/>
                </a:solidFill>
                <a:latin typeface="Poppins"/>
                <a:ea typeface="Poppins"/>
                <a:cs typeface="Poppins"/>
                <a:sym typeface="Poppins"/>
              </a:rPr>
              <a:t>been</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uses an unusual sound for the ee. It begins with a consonant /b/ spelled b. The ee says short e /e/. The n says /n/. Read this word with me. /b/ /e/ /n/.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to responses.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"been". I have been working hard! Read it again.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and listen to students read.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Let's read our previous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or hold up all the high frequency words to this point as the students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1 new high frequency word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been</a:t>
            </a:r>
            <a:endParaRPr b="1" sz="1200">
              <a:solidFill>
                <a:schemeClr val="dk1"/>
              </a:solidFill>
              <a:latin typeface="Poppins"/>
              <a:ea typeface="Poppins"/>
              <a:cs typeface="Poppins"/>
              <a:sym typeface="Poppins"/>
            </a:endParaRPr>
          </a:p>
        </p:txBody>
      </p:sp>
      <p:sp>
        <p:nvSpPr>
          <p:cNvPr id="163" name="Google Shape;163;p8: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64" name="Google Shape;164;p8: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3" name="Shape 13"/>
        <p:cNvGrpSpPr/>
        <p:nvPr/>
      </p:nvGrpSpPr>
      <p:grpSpPr>
        <a:xfrm>
          <a:off x="0" y="0"/>
          <a:ext cx="0" cy="0"/>
          <a:chOff x="0" y="0"/>
          <a:chExt cx="0" cy="0"/>
        </a:xfrm>
      </p:grpSpPr>
      <p:sp>
        <p:nvSpPr>
          <p:cNvPr id="14" name="Google Shape;14;p2"/>
          <p:cNvSpPr txBox="1"/>
          <p:nvPr>
            <p:ph type="title"/>
          </p:nvPr>
        </p:nvSpPr>
        <p:spPr>
          <a:xfrm>
            <a:off x="5831842" y="0"/>
            <a:ext cx="9372020" cy="2600920"/>
          </a:xfrm>
          <a:prstGeom prst="rect">
            <a:avLst/>
          </a:prstGeom>
          <a:noFill/>
          <a:ln>
            <a:noFill/>
          </a:ln>
        </p:spPr>
        <p:txBody>
          <a:bodyPr anchorCtr="0" anchor="ctr" bIns="34275" lIns="205725" spcFirstLastPara="1" rIns="68575" wrap="square" tIns="34275">
            <a:noAutofit/>
          </a:bodyPr>
          <a:lstStyle>
            <a:lvl1pPr lvl="0" algn="l">
              <a:lnSpc>
                <a:spcPct val="90000"/>
              </a:lnSpc>
              <a:spcBef>
                <a:spcPts val="0"/>
              </a:spcBef>
              <a:spcAft>
                <a:spcPts val="0"/>
              </a:spcAft>
              <a:buClr>
                <a:srgbClr val="0771BA"/>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5" name="Shape 15"/>
        <p:cNvGrpSpPr/>
        <p:nvPr/>
      </p:nvGrpSpPr>
      <p:grpSpPr>
        <a:xfrm>
          <a:off x="0" y="0"/>
          <a:ext cx="0" cy="0"/>
          <a:chOff x="0" y="0"/>
          <a:chExt cx="0" cy="0"/>
        </a:xfrm>
      </p:grpSpPr>
      <p:sp>
        <p:nvSpPr>
          <p:cNvPr id="16" name="Google Shape;16;p3"/>
          <p:cNvSpPr txBox="1"/>
          <p:nvPr>
            <p:ph type="title"/>
          </p:nvPr>
        </p:nvSpPr>
        <p:spPr>
          <a:xfrm>
            <a:off x="5831842" y="0"/>
            <a:ext cx="9372020" cy="2600920"/>
          </a:xfrm>
          <a:prstGeom prst="rect">
            <a:avLst/>
          </a:prstGeom>
          <a:noFill/>
          <a:ln>
            <a:noFill/>
          </a:ln>
        </p:spPr>
        <p:txBody>
          <a:bodyPr anchorCtr="0" anchor="ctr" bIns="34275" lIns="205725" spcFirstLastPara="1" rIns="68575" wrap="square" tIns="34275">
            <a:noAutofit/>
          </a:bodyPr>
          <a:lstStyle>
            <a:lvl1pPr lvl="0" algn="l">
              <a:lnSpc>
                <a:spcPct val="90000"/>
              </a:lnSpc>
              <a:spcBef>
                <a:spcPts val="0"/>
              </a:spcBef>
              <a:spcAft>
                <a:spcPts val="0"/>
              </a:spcAft>
              <a:buClr>
                <a:srgbClr val="0771BA"/>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 name="Google Shape;17;p3"/>
          <p:cNvSpPr txBox="1"/>
          <p:nvPr>
            <p:ph idx="1" type="body"/>
          </p:nvPr>
        </p:nvSpPr>
        <p:spPr>
          <a:xfrm>
            <a:off x="0" y="375145"/>
            <a:ext cx="5766737" cy="905671"/>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771BA"/>
              </a:buClr>
              <a:buSzPts val="2100"/>
              <a:buFont typeface="Arial"/>
              <a:buChar char="•"/>
              <a:defRPr b="1" i="0" sz="4617" u="none" cap="none" strike="noStrike">
                <a:solidFill>
                  <a:srgbClr val="0771BA"/>
                </a:solidFill>
                <a:latin typeface="Calibri"/>
                <a:ea typeface="Calibri"/>
                <a:cs typeface="Calibri"/>
                <a:sym typeface="Calibri"/>
              </a:defRPr>
            </a:lvl1pPr>
            <a:lvl2pPr indent="-342900" lvl="1" marL="914400" marR="0" algn="l">
              <a:lnSpc>
                <a:spcPct val="90000"/>
              </a:lnSpc>
              <a:spcBef>
                <a:spcPts val="879"/>
              </a:spcBef>
              <a:spcAft>
                <a:spcPts val="0"/>
              </a:spcAft>
              <a:buClr>
                <a:schemeClr val="dk1"/>
              </a:buClr>
              <a:buSzPts val="1800"/>
              <a:buFont typeface="Arial"/>
              <a:buChar char="•"/>
              <a:defRPr b="0" i="0" sz="3957" u="none" cap="none" strike="noStrike">
                <a:solidFill>
                  <a:schemeClr val="dk1"/>
                </a:solidFill>
                <a:latin typeface="Calibri"/>
                <a:ea typeface="Calibri"/>
                <a:cs typeface="Calibri"/>
                <a:sym typeface="Calibri"/>
              </a:defRPr>
            </a:lvl2pPr>
            <a:lvl3pPr indent="-323850" lvl="2" marL="1371600" marR="0" algn="l">
              <a:lnSpc>
                <a:spcPct val="90000"/>
              </a:lnSpc>
              <a:spcBef>
                <a:spcPts val="879"/>
              </a:spcBef>
              <a:spcAft>
                <a:spcPts val="0"/>
              </a:spcAft>
              <a:buClr>
                <a:schemeClr val="dk1"/>
              </a:buClr>
              <a:buSzPts val="1500"/>
              <a:buFont typeface="Arial"/>
              <a:buChar char="•"/>
              <a:defRPr b="0" i="0" sz="3298" u="none" cap="none" strike="noStrike">
                <a:solidFill>
                  <a:schemeClr val="dk1"/>
                </a:solidFill>
                <a:latin typeface="Calibri"/>
                <a:ea typeface="Calibri"/>
                <a:cs typeface="Calibri"/>
                <a:sym typeface="Calibri"/>
              </a:defRPr>
            </a:lvl3pPr>
            <a:lvl4pPr indent="-317500" lvl="3" marL="1828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4pPr>
            <a:lvl5pPr indent="-317500" lvl="4" marL="22860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
        <p:nvSpPr>
          <p:cNvPr id="18" name="Google Shape;18;p3"/>
          <p:cNvSpPr txBox="1"/>
          <p:nvPr>
            <p:ph idx="2" type="body"/>
          </p:nvPr>
        </p:nvSpPr>
        <p:spPr>
          <a:xfrm>
            <a:off x="0" y="2602197"/>
            <a:ext cx="5832036" cy="3730206"/>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771BA"/>
              </a:buClr>
              <a:buSzPts val="2100"/>
              <a:buFont typeface="Arial"/>
              <a:buChar char="•"/>
              <a:defRPr b="0" i="0" sz="4617" u="none" cap="none" strike="noStrike">
                <a:solidFill>
                  <a:srgbClr val="0771BA"/>
                </a:solidFill>
                <a:latin typeface="Calibri"/>
                <a:ea typeface="Calibri"/>
                <a:cs typeface="Calibri"/>
                <a:sym typeface="Calibri"/>
              </a:defRPr>
            </a:lvl1pPr>
            <a:lvl2pPr indent="-342900" lvl="1" marL="914400" marR="0" algn="l">
              <a:lnSpc>
                <a:spcPct val="90000"/>
              </a:lnSpc>
              <a:spcBef>
                <a:spcPts val="879"/>
              </a:spcBef>
              <a:spcAft>
                <a:spcPts val="0"/>
              </a:spcAft>
              <a:buClr>
                <a:srgbClr val="0771BA"/>
              </a:buClr>
              <a:buSzPts val="1800"/>
              <a:buFont typeface="Arial"/>
              <a:buChar char="•"/>
              <a:defRPr b="0" i="0" sz="3957" u="none" cap="none" strike="noStrike">
                <a:solidFill>
                  <a:srgbClr val="0771BA"/>
                </a:solidFill>
                <a:latin typeface="Calibri"/>
                <a:ea typeface="Calibri"/>
                <a:cs typeface="Calibri"/>
                <a:sym typeface="Calibri"/>
              </a:defRPr>
            </a:lvl2pPr>
            <a:lvl3pPr indent="-323850" lvl="2" marL="1371600" marR="0" algn="l">
              <a:lnSpc>
                <a:spcPct val="90000"/>
              </a:lnSpc>
              <a:spcBef>
                <a:spcPts val="879"/>
              </a:spcBef>
              <a:spcAft>
                <a:spcPts val="0"/>
              </a:spcAft>
              <a:buClr>
                <a:srgbClr val="0771BA"/>
              </a:buClr>
              <a:buSzPts val="1500"/>
              <a:buFont typeface="Arial"/>
              <a:buChar char="•"/>
              <a:defRPr b="0" i="0" sz="3298" u="none" cap="none" strike="noStrike">
                <a:solidFill>
                  <a:srgbClr val="0771BA"/>
                </a:solidFill>
                <a:latin typeface="Calibri"/>
                <a:ea typeface="Calibri"/>
                <a:cs typeface="Calibri"/>
                <a:sym typeface="Calibri"/>
              </a:defRPr>
            </a:lvl3pPr>
            <a:lvl4pPr indent="-317500" lvl="3" marL="18288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4pPr>
            <a:lvl5pPr indent="-317500" lvl="4" marL="22860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
        <p:nvSpPr>
          <p:cNvPr id="19" name="Google Shape;19;p3"/>
          <p:cNvSpPr txBox="1"/>
          <p:nvPr>
            <p:ph idx="3" type="body"/>
          </p:nvPr>
        </p:nvSpPr>
        <p:spPr>
          <a:xfrm>
            <a:off x="-65442" y="6584031"/>
            <a:ext cx="5832036" cy="3730206"/>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771BA"/>
              </a:buClr>
              <a:buSzPts val="2100"/>
              <a:buFont typeface="Arial"/>
              <a:buChar char="•"/>
              <a:defRPr b="0" i="0" sz="4617" u="none" cap="none" strike="noStrike">
                <a:solidFill>
                  <a:srgbClr val="0771BA"/>
                </a:solidFill>
                <a:latin typeface="Calibri"/>
                <a:ea typeface="Calibri"/>
                <a:cs typeface="Calibri"/>
                <a:sym typeface="Calibri"/>
              </a:defRPr>
            </a:lvl1pPr>
            <a:lvl2pPr indent="-342900" lvl="1" marL="914400" marR="0" algn="l">
              <a:lnSpc>
                <a:spcPct val="90000"/>
              </a:lnSpc>
              <a:spcBef>
                <a:spcPts val="879"/>
              </a:spcBef>
              <a:spcAft>
                <a:spcPts val="0"/>
              </a:spcAft>
              <a:buClr>
                <a:srgbClr val="0771BA"/>
              </a:buClr>
              <a:buSzPts val="1800"/>
              <a:buFont typeface="Arial"/>
              <a:buChar char="•"/>
              <a:defRPr b="0" i="0" sz="3957" u="none" cap="none" strike="noStrike">
                <a:solidFill>
                  <a:srgbClr val="0771BA"/>
                </a:solidFill>
                <a:latin typeface="Calibri"/>
                <a:ea typeface="Calibri"/>
                <a:cs typeface="Calibri"/>
                <a:sym typeface="Calibri"/>
              </a:defRPr>
            </a:lvl2pPr>
            <a:lvl3pPr indent="-323850" lvl="2" marL="1371600" marR="0" algn="l">
              <a:lnSpc>
                <a:spcPct val="90000"/>
              </a:lnSpc>
              <a:spcBef>
                <a:spcPts val="879"/>
              </a:spcBef>
              <a:spcAft>
                <a:spcPts val="0"/>
              </a:spcAft>
              <a:buClr>
                <a:srgbClr val="0771BA"/>
              </a:buClr>
              <a:buSzPts val="1500"/>
              <a:buFont typeface="Arial"/>
              <a:buChar char="•"/>
              <a:defRPr b="0" i="0" sz="3298" u="none" cap="none" strike="noStrike">
                <a:solidFill>
                  <a:srgbClr val="0771BA"/>
                </a:solidFill>
                <a:latin typeface="Calibri"/>
                <a:ea typeface="Calibri"/>
                <a:cs typeface="Calibri"/>
                <a:sym typeface="Calibri"/>
              </a:defRPr>
            </a:lvl3pPr>
            <a:lvl4pPr indent="-317500" lvl="3" marL="18288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4pPr>
            <a:lvl5pPr indent="-317500" lvl="4" marL="22860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
        <p:nvSpPr>
          <p:cNvPr id="20" name="Google Shape;20;p3"/>
          <p:cNvSpPr txBox="1"/>
          <p:nvPr>
            <p:ph idx="4" type="body"/>
          </p:nvPr>
        </p:nvSpPr>
        <p:spPr>
          <a:xfrm>
            <a:off x="6251120" y="3206935"/>
            <a:ext cx="13423840" cy="6850913"/>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06FB6"/>
              </a:buClr>
              <a:buSzPts val="2100"/>
              <a:buFont typeface="Arial"/>
              <a:buChar char="•"/>
              <a:defRPr b="0" i="0" sz="4617" u="none" cap="none" strike="noStrike">
                <a:solidFill>
                  <a:srgbClr val="006FB6"/>
                </a:solidFill>
                <a:latin typeface="Calibri"/>
                <a:ea typeface="Calibri"/>
                <a:cs typeface="Calibri"/>
                <a:sym typeface="Calibri"/>
              </a:defRPr>
            </a:lvl1pPr>
            <a:lvl2pPr indent="-342900" lvl="1" marL="914400" marR="0" algn="l">
              <a:lnSpc>
                <a:spcPct val="90000"/>
              </a:lnSpc>
              <a:spcBef>
                <a:spcPts val="879"/>
              </a:spcBef>
              <a:spcAft>
                <a:spcPts val="0"/>
              </a:spcAft>
              <a:buClr>
                <a:srgbClr val="006FB6"/>
              </a:buClr>
              <a:buSzPts val="1800"/>
              <a:buFont typeface="Arial"/>
              <a:buChar char="•"/>
              <a:defRPr b="0" i="0" sz="3957" u="none" cap="none" strike="noStrike">
                <a:solidFill>
                  <a:srgbClr val="006FB6"/>
                </a:solidFill>
                <a:latin typeface="Calibri"/>
                <a:ea typeface="Calibri"/>
                <a:cs typeface="Calibri"/>
                <a:sym typeface="Calibri"/>
              </a:defRPr>
            </a:lvl2pPr>
            <a:lvl3pPr indent="-323850" lvl="2" marL="1371600" marR="0" algn="l">
              <a:lnSpc>
                <a:spcPct val="90000"/>
              </a:lnSpc>
              <a:spcBef>
                <a:spcPts val="879"/>
              </a:spcBef>
              <a:spcAft>
                <a:spcPts val="0"/>
              </a:spcAft>
              <a:buClr>
                <a:srgbClr val="006FB6"/>
              </a:buClr>
              <a:buSzPts val="1500"/>
              <a:buFont typeface="Arial"/>
              <a:buChar char="•"/>
              <a:defRPr b="0" i="0" sz="3298" u="none" cap="none" strike="noStrike">
                <a:solidFill>
                  <a:srgbClr val="006FB6"/>
                </a:solidFill>
                <a:latin typeface="Calibri"/>
                <a:ea typeface="Calibri"/>
                <a:cs typeface="Calibri"/>
                <a:sym typeface="Calibri"/>
              </a:defRPr>
            </a:lvl3pPr>
            <a:lvl4pPr indent="-317500" lvl="3" marL="1828800" marR="0" algn="l">
              <a:lnSpc>
                <a:spcPct val="90000"/>
              </a:lnSpc>
              <a:spcBef>
                <a:spcPts val="879"/>
              </a:spcBef>
              <a:spcAft>
                <a:spcPts val="0"/>
              </a:spcAft>
              <a:buClr>
                <a:srgbClr val="006FB6"/>
              </a:buClr>
              <a:buSzPts val="1400"/>
              <a:buFont typeface="Arial"/>
              <a:buChar char="•"/>
              <a:defRPr b="0" i="0" sz="3078" u="none" cap="none" strike="noStrike">
                <a:solidFill>
                  <a:srgbClr val="006FB6"/>
                </a:solidFill>
                <a:latin typeface="Calibri"/>
                <a:ea typeface="Calibri"/>
                <a:cs typeface="Calibri"/>
                <a:sym typeface="Calibri"/>
              </a:defRPr>
            </a:lvl4pPr>
            <a:lvl5pPr indent="-317500" lvl="4" marL="2286000" marR="0" algn="l">
              <a:lnSpc>
                <a:spcPct val="90000"/>
              </a:lnSpc>
              <a:spcBef>
                <a:spcPts val="879"/>
              </a:spcBef>
              <a:spcAft>
                <a:spcPts val="0"/>
              </a:spcAft>
              <a:buClr>
                <a:srgbClr val="006FB6"/>
              </a:buClr>
              <a:buSzPts val="1400"/>
              <a:buFont typeface="Arial"/>
              <a:buChar char="•"/>
              <a:defRPr b="0" i="0" sz="3078" u="none" cap="none" strike="noStrike">
                <a:solidFill>
                  <a:srgbClr val="006FB6"/>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610317" y="626011"/>
            <a:ext cx="4910455" cy="23291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825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
          <p:cNvSpPr txBox="1"/>
          <p:nvPr>
            <p:ph idx="1" type="body"/>
          </p:nvPr>
        </p:nvSpPr>
        <p:spPr>
          <a:xfrm>
            <a:off x="1005205" y="2601150"/>
            <a:ext cx="18093690" cy="7464171"/>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4" name="Google Shape;24;p4"/>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7" name="Shape 27"/>
        <p:cNvGrpSpPr/>
        <p:nvPr/>
      </p:nvGrpSpPr>
      <p:grpSpPr>
        <a:xfrm>
          <a:off x="0" y="0"/>
          <a:ext cx="0" cy="0"/>
          <a:chOff x="0" y="0"/>
          <a:chExt cx="0" cy="0"/>
        </a:xfrm>
      </p:grpSpPr>
      <p:sp>
        <p:nvSpPr>
          <p:cNvPr id="28" name="Google Shape;28;p5"/>
          <p:cNvSpPr txBox="1"/>
          <p:nvPr>
            <p:ph type="ctrTitle"/>
          </p:nvPr>
        </p:nvSpPr>
        <p:spPr>
          <a:xfrm>
            <a:off x="1507807" y="3505898"/>
            <a:ext cx="17088486" cy="2374963"/>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825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5"/>
          <p:cNvSpPr txBox="1"/>
          <p:nvPr>
            <p:ph idx="1" type="subTitle"/>
          </p:nvPr>
        </p:nvSpPr>
        <p:spPr>
          <a:xfrm>
            <a:off x="3015615" y="6333236"/>
            <a:ext cx="14072870" cy="282733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5"/>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5"/>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3" name="Shape 33"/>
        <p:cNvGrpSpPr/>
        <p:nvPr/>
      </p:nvGrpSpPr>
      <p:grpSpPr>
        <a:xfrm>
          <a:off x="0" y="0"/>
          <a:ext cx="0" cy="0"/>
          <a:chOff x="0" y="0"/>
          <a:chExt cx="0" cy="0"/>
        </a:xfrm>
      </p:grpSpPr>
      <p:sp>
        <p:nvSpPr>
          <p:cNvPr id="34" name="Google Shape;34;p6"/>
          <p:cNvSpPr txBox="1"/>
          <p:nvPr>
            <p:ph type="title"/>
          </p:nvPr>
        </p:nvSpPr>
        <p:spPr>
          <a:xfrm>
            <a:off x="610317" y="626011"/>
            <a:ext cx="4910455" cy="23291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825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6"/>
          <p:cNvSpPr txBox="1"/>
          <p:nvPr>
            <p:ph idx="1" type="body"/>
          </p:nvPr>
        </p:nvSpPr>
        <p:spPr>
          <a:xfrm>
            <a:off x="1005205" y="2601150"/>
            <a:ext cx="8745284" cy="7464171"/>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6" name="Google Shape;36;p6"/>
          <p:cNvSpPr txBox="1"/>
          <p:nvPr>
            <p:ph idx="2" type="body"/>
          </p:nvPr>
        </p:nvSpPr>
        <p:spPr>
          <a:xfrm>
            <a:off x="10353611" y="2601150"/>
            <a:ext cx="8745284" cy="7464171"/>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7" name="Google Shape;37;p6"/>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6"/>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0" name="Shape 40"/>
        <p:cNvGrpSpPr/>
        <p:nvPr/>
      </p:nvGrpSpPr>
      <p:grpSpPr>
        <a:xfrm>
          <a:off x="0" y="0"/>
          <a:ext cx="0" cy="0"/>
          <a:chOff x="0" y="0"/>
          <a:chExt cx="0" cy="0"/>
        </a:xfrm>
      </p:grpSpPr>
      <p:sp>
        <p:nvSpPr>
          <p:cNvPr id="41" name="Google Shape;41;p7"/>
          <p:cNvSpPr txBox="1"/>
          <p:nvPr>
            <p:ph type="title"/>
          </p:nvPr>
        </p:nvSpPr>
        <p:spPr>
          <a:xfrm>
            <a:off x="610317" y="626011"/>
            <a:ext cx="4910455" cy="23291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825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7"/>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7"/>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7"/>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45" name="Shape 45"/>
        <p:cNvGrpSpPr/>
        <p:nvPr/>
      </p:nvGrpSpPr>
      <p:grpSpPr>
        <a:xfrm>
          <a:off x="0" y="0"/>
          <a:ext cx="0" cy="0"/>
          <a:chOff x="0" y="0"/>
          <a:chExt cx="0" cy="0"/>
        </a:xfrm>
      </p:grpSpPr>
      <p:sp>
        <p:nvSpPr>
          <p:cNvPr id="46" name="Google Shape;46;p8"/>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8"/>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8"/>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5"/>
            <a:ext cx="6938009" cy="11308715"/>
          </a:xfrm>
          <a:custGeom>
            <a:rect b="b" l="l" r="r" t="t"/>
            <a:pathLst>
              <a:path extrusionOk="0" h="11308715" w="6938009">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078"/>
              <a:buFont typeface="Arial"/>
              <a:buNone/>
            </a:pPr>
            <a:r>
              <a:t/>
            </a:r>
            <a:endParaRPr b="0" i="0" sz="3078" u="none" cap="none" strike="noStrike">
              <a:solidFill>
                <a:srgbClr val="000000"/>
              </a:solidFill>
              <a:latin typeface="Arial"/>
              <a:ea typeface="Arial"/>
              <a:cs typeface="Arial"/>
              <a:sym typeface="Arial"/>
            </a:endParaRPr>
          </a:p>
        </p:txBody>
      </p:sp>
      <p:pic>
        <p:nvPicPr>
          <p:cNvPr id="7" name="Google Shape;7;p1"/>
          <p:cNvPicPr preferRelativeResize="0"/>
          <p:nvPr/>
        </p:nvPicPr>
        <p:blipFill rotWithShape="1">
          <a:blip r:embed="rId1">
            <a:alphaModFix/>
          </a:blip>
          <a:srcRect b="0" l="0" r="0" t="0"/>
          <a:stretch/>
        </p:blipFill>
        <p:spPr>
          <a:xfrm>
            <a:off x="623019" y="9357636"/>
            <a:ext cx="3994636" cy="1215072"/>
          </a:xfrm>
          <a:prstGeom prst="rect">
            <a:avLst/>
          </a:prstGeom>
          <a:noFill/>
          <a:ln>
            <a:noFill/>
          </a:ln>
        </p:spPr>
      </p:pic>
      <p:sp>
        <p:nvSpPr>
          <p:cNvPr id="8" name="Google Shape;8;p1"/>
          <p:cNvSpPr txBox="1"/>
          <p:nvPr>
            <p:ph type="title"/>
          </p:nvPr>
        </p:nvSpPr>
        <p:spPr>
          <a:xfrm>
            <a:off x="610317" y="626011"/>
            <a:ext cx="4910455" cy="232918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1" i="0" sz="8250" u="none" cap="none" strike="noStrike">
                <a:solidFill>
                  <a:srgbClr val="0071B5"/>
                </a:solidFill>
                <a:latin typeface="Poppins Black"/>
                <a:ea typeface="Poppins Black"/>
                <a:cs typeface="Poppins Black"/>
                <a:sym typeface="Poppins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1"/>
          <p:cNvSpPr txBox="1"/>
          <p:nvPr>
            <p:ph idx="1" type="body"/>
          </p:nvPr>
        </p:nvSpPr>
        <p:spPr>
          <a:xfrm>
            <a:off x="1005205" y="2601150"/>
            <a:ext cx="18093690" cy="7464171"/>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10" name="Google Shape;10;p1"/>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9.png"/><Relationship Id="rId5"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22.png"/><Relationship Id="rId5"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15.png"/><Relationship Id="rId5"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image" Target="../media/image15.png"/><Relationship Id="rId5"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pic>
        <p:nvPicPr>
          <p:cNvPr id="53" name="Google Shape;53;p9"/>
          <p:cNvPicPr preferRelativeResize="0"/>
          <p:nvPr/>
        </p:nvPicPr>
        <p:blipFill rotWithShape="1">
          <a:blip r:embed="rId3">
            <a:alphaModFix/>
          </a:blip>
          <a:srcRect b="0" l="0" r="0" t="0"/>
          <a:stretch/>
        </p:blipFill>
        <p:spPr>
          <a:xfrm>
            <a:off x="11065308" y="541681"/>
            <a:ext cx="4168589" cy="10638426"/>
          </a:xfrm>
          <a:prstGeom prst="rect">
            <a:avLst/>
          </a:prstGeom>
          <a:noFill/>
          <a:ln>
            <a:noFill/>
          </a:ln>
        </p:spPr>
      </p:pic>
      <p:sp>
        <p:nvSpPr>
          <p:cNvPr id="54" name="Google Shape;54;p9"/>
          <p:cNvSpPr txBox="1"/>
          <p:nvPr/>
        </p:nvSpPr>
        <p:spPr>
          <a:xfrm>
            <a:off x="11065308" y="4752106"/>
            <a:ext cx="4168500" cy="5954400"/>
          </a:xfrm>
          <a:prstGeom prst="rect">
            <a:avLst/>
          </a:prstGeom>
          <a:noFill/>
          <a:ln>
            <a:noFill/>
          </a:ln>
        </p:spPr>
        <p:txBody>
          <a:bodyPr anchorCtr="0" anchor="t" bIns="201000" lIns="201000" spcFirstLastPara="1" rIns="201000" wrap="square" tIns="201000">
            <a:spAutoFit/>
          </a:bodyPr>
          <a:lstStyle/>
          <a:p>
            <a:pPr indent="0" lvl="1" marL="0" marR="0" rtl="0" algn="ctr">
              <a:lnSpc>
                <a:spcPct val="150000"/>
              </a:lnSpc>
              <a:spcBef>
                <a:spcPts val="0"/>
              </a:spcBef>
              <a:spcAft>
                <a:spcPts val="0"/>
              </a:spcAft>
              <a:buClr>
                <a:srgbClr val="000000"/>
              </a:buClr>
              <a:buSzPts val="9454"/>
              <a:buFont typeface="Arial"/>
              <a:buNone/>
            </a:pPr>
            <a:r>
              <a:rPr b="1" i="0" lang="en" sz="8854" u="none" cap="none" strike="noStrike">
                <a:solidFill>
                  <a:schemeClr val="accent1"/>
                </a:solidFill>
                <a:highlight>
                  <a:schemeClr val="lt1"/>
                </a:highlight>
                <a:latin typeface="Poppins"/>
                <a:ea typeface="Poppins"/>
                <a:cs typeface="Poppins"/>
                <a:sym typeface="Poppins"/>
              </a:rPr>
              <a:t>cl</a:t>
            </a:r>
            <a:r>
              <a:rPr b="1" i="0" lang="en" sz="8854" u="none" cap="none" strike="noStrike">
                <a:solidFill>
                  <a:srgbClr val="FF0000"/>
                </a:solidFill>
                <a:highlight>
                  <a:srgbClr val="FFFFFF"/>
                </a:highlight>
                <a:latin typeface="Poppins"/>
                <a:ea typeface="Poppins"/>
                <a:cs typeface="Poppins"/>
                <a:sym typeface="Poppins"/>
              </a:rPr>
              <a:t>ay</a:t>
            </a:r>
            <a:r>
              <a:rPr b="1" i="0" lang="en" sz="5996" u="none" cap="none" strike="noStrike">
                <a:solidFill>
                  <a:srgbClr val="242424"/>
                </a:solidFill>
                <a:highlight>
                  <a:srgbClr val="FFFFFF"/>
                </a:highlight>
                <a:latin typeface="Poppins"/>
                <a:ea typeface="Poppins"/>
                <a:cs typeface="Poppins"/>
                <a:sym typeface="Poppins"/>
              </a:rPr>
              <a:t> </a:t>
            </a:r>
            <a:endParaRPr b="1" i="0" sz="5996" u="none" cap="none" strike="noStrike">
              <a:solidFill>
                <a:srgbClr val="242424"/>
              </a:solidFill>
              <a:highlight>
                <a:srgbClr val="FFFFFF"/>
              </a:highlight>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6156"/>
              <a:buFont typeface="Arial"/>
              <a:buNone/>
            </a:pPr>
            <a:r>
              <a:rPr b="1" i="0" lang="en" sz="5756" u="none" cap="none" strike="noStrike">
                <a:solidFill>
                  <a:schemeClr val="dk1"/>
                </a:solidFill>
                <a:highlight>
                  <a:schemeClr val="lt1"/>
                </a:highlight>
                <a:latin typeface="Poppins"/>
                <a:ea typeface="Poppins"/>
                <a:cs typeface="Poppins"/>
                <a:sym typeface="Poppins"/>
              </a:rPr>
              <a:t>/</a:t>
            </a:r>
            <a:r>
              <a:rPr b="1" i="0" lang="en" sz="5756" u="none" cap="none" strike="noStrike">
                <a:solidFill>
                  <a:schemeClr val="accent1"/>
                </a:solidFill>
                <a:highlight>
                  <a:schemeClr val="lt1"/>
                </a:highlight>
                <a:latin typeface="Poppins"/>
                <a:ea typeface="Poppins"/>
                <a:cs typeface="Poppins"/>
                <a:sym typeface="Poppins"/>
              </a:rPr>
              <a:t>k</a:t>
            </a:r>
            <a:r>
              <a:rPr b="1" i="0" lang="en" sz="5756" u="none" cap="none" strike="noStrike">
                <a:solidFill>
                  <a:schemeClr val="dk1"/>
                </a:solidFill>
                <a:highlight>
                  <a:schemeClr val="lt1"/>
                </a:highlight>
                <a:latin typeface="Poppins"/>
                <a:ea typeface="Poppins"/>
                <a:cs typeface="Poppins"/>
                <a:sym typeface="Poppins"/>
              </a:rPr>
              <a:t>/ /</a:t>
            </a:r>
            <a:r>
              <a:rPr b="1" i="0" lang="en" sz="5756" u="none" cap="none" strike="noStrike">
                <a:solidFill>
                  <a:schemeClr val="accent1"/>
                </a:solidFill>
                <a:highlight>
                  <a:schemeClr val="lt1"/>
                </a:highlight>
                <a:latin typeface="Poppins"/>
                <a:ea typeface="Poppins"/>
                <a:cs typeface="Poppins"/>
                <a:sym typeface="Poppins"/>
              </a:rPr>
              <a:t>l</a:t>
            </a:r>
            <a:r>
              <a:rPr b="1" i="0" lang="en" sz="5756" u="none" cap="none" strike="noStrike">
                <a:solidFill>
                  <a:schemeClr val="dk1"/>
                </a:solidFill>
                <a:highlight>
                  <a:schemeClr val="lt1"/>
                </a:highlight>
                <a:latin typeface="Poppins"/>
                <a:ea typeface="Poppins"/>
                <a:cs typeface="Poppins"/>
                <a:sym typeface="Poppins"/>
              </a:rPr>
              <a:t>/ /</a:t>
            </a:r>
            <a:r>
              <a:rPr b="1" i="0" lang="en" sz="5756" u="none" cap="none" strike="noStrike">
                <a:solidFill>
                  <a:srgbClr val="FF0000"/>
                </a:solidFill>
                <a:highlight>
                  <a:schemeClr val="lt1"/>
                </a:highlight>
                <a:latin typeface="Poppins"/>
                <a:ea typeface="Poppins"/>
                <a:cs typeface="Poppins"/>
                <a:sym typeface="Poppins"/>
              </a:rPr>
              <a:t>ā</a:t>
            </a:r>
            <a:r>
              <a:rPr b="1" i="0" lang="en" sz="5756" u="none" cap="none" strike="noStrike">
                <a:solidFill>
                  <a:schemeClr val="dk1"/>
                </a:solidFill>
                <a:highlight>
                  <a:schemeClr val="lt1"/>
                </a:highlight>
                <a:latin typeface="Poppins"/>
                <a:ea typeface="Poppins"/>
                <a:cs typeface="Poppins"/>
                <a:sym typeface="Poppins"/>
              </a:rPr>
              <a:t>/ </a:t>
            </a:r>
            <a:r>
              <a:rPr b="1" i="0" lang="en" sz="7955" u="none" cap="none" strike="noStrike">
                <a:solidFill>
                  <a:srgbClr val="242424"/>
                </a:solidFill>
                <a:highlight>
                  <a:srgbClr val="FFFFFF"/>
                </a:highlight>
                <a:latin typeface="Poppins"/>
                <a:ea typeface="Poppins"/>
                <a:cs typeface="Poppins"/>
                <a:sym typeface="Poppins"/>
              </a:rPr>
              <a:t>=</a:t>
            </a:r>
            <a:r>
              <a:rPr b="1" i="0" lang="en" sz="6196" u="none" cap="none" strike="noStrike">
                <a:solidFill>
                  <a:srgbClr val="242424"/>
                </a:solidFill>
                <a:highlight>
                  <a:srgbClr val="FFFFFF"/>
                </a:highlight>
                <a:latin typeface="Poppins"/>
                <a:ea typeface="Poppins"/>
                <a:cs typeface="Poppins"/>
                <a:sym typeface="Poppins"/>
              </a:rPr>
              <a:t> </a:t>
            </a:r>
            <a:r>
              <a:rPr b="1" i="0" lang="en" sz="7075" u="none" cap="none" strike="noStrike">
                <a:solidFill>
                  <a:schemeClr val="accent1"/>
                </a:solidFill>
                <a:highlight>
                  <a:schemeClr val="lt1"/>
                </a:highlight>
                <a:latin typeface="Poppins"/>
                <a:ea typeface="Poppins"/>
                <a:cs typeface="Poppins"/>
                <a:sym typeface="Poppins"/>
              </a:rPr>
              <a:t>cl</a:t>
            </a:r>
            <a:r>
              <a:rPr b="1" i="0" lang="en" sz="7075" u="none" cap="none" strike="noStrike">
                <a:solidFill>
                  <a:srgbClr val="FF0000"/>
                </a:solidFill>
                <a:highlight>
                  <a:srgbClr val="FFFFFF"/>
                </a:highlight>
                <a:latin typeface="Poppins"/>
                <a:ea typeface="Poppins"/>
                <a:cs typeface="Poppins"/>
                <a:sym typeface="Poppins"/>
              </a:rPr>
              <a:t>ay</a:t>
            </a:r>
            <a:r>
              <a:rPr b="1" i="0" lang="en" sz="7475" u="none" cap="none" strike="noStrike">
                <a:solidFill>
                  <a:srgbClr val="006FB6"/>
                </a:solidFill>
                <a:highlight>
                  <a:srgbClr val="FFFFFF"/>
                </a:highlight>
                <a:latin typeface="Poppins"/>
                <a:ea typeface="Poppins"/>
                <a:cs typeface="Poppins"/>
                <a:sym typeface="Poppins"/>
              </a:rPr>
              <a:t> </a:t>
            </a:r>
            <a:endParaRPr b="1" i="0" sz="7475" u="none" cap="none" strike="noStrike">
              <a:solidFill>
                <a:srgbClr val="006FB6"/>
              </a:solidFill>
              <a:highlight>
                <a:srgbClr val="FFFFFF"/>
              </a:highlight>
              <a:latin typeface="Poppins"/>
              <a:ea typeface="Poppins"/>
              <a:cs typeface="Poppins"/>
              <a:sym typeface="Poppins"/>
            </a:endParaRPr>
          </a:p>
          <a:p>
            <a:pPr indent="0" lvl="1" marL="1005200" marR="0" rtl="0" algn="l">
              <a:lnSpc>
                <a:spcPct val="150000"/>
              </a:lnSpc>
              <a:spcBef>
                <a:spcPts val="0"/>
              </a:spcBef>
              <a:spcAft>
                <a:spcPts val="0"/>
              </a:spcAft>
              <a:buClr>
                <a:srgbClr val="000000"/>
              </a:buClr>
              <a:buSzPts val="2199"/>
              <a:buFont typeface="Arial"/>
              <a:buNone/>
            </a:pPr>
            <a:r>
              <a:t/>
            </a:r>
            <a:endParaRPr b="1" i="0" sz="2199" u="none" cap="none" strike="noStrike">
              <a:solidFill>
                <a:srgbClr val="242424"/>
              </a:solidFill>
              <a:latin typeface="Calibri"/>
              <a:ea typeface="Calibri"/>
              <a:cs typeface="Calibri"/>
              <a:sym typeface="Calibri"/>
            </a:endParaRPr>
          </a:p>
        </p:txBody>
      </p:sp>
      <p:sp>
        <p:nvSpPr>
          <p:cNvPr id="55" name="Google Shape;55;p9"/>
          <p:cNvSpPr/>
          <p:nvPr/>
        </p:nvSpPr>
        <p:spPr>
          <a:xfrm>
            <a:off x="11396760" y="5006618"/>
            <a:ext cx="3505800" cy="15297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411"/>
              </a:srgbClr>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pic>
        <p:nvPicPr>
          <p:cNvPr id="56" name="Google Shape;56;p9"/>
          <p:cNvPicPr preferRelativeResize="0"/>
          <p:nvPr/>
        </p:nvPicPr>
        <p:blipFill rotWithShape="1">
          <a:blip r:embed="rId4">
            <a:alphaModFix/>
          </a:blip>
          <a:srcRect b="1037" l="0" r="0" t="1037"/>
          <a:stretch/>
        </p:blipFill>
        <p:spPr>
          <a:xfrm>
            <a:off x="11629913" y="1365183"/>
            <a:ext cx="3055905" cy="3082123"/>
          </a:xfrm>
          <a:prstGeom prst="rect">
            <a:avLst/>
          </a:prstGeom>
          <a:noFill/>
          <a:ln>
            <a:noFill/>
          </a:ln>
        </p:spPr>
      </p:pic>
      <p:sp>
        <p:nvSpPr>
          <p:cNvPr id="57" name="Google Shape;57;p9"/>
          <p:cNvSpPr txBox="1"/>
          <p:nvPr/>
        </p:nvSpPr>
        <p:spPr>
          <a:xfrm>
            <a:off x="610317" y="6281929"/>
            <a:ext cx="63483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learn new sounds!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use the sound rule to help us read!</a:t>
            </a:r>
            <a:endParaRPr b="1" i="0" sz="3450" u="none" cap="none" strike="noStrike">
              <a:solidFill>
                <a:srgbClr val="0071B5"/>
              </a:solidFill>
              <a:latin typeface="Poppins"/>
              <a:ea typeface="Poppins"/>
              <a:cs typeface="Poppins"/>
              <a:sym typeface="Poppins"/>
            </a:endParaRPr>
          </a:p>
        </p:txBody>
      </p:sp>
      <p:sp>
        <p:nvSpPr>
          <p:cNvPr id="58" name="Google Shape;58;p9"/>
          <p:cNvSpPr txBox="1"/>
          <p:nvPr/>
        </p:nvSpPr>
        <p:spPr>
          <a:xfrm>
            <a:off x="610317" y="626011"/>
            <a:ext cx="63483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Introduce the sounds</a:t>
            </a:r>
            <a:endParaRPr b="1" i="0" sz="7600" u="none" cap="none" strike="noStrike">
              <a:solidFill>
                <a:srgbClr val="0071B5"/>
              </a:solidFill>
              <a:latin typeface="Poppins Black"/>
              <a:ea typeface="Poppins Black"/>
              <a:cs typeface="Poppins Black"/>
              <a:sym typeface="Poppins Black"/>
            </a:endParaRPr>
          </a:p>
        </p:txBody>
      </p:sp>
      <p:grpSp>
        <p:nvGrpSpPr>
          <p:cNvPr id="59" name="Google Shape;59;p9"/>
          <p:cNvGrpSpPr/>
          <p:nvPr/>
        </p:nvGrpSpPr>
        <p:grpSpPr>
          <a:xfrm>
            <a:off x="599448" y="3308558"/>
            <a:ext cx="2489999" cy="2588607"/>
            <a:chOff x="599452" y="3110429"/>
            <a:chExt cx="2680589" cy="2786745"/>
          </a:xfrm>
        </p:grpSpPr>
        <p:sp>
          <p:nvSpPr>
            <p:cNvPr id="60" name="Google Shape;60;p9"/>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1" name="Google Shape;61;p9"/>
            <p:cNvPicPr preferRelativeResize="0"/>
            <p:nvPr/>
          </p:nvPicPr>
          <p:blipFill rotWithShape="1">
            <a:blip r:embed="rId5">
              <a:alphaModFix/>
            </a:blip>
            <a:srcRect b="0" l="0" r="0" t="0"/>
            <a:stretch/>
          </p:blipFill>
          <p:spPr>
            <a:xfrm>
              <a:off x="1219191" y="3110429"/>
              <a:ext cx="1442294" cy="2697122"/>
            </a:xfrm>
            <a:prstGeom prst="rect">
              <a:avLst/>
            </a:prstGeom>
            <a:noFill/>
            <a:ln>
              <a:noFill/>
            </a:ln>
          </p:spPr>
        </p:pic>
        <p:sp>
          <p:nvSpPr>
            <p:cNvPr id="62" name="Google Shape;62;p9"/>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9"/>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64" name="Google Shape;64;p9"/>
          <p:cNvPicPr preferRelativeResize="0"/>
          <p:nvPr/>
        </p:nvPicPr>
        <p:blipFill rotWithShape="1">
          <a:blip r:embed="rId6">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
                                        </p:tgtEl>
                                        <p:attrNameLst>
                                          <p:attrName>style.visibility</p:attrName>
                                        </p:attrNameLst>
                                      </p:cBhvr>
                                      <p:to>
                                        <p:strVal val="visible"/>
                                      </p:to>
                                    </p:set>
                                    <p:animEffect filter="fade" transition="in">
                                      <p:cBhvr>
                                        <p:cTn dur="1000"/>
                                        <p:tgtEl>
                                          <p:spTgt spid="53"/>
                                        </p:tgtEl>
                                      </p:cBhvr>
                                    </p:animEffect>
                                  </p:childTnLst>
                                </p:cTn>
                              </p:par>
                              <p:par>
                                <p:cTn fill="hold" nodeType="withEffect" presetClass="exit" presetID="1" presetSubtype="0">
                                  <p:stCondLst>
                                    <p:cond delay="0"/>
                                  </p:stCondLst>
                                  <p:childTnLst>
                                    <p:set>
                                      <p:cBhvr>
                                        <p:cTn dur="1" fill="hold">
                                          <p:stCondLst>
                                            <p:cond delay="1"/>
                                          </p:stCondLst>
                                        </p:cTn>
                                        <p:tgtEl>
                                          <p:spTgt spid="53"/>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53"/>
                                        </p:tgtEl>
                                        <p:attrNameLst>
                                          <p:attrName>style.visibility</p:attrName>
                                        </p:attrNameLst>
                                      </p:cBhvr>
                                      <p:to>
                                        <p:strVal val="visible"/>
                                      </p:to>
                                    </p:set>
                                    <p:animEffect filter="fade" transition="in">
                                      <p:cBhvr>
                                        <p:cTn dur="1000"/>
                                        <p:tgtEl>
                                          <p:spTgt spid="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
                                        </p:tgtEl>
                                        <p:attrNameLst>
                                          <p:attrName>style.visibility</p:attrName>
                                        </p:attrNameLst>
                                      </p:cBhvr>
                                      <p:to>
                                        <p:strVal val="visible"/>
                                      </p:to>
                                    </p:set>
                                    <p:animEffect filter="fade" transition="in">
                                      <p:cBhvr>
                                        <p:cTn dur="1000"/>
                                        <p:tgtEl>
                                          <p:spTgt spid="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
                                        </p:tgtEl>
                                        <p:attrNameLst>
                                          <p:attrName>style.visibility</p:attrName>
                                        </p:attrNameLst>
                                      </p:cBhvr>
                                      <p:to>
                                        <p:strVal val="visible"/>
                                      </p:to>
                                    </p:set>
                                    <p:animEffect filter="fade" transition="in">
                                      <p:cBhvr>
                                        <p:cTn dur="1000"/>
                                        <p:tgtEl>
                                          <p:spTgt spid="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pic>
        <p:nvPicPr>
          <p:cNvPr id="69" name="Google Shape;69;p10"/>
          <p:cNvPicPr preferRelativeResize="0"/>
          <p:nvPr/>
        </p:nvPicPr>
        <p:blipFill rotWithShape="1">
          <a:blip r:embed="rId3">
            <a:alphaModFix/>
          </a:blip>
          <a:srcRect b="0" l="0" r="0" t="0"/>
          <a:stretch/>
        </p:blipFill>
        <p:spPr>
          <a:xfrm>
            <a:off x="7731172" y="2156992"/>
            <a:ext cx="11384499" cy="8670937"/>
          </a:xfrm>
          <a:prstGeom prst="rect">
            <a:avLst/>
          </a:prstGeom>
          <a:noFill/>
          <a:ln>
            <a:noFill/>
          </a:ln>
        </p:spPr>
      </p:pic>
      <p:pic>
        <p:nvPicPr>
          <p:cNvPr id="70" name="Google Shape;70;p10"/>
          <p:cNvPicPr preferRelativeResize="0"/>
          <p:nvPr/>
        </p:nvPicPr>
        <p:blipFill rotWithShape="1">
          <a:blip r:embed="rId4">
            <a:alphaModFix/>
          </a:blip>
          <a:srcRect b="1027" l="0" r="0" t="1038"/>
          <a:stretch/>
        </p:blipFill>
        <p:spPr>
          <a:xfrm>
            <a:off x="9124862" y="2156992"/>
            <a:ext cx="8597119" cy="8670937"/>
          </a:xfrm>
          <a:prstGeom prst="rect">
            <a:avLst/>
          </a:prstGeom>
          <a:noFill/>
          <a:ln>
            <a:noFill/>
          </a:ln>
        </p:spPr>
      </p:pic>
      <p:sp>
        <p:nvSpPr>
          <p:cNvPr id="71" name="Google Shape;71;p10"/>
          <p:cNvSpPr txBox="1"/>
          <p:nvPr/>
        </p:nvSpPr>
        <p:spPr>
          <a:xfrm>
            <a:off x="610317" y="626011"/>
            <a:ext cx="63483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Introduce the sounds</a:t>
            </a:r>
            <a:endParaRPr b="1" i="0" sz="7600" u="none" cap="none" strike="noStrike">
              <a:solidFill>
                <a:srgbClr val="0071B5"/>
              </a:solidFill>
              <a:latin typeface="Poppins Black"/>
              <a:ea typeface="Poppins Black"/>
              <a:cs typeface="Poppins Black"/>
              <a:sym typeface="Poppins Black"/>
            </a:endParaRPr>
          </a:p>
        </p:txBody>
      </p:sp>
      <p:grpSp>
        <p:nvGrpSpPr>
          <p:cNvPr id="72" name="Google Shape;72;p10"/>
          <p:cNvGrpSpPr/>
          <p:nvPr/>
        </p:nvGrpSpPr>
        <p:grpSpPr>
          <a:xfrm>
            <a:off x="599448" y="3308558"/>
            <a:ext cx="2489999" cy="2588607"/>
            <a:chOff x="599452" y="3110429"/>
            <a:chExt cx="2680589" cy="2786745"/>
          </a:xfrm>
        </p:grpSpPr>
        <p:sp>
          <p:nvSpPr>
            <p:cNvPr id="73" name="Google Shape;73;p10"/>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4" name="Google Shape;74;p10"/>
            <p:cNvPicPr preferRelativeResize="0"/>
            <p:nvPr/>
          </p:nvPicPr>
          <p:blipFill rotWithShape="1">
            <a:blip r:embed="rId5">
              <a:alphaModFix/>
            </a:blip>
            <a:srcRect b="0" l="0" r="0" t="0"/>
            <a:stretch/>
          </p:blipFill>
          <p:spPr>
            <a:xfrm>
              <a:off x="1219191" y="3110429"/>
              <a:ext cx="1442294" cy="2697122"/>
            </a:xfrm>
            <a:prstGeom prst="rect">
              <a:avLst/>
            </a:prstGeom>
            <a:noFill/>
            <a:ln>
              <a:noFill/>
            </a:ln>
          </p:spPr>
        </p:pic>
        <p:sp>
          <p:nvSpPr>
            <p:cNvPr id="75" name="Google Shape;75;p10"/>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10"/>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77" name="Google Shape;77;p10"/>
          <p:cNvPicPr preferRelativeResize="0"/>
          <p:nvPr/>
        </p:nvPicPr>
        <p:blipFill rotWithShape="1">
          <a:blip r:embed="rId6">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0"/>
                                        </p:tgtEl>
                                        <p:attrNameLst>
                                          <p:attrName>style.visibility</p:attrName>
                                        </p:attrNameLst>
                                      </p:cBhvr>
                                      <p:to>
                                        <p:strVal val="visible"/>
                                      </p:to>
                                    </p:set>
                                    <p:anim calcmode="lin" valueType="num">
                                      <p:cBhvr additive="base">
                                        <p:cTn dur="1000"/>
                                        <p:tgtEl>
                                          <p:spTgt spid="70"/>
                                        </p:tgtEl>
                                        <p:attrNameLst>
                                          <p:attrName>ppt_w</p:attrName>
                                        </p:attrNameLst>
                                      </p:cBhvr>
                                      <p:tavLst>
                                        <p:tav fmla="" tm="0">
                                          <p:val>
                                            <p:strVal val="0"/>
                                          </p:val>
                                        </p:tav>
                                        <p:tav fmla="" tm="100000">
                                          <p:val>
                                            <p:strVal val="#ppt_w"/>
                                          </p:val>
                                        </p:tav>
                                      </p:tavLst>
                                    </p:anim>
                                    <p:anim calcmode="lin" valueType="num">
                                      <p:cBhvr additive="base">
                                        <p:cTn dur="1000"/>
                                        <p:tgtEl>
                                          <p:spTgt spid="7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7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9"/>
                                        </p:tgtEl>
                                        <p:attrNameLst>
                                          <p:attrName>style.visibility</p:attrName>
                                        </p:attrNameLst>
                                      </p:cBhvr>
                                      <p:to>
                                        <p:strVal val="visible"/>
                                      </p:to>
                                    </p:set>
                                    <p:anim calcmode="lin" valueType="num">
                                      <p:cBhvr additive="base">
                                        <p:cTn dur="1000"/>
                                        <p:tgtEl>
                                          <p:spTgt spid="69"/>
                                        </p:tgtEl>
                                        <p:attrNameLst>
                                          <p:attrName>ppt_w</p:attrName>
                                        </p:attrNameLst>
                                      </p:cBhvr>
                                      <p:tavLst>
                                        <p:tav fmla="" tm="0">
                                          <p:val>
                                            <p:strVal val="0"/>
                                          </p:val>
                                        </p:tav>
                                        <p:tav fmla="" tm="100000">
                                          <p:val>
                                            <p:strVal val="#ppt_w"/>
                                          </p:val>
                                        </p:tav>
                                      </p:tavLst>
                                    </p:anim>
                                    <p:anim calcmode="lin" valueType="num">
                                      <p:cBhvr additive="base">
                                        <p:cTn dur="1000"/>
                                        <p:tgtEl>
                                          <p:spTgt spid="6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pic>
        <p:nvPicPr>
          <p:cNvPr id="83" name="Google Shape;83;p11"/>
          <p:cNvPicPr preferRelativeResize="0"/>
          <p:nvPr/>
        </p:nvPicPr>
        <p:blipFill rotWithShape="1">
          <a:blip r:embed="rId3">
            <a:alphaModFix/>
          </a:blip>
          <a:srcRect b="0" l="0" r="0" t="0"/>
          <a:stretch/>
        </p:blipFill>
        <p:spPr>
          <a:xfrm rot="5400000">
            <a:off x="7455728" y="2410168"/>
            <a:ext cx="9729219" cy="6400799"/>
          </a:xfrm>
          <a:prstGeom prst="rect">
            <a:avLst/>
          </a:prstGeom>
          <a:noFill/>
          <a:ln>
            <a:noFill/>
          </a:ln>
        </p:spPr>
      </p:pic>
      <p:sp>
        <p:nvSpPr>
          <p:cNvPr id="84" name="Google Shape;84;p11"/>
          <p:cNvSpPr txBox="1"/>
          <p:nvPr/>
        </p:nvSpPr>
        <p:spPr>
          <a:xfrm>
            <a:off x="8998896" y="1906538"/>
            <a:ext cx="6233100" cy="2476200"/>
          </a:xfrm>
          <a:prstGeom prst="rect">
            <a:avLst/>
          </a:prstGeom>
          <a:noFill/>
          <a:ln>
            <a:noFill/>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6490"/>
              <a:buFont typeface="Arial"/>
              <a:buNone/>
            </a:pPr>
            <a:r>
              <a:rPr b="1" i="0" lang="en" sz="14500" u="none" cap="none" strike="noStrike">
                <a:solidFill>
                  <a:schemeClr val="lt1"/>
                </a:solidFill>
                <a:latin typeface="Poppins"/>
                <a:ea typeface="Poppins"/>
                <a:cs typeface="Poppins"/>
                <a:sym typeface="Poppins"/>
              </a:rPr>
              <a:t>pay</a:t>
            </a:r>
            <a:endParaRPr b="1" i="0" sz="14500" u="none" cap="none" strike="noStrike">
              <a:solidFill>
                <a:schemeClr val="lt1"/>
              </a:solidFill>
              <a:latin typeface="Poppins"/>
              <a:ea typeface="Poppins"/>
              <a:cs typeface="Poppins"/>
              <a:sym typeface="Poppins"/>
            </a:endParaRPr>
          </a:p>
        </p:txBody>
      </p:sp>
      <p:sp>
        <p:nvSpPr>
          <p:cNvPr id="85" name="Google Shape;85;p11"/>
          <p:cNvSpPr txBox="1"/>
          <p:nvPr/>
        </p:nvSpPr>
        <p:spPr>
          <a:xfrm>
            <a:off x="9163472" y="5694910"/>
            <a:ext cx="6233100" cy="2641500"/>
          </a:xfrm>
          <a:prstGeom prst="rect">
            <a:avLst/>
          </a:prstGeom>
          <a:noFill/>
          <a:ln>
            <a:noFill/>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6490"/>
              <a:buFont typeface="Arial"/>
              <a:buNone/>
            </a:pPr>
            <a:r>
              <a:rPr b="1" i="0" lang="en" sz="14500" u="none" cap="none" strike="noStrike">
                <a:solidFill>
                  <a:schemeClr val="lt1"/>
                </a:solidFill>
                <a:latin typeface="Poppins"/>
                <a:ea typeface="Poppins"/>
                <a:cs typeface="Poppins"/>
                <a:sym typeface="Poppins"/>
              </a:rPr>
              <a:t>stay</a:t>
            </a:r>
            <a:endParaRPr b="1" i="0" sz="14500" u="none" cap="none" strike="noStrike">
              <a:solidFill>
                <a:schemeClr val="lt1"/>
              </a:solidFill>
              <a:latin typeface="Poppins"/>
              <a:ea typeface="Poppins"/>
              <a:cs typeface="Poppins"/>
              <a:sym typeface="Poppins"/>
            </a:endParaRPr>
          </a:p>
        </p:txBody>
      </p:sp>
      <p:sp>
        <p:nvSpPr>
          <p:cNvPr id="86" name="Google Shape;86;p11"/>
          <p:cNvSpPr/>
          <p:nvPr/>
        </p:nvSpPr>
        <p:spPr>
          <a:xfrm>
            <a:off x="12014182" y="4306462"/>
            <a:ext cx="1287600" cy="3831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87" name="Google Shape;87;p11"/>
          <p:cNvSpPr/>
          <p:nvPr/>
        </p:nvSpPr>
        <p:spPr>
          <a:xfrm>
            <a:off x="10376153" y="8238346"/>
            <a:ext cx="551400" cy="3831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88" name="Google Shape;88;p11"/>
          <p:cNvSpPr/>
          <p:nvPr/>
        </p:nvSpPr>
        <p:spPr>
          <a:xfrm>
            <a:off x="11330900" y="8238346"/>
            <a:ext cx="551400" cy="3831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89" name="Google Shape;89;p11"/>
          <p:cNvSpPr/>
          <p:nvPr/>
        </p:nvSpPr>
        <p:spPr>
          <a:xfrm>
            <a:off x="10299954" y="4770955"/>
            <a:ext cx="4081500" cy="3831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rPr lang="en" sz="6767"/>
              <a:t> </a:t>
            </a:r>
            <a:endParaRPr b="0" i="0" sz="6767" u="none" cap="none" strike="noStrike">
              <a:solidFill>
                <a:srgbClr val="000000"/>
              </a:solidFill>
              <a:latin typeface="Arial"/>
              <a:ea typeface="Arial"/>
              <a:cs typeface="Arial"/>
              <a:sym typeface="Arial"/>
            </a:endParaRPr>
          </a:p>
        </p:txBody>
      </p:sp>
      <p:sp>
        <p:nvSpPr>
          <p:cNvPr id="90" name="Google Shape;90;p11"/>
          <p:cNvSpPr/>
          <p:nvPr/>
        </p:nvSpPr>
        <p:spPr>
          <a:xfrm>
            <a:off x="10055604" y="8958528"/>
            <a:ext cx="4326300" cy="3831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91" name="Google Shape;91;p11"/>
          <p:cNvSpPr/>
          <p:nvPr/>
        </p:nvSpPr>
        <p:spPr>
          <a:xfrm>
            <a:off x="10813274" y="4306460"/>
            <a:ext cx="551400" cy="3831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92" name="Google Shape;92;p11"/>
          <p:cNvSpPr/>
          <p:nvPr/>
        </p:nvSpPr>
        <p:spPr>
          <a:xfrm>
            <a:off x="12285739" y="8238373"/>
            <a:ext cx="1524900" cy="3831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93" name="Google Shape;93;p11"/>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94" name="Google Shape;94;p11"/>
          <p:cNvPicPr preferRelativeResize="0"/>
          <p:nvPr/>
        </p:nvPicPr>
        <p:blipFill rotWithShape="1">
          <a:blip r:embed="rId4">
            <a:alphaModFix/>
          </a:blip>
          <a:srcRect b="0" l="0" r="0" t="0"/>
          <a:stretch/>
        </p:blipFill>
        <p:spPr>
          <a:xfrm>
            <a:off x="17653913" y="312775"/>
            <a:ext cx="1821934" cy="1567072"/>
          </a:xfrm>
          <a:prstGeom prst="rect">
            <a:avLst/>
          </a:prstGeom>
          <a:noFill/>
          <a:ln>
            <a:noFill/>
          </a:ln>
        </p:spPr>
      </p:pic>
      <p:sp>
        <p:nvSpPr>
          <p:cNvPr id="95" name="Google Shape;95;p11"/>
          <p:cNvSpPr txBox="1"/>
          <p:nvPr/>
        </p:nvSpPr>
        <p:spPr>
          <a:xfrm>
            <a:off x="610317" y="626011"/>
            <a:ext cx="63255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Blend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the sounds</a:t>
            </a:r>
            <a:endParaRPr b="1" i="0" sz="7600" u="none" cap="none" strike="noStrike">
              <a:solidFill>
                <a:srgbClr val="0071B5"/>
              </a:solidFill>
              <a:latin typeface="Poppins Black"/>
              <a:ea typeface="Poppins Black"/>
              <a:cs typeface="Poppins Black"/>
              <a:sym typeface="Poppins Black"/>
            </a:endParaRPr>
          </a:p>
        </p:txBody>
      </p:sp>
      <p:sp>
        <p:nvSpPr>
          <p:cNvPr id="96" name="Google Shape;96;p11"/>
          <p:cNvSpPr txBox="1"/>
          <p:nvPr/>
        </p:nvSpPr>
        <p:spPr>
          <a:xfrm>
            <a:off x="612000" y="5966810"/>
            <a:ext cx="58074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 to help us read the words smoothly!</a:t>
            </a:r>
            <a:endParaRPr b="1" i="0" sz="3450" u="none" cap="none" strike="noStrike">
              <a:solidFill>
                <a:srgbClr val="0071B5"/>
              </a:solidFill>
              <a:latin typeface="Poppins"/>
              <a:ea typeface="Poppins"/>
              <a:cs typeface="Poppins"/>
              <a:sym typeface="Poppins"/>
            </a:endParaRPr>
          </a:p>
        </p:txBody>
      </p:sp>
      <p:pic>
        <p:nvPicPr>
          <p:cNvPr id="97" name="Google Shape;97;p11"/>
          <p:cNvPicPr preferRelativeResize="0"/>
          <p:nvPr/>
        </p:nvPicPr>
        <p:blipFill rotWithShape="1">
          <a:blip r:embed="rId5">
            <a:alphaModFix/>
          </a:blip>
          <a:srcRect b="0" l="0" r="0" t="0"/>
          <a:stretch/>
        </p:blipFill>
        <p:spPr>
          <a:xfrm>
            <a:off x="610315" y="3236871"/>
            <a:ext cx="2781813" cy="235671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 presetSubtype="0">
                                  <p:stCondLst>
                                    <p:cond delay="0"/>
                                  </p:stCondLst>
                                  <p:childTnLst>
                                    <p:set>
                                      <p:cBhvr>
                                        <p:cTn dur="1" fill="hold">
                                          <p:stCondLst>
                                            <p:cond delay="1"/>
                                          </p:stCondLst>
                                        </p:cTn>
                                        <p:tgtEl>
                                          <p:spTgt spid="8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8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8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1000"/>
                                        <p:tgtEl>
                                          <p:spTgt spid="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6"/>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9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1000"/>
                                        <p:tgtEl>
                                          <p:spTgt spid="89"/>
                                        </p:tgtEl>
                                      </p:cBhvr>
                                    </p:animEffect>
                                  </p:childTnLst>
                                </p:cTn>
                              </p:par>
                              <p:par>
                                <p:cTn fill="hold" nodeType="withEffect" presetClass="exit" presetID="1" presetSubtype="0">
                                  <p:stCondLst>
                                    <p:cond delay="0"/>
                                  </p:stCondLst>
                                  <p:childTnLst>
                                    <p:set>
                                      <p:cBhvr>
                                        <p:cTn dur="1" fill="hold">
                                          <p:stCondLst>
                                            <p:cond delay="1"/>
                                          </p:stCondLst>
                                        </p:cTn>
                                        <p:tgtEl>
                                          <p:spTgt spid="8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1000"/>
                                        <p:tgtEl>
                                          <p:spTgt spid="85"/>
                                        </p:tgtEl>
                                      </p:cBhvr>
                                    </p:animEffect>
                                  </p:childTnLst>
                                </p:cTn>
                              </p:par>
                              <p:par>
                                <p:cTn fill="hold" nodeType="withEffect" presetClass="exit" presetID="1" presetSubtype="0">
                                  <p:stCondLst>
                                    <p:cond delay="0"/>
                                  </p:stCondLst>
                                  <p:childTnLst>
                                    <p:set>
                                      <p:cBhvr>
                                        <p:cTn dur="1" fill="hold">
                                          <p:stCondLst>
                                            <p:cond delay="1"/>
                                          </p:stCondLst>
                                        </p:cTn>
                                        <p:tgtEl>
                                          <p:spTgt spid="8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8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8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9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9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grpSp>
        <p:nvGrpSpPr>
          <p:cNvPr id="103" name="Google Shape;103;p12"/>
          <p:cNvGrpSpPr/>
          <p:nvPr/>
        </p:nvGrpSpPr>
        <p:grpSpPr>
          <a:xfrm>
            <a:off x="7298150" y="2473815"/>
            <a:ext cx="5148650" cy="2817010"/>
            <a:chOff x="5784675" y="818500"/>
            <a:chExt cx="2737800" cy="1941900"/>
          </a:xfrm>
        </p:grpSpPr>
        <p:sp>
          <p:nvSpPr>
            <p:cNvPr id="104" name="Google Shape;104;p12"/>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105" name="Google Shape;105;p12"/>
            <p:cNvSpPr/>
            <p:nvPr/>
          </p:nvSpPr>
          <p:spPr>
            <a:xfrm>
              <a:off x="5976525"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993"/>
                <a:buFont typeface="Arial"/>
                <a:buNone/>
              </a:pPr>
              <a:r>
                <a:rPr b="1" i="0" lang="en" sz="10993" u="none" cap="none" strike="noStrike">
                  <a:solidFill>
                    <a:schemeClr val="accent1"/>
                  </a:solidFill>
                  <a:latin typeface="Poppins"/>
                  <a:ea typeface="Poppins"/>
                  <a:cs typeface="Poppins"/>
                  <a:sym typeface="Poppins"/>
                </a:rPr>
                <a:t>way</a:t>
              </a:r>
              <a:endParaRPr b="1" i="0" sz="10993" u="none" cap="none" strike="noStrike">
                <a:solidFill>
                  <a:schemeClr val="accent1"/>
                </a:solidFill>
                <a:latin typeface="Poppins"/>
                <a:ea typeface="Poppins"/>
                <a:cs typeface="Poppins"/>
                <a:sym typeface="Poppins"/>
              </a:endParaRPr>
            </a:p>
          </p:txBody>
        </p:sp>
      </p:grpSp>
      <p:grpSp>
        <p:nvGrpSpPr>
          <p:cNvPr id="106" name="Google Shape;106;p12"/>
          <p:cNvGrpSpPr/>
          <p:nvPr/>
        </p:nvGrpSpPr>
        <p:grpSpPr>
          <a:xfrm>
            <a:off x="13914936" y="2472873"/>
            <a:ext cx="5148650" cy="2817952"/>
            <a:chOff x="5784675" y="907452"/>
            <a:chExt cx="2737800" cy="1941900"/>
          </a:xfrm>
        </p:grpSpPr>
        <p:sp>
          <p:nvSpPr>
            <p:cNvPr id="107" name="Google Shape;107;p12"/>
            <p:cNvSpPr/>
            <p:nvPr/>
          </p:nvSpPr>
          <p:spPr>
            <a:xfrm>
              <a:off x="5784675" y="907452"/>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108" name="Google Shape;108;p12"/>
            <p:cNvSpPr/>
            <p:nvPr/>
          </p:nvSpPr>
          <p:spPr>
            <a:xfrm>
              <a:off x="5976525" y="1089852"/>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993"/>
                <a:buFont typeface="Arial"/>
                <a:buNone/>
              </a:pPr>
              <a:r>
                <a:rPr b="1" i="0" lang="en" sz="10000" u="none" cap="none" strike="noStrike">
                  <a:solidFill>
                    <a:schemeClr val="accent1"/>
                  </a:solidFill>
                  <a:latin typeface="Poppins"/>
                  <a:ea typeface="Poppins"/>
                  <a:cs typeface="Poppins"/>
                  <a:sym typeface="Poppins"/>
                </a:rPr>
                <a:t>play</a:t>
              </a:r>
              <a:endParaRPr b="1" i="0" sz="10000" u="none" cap="none" strike="noStrike">
                <a:solidFill>
                  <a:schemeClr val="accent1"/>
                </a:solidFill>
                <a:latin typeface="Poppins"/>
                <a:ea typeface="Poppins"/>
                <a:cs typeface="Poppins"/>
                <a:sym typeface="Poppins"/>
              </a:endParaRPr>
            </a:p>
          </p:txBody>
        </p:sp>
      </p:grpSp>
      <p:grpSp>
        <p:nvGrpSpPr>
          <p:cNvPr id="109" name="Google Shape;109;p12"/>
          <p:cNvGrpSpPr/>
          <p:nvPr/>
        </p:nvGrpSpPr>
        <p:grpSpPr>
          <a:xfrm>
            <a:off x="7298150" y="5458045"/>
            <a:ext cx="11765436" cy="3751596"/>
            <a:chOff x="5784675" y="818500"/>
            <a:chExt cx="2737800" cy="1941900"/>
          </a:xfrm>
        </p:grpSpPr>
        <p:sp>
          <p:nvSpPr>
            <p:cNvPr id="110" name="Google Shape;110;p12"/>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111" name="Google Shape;111;p12"/>
            <p:cNvSpPr/>
            <p:nvPr/>
          </p:nvSpPr>
          <p:spPr>
            <a:xfrm>
              <a:off x="5859780" y="1000907"/>
              <a:ext cx="25749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15000"/>
                </a:lnSpc>
                <a:spcBef>
                  <a:spcPts val="0"/>
                </a:spcBef>
                <a:spcAft>
                  <a:spcPts val="0"/>
                </a:spcAft>
                <a:buClr>
                  <a:srgbClr val="000000"/>
                </a:buClr>
                <a:buSzPts val="8000"/>
                <a:buFont typeface="Arial"/>
                <a:buNone/>
              </a:pPr>
              <a:r>
                <a:rPr b="1" i="0" lang="en" sz="8000" u="none" cap="none" strike="noStrike">
                  <a:solidFill>
                    <a:schemeClr val="accent1"/>
                  </a:solidFill>
                  <a:latin typeface="Poppins"/>
                  <a:ea typeface="Poppins"/>
                  <a:cs typeface="Poppins"/>
                  <a:sym typeface="Poppins"/>
                </a:rPr>
                <a:t>Stay and rake so the gate can close.</a:t>
              </a:r>
              <a:endParaRPr b="1" i="0" sz="8000" u="none" cap="none" strike="noStrike">
                <a:solidFill>
                  <a:schemeClr val="accent1"/>
                </a:solidFill>
                <a:latin typeface="Poppins"/>
                <a:ea typeface="Poppins"/>
                <a:cs typeface="Poppins"/>
                <a:sym typeface="Poppins"/>
              </a:endParaRPr>
            </a:p>
          </p:txBody>
        </p:sp>
      </p:grpSp>
      <p:sp>
        <p:nvSpPr>
          <p:cNvPr id="112" name="Google Shape;112;p12"/>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13" name="Google Shape;113;p12"/>
          <p:cNvPicPr preferRelativeResize="0"/>
          <p:nvPr/>
        </p:nvPicPr>
        <p:blipFill rotWithShape="1">
          <a:blip r:embed="rId3">
            <a:alphaModFix/>
          </a:blip>
          <a:srcRect b="0" l="0" r="0" t="0"/>
          <a:stretch/>
        </p:blipFill>
        <p:spPr>
          <a:xfrm>
            <a:off x="17653913" y="312775"/>
            <a:ext cx="1821934" cy="1567072"/>
          </a:xfrm>
          <a:prstGeom prst="rect">
            <a:avLst/>
          </a:prstGeom>
          <a:noFill/>
          <a:ln>
            <a:noFill/>
          </a:ln>
        </p:spPr>
      </p:pic>
      <p:sp>
        <p:nvSpPr>
          <p:cNvPr id="114" name="Google Shape;114;p12"/>
          <p:cNvSpPr txBox="1"/>
          <p:nvPr/>
        </p:nvSpPr>
        <p:spPr>
          <a:xfrm>
            <a:off x="610316" y="626011"/>
            <a:ext cx="56013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Read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the words</a:t>
            </a:r>
            <a:endParaRPr b="1" i="0" sz="7600" u="none" cap="none" strike="noStrike">
              <a:solidFill>
                <a:srgbClr val="0071B5"/>
              </a:solidFill>
              <a:latin typeface="Poppins Black"/>
              <a:ea typeface="Poppins Black"/>
              <a:cs typeface="Poppins Black"/>
              <a:sym typeface="Poppins Black"/>
            </a:endParaRPr>
          </a:p>
        </p:txBody>
      </p:sp>
      <p:sp>
        <p:nvSpPr>
          <p:cNvPr id="115" name="Google Shape;115;p12"/>
          <p:cNvSpPr txBox="1"/>
          <p:nvPr/>
        </p:nvSpPr>
        <p:spPr>
          <a:xfrm>
            <a:off x="610316" y="6093125"/>
            <a:ext cx="60342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so we can read smoothly like we are speaking!</a:t>
            </a:r>
            <a:endParaRPr b="1" i="0" sz="3450" u="none" cap="none" strike="noStrike">
              <a:solidFill>
                <a:srgbClr val="0071B5"/>
              </a:solidFill>
              <a:latin typeface="Poppins"/>
              <a:ea typeface="Poppins"/>
              <a:cs typeface="Poppins"/>
              <a:sym typeface="Poppins"/>
            </a:endParaRPr>
          </a:p>
        </p:txBody>
      </p:sp>
      <p:pic>
        <p:nvPicPr>
          <p:cNvPr id="116" name="Google Shape;116;p12"/>
          <p:cNvPicPr preferRelativeResize="0"/>
          <p:nvPr/>
        </p:nvPicPr>
        <p:blipFill rotWithShape="1">
          <a:blip r:embed="rId4">
            <a:alphaModFix/>
          </a:blip>
          <a:srcRect b="0" l="0" r="0" t="0"/>
          <a:stretch/>
        </p:blipFill>
        <p:spPr>
          <a:xfrm>
            <a:off x="624650" y="3237450"/>
            <a:ext cx="2781801" cy="2364399"/>
          </a:xfrm>
          <a:prstGeom prst="rect">
            <a:avLst/>
          </a:prstGeom>
          <a:noFill/>
          <a:ln>
            <a:noFill/>
          </a:ln>
        </p:spPr>
      </p:pic>
      <p:pic>
        <p:nvPicPr>
          <p:cNvPr id="117" name="Google Shape;117;p12"/>
          <p:cNvPicPr preferRelativeResize="0"/>
          <p:nvPr/>
        </p:nvPicPr>
        <p:blipFill rotWithShape="1">
          <a:blip r:embed="rId5">
            <a:alphaModFix/>
          </a:blip>
          <a:srcRect b="0" l="0" r="0" t="0"/>
          <a:stretch/>
        </p:blipFill>
        <p:spPr>
          <a:xfrm>
            <a:off x="16502425" y="9402150"/>
            <a:ext cx="2484574" cy="17955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3"/>
                                        </p:tgtEl>
                                        <p:attrNameLst>
                                          <p:attrName>style.visibility</p:attrName>
                                        </p:attrNameLst>
                                      </p:cBhvr>
                                      <p:to>
                                        <p:strVal val="visible"/>
                                      </p:to>
                                    </p:set>
                                    <p:anim calcmode="lin" valueType="num">
                                      <p:cBhvr additive="base">
                                        <p:cTn dur="1000"/>
                                        <p:tgtEl>
                                          <p:spTgt spid="103"/>
                                        </p:tgtEl>
                                        <p:attrNameLst>
                                          <p:attrName>ppt_w</p:attrName>
                                        </p:attrNameLst>
                                      </p:cBhvr>
                                      <p:tavLst>
                                        <p:tav fmla="" tm="0">
                                          <p:val>
                                            <p:strVal val="0"/>
                                          </p:val>
                                        </p:tav>
                                        <p:tav fmla="" tm="100000">
                                          <p:val>
                                            <p:strVal val="#ppt_w"/>
                                          </p:val>
                                        </p:tav>
                                      </p:tavLst>
                                    </p:anim>
                                    <p:anim calcmode="lin" valueType="num">
                                      <p:cBhvr additive="base">
                                        <p:cTn dur="1000"/>
                                        <p:tgtEl>
                                          <p:spTgt spid="10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6"/>
                                        </p:tgtEl>
                                        <p:attrNameLst>
                                          <p:attrName>style.visibility</p:attrName>
                                        </p:attrNameLst>
                                      </p:cBhvr>
                                      <p:to>
                                        <p:strVal val="visible"/>
                                      </p:to>
                                    </p:set>
                                    <p:anim calcmode="lin" valueType="num">
                                      <p:cBhvr additive="base">
                                        <p:cTn dur="1000"/>
                                        <p:tgtEl>
                                          <p:spTgt spid="106"/>
                                        </p:tgtEl>
                                        <p:attrNameLst>
                                          <p:attrName>ppt_w</p:attrName>
                                        </p:attrNameLst>
                                      </p:cBhvr>
                                      <p:tavLst>
                                        <p:tav fmla="" tm="0">
                                          <p:val>
                                            <p:strVal val="0"/>
                                          </p:val>
                                        </p:tav>
                                        <p:tav fmla="" tm="100000">
                                          <p:val>
                                            <p:strVal val="#ppt_w"/>
                                          </p:val>
                                        </p:tav>
                                      </p:tavLst>
                                    </p:anim>
                                    <p:anim calcmode="lin" valueType="num">
                                      <p:cBhvr additive="base">
                                        <p:cTn dur="1000"/>
                                        <p:tgtEl>
                                          <p:spTgt spid="10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9"/>
                                        </p:tgtEl>
                                        <p:attrNameLst>
                                          <p:attrName>style.visibility</p:attrName>
                                        </p:attrNameLst>
                                      </p:cBhvr>
                                      <p:to>
                                        <p:strVal val="visible"/>
                                      </p:to>
                                    </p:set>
                                    <p:anim calcmode="lin" valueType="num">
                                      <p:cBhvr additive="base">
                                        <p:cTn dur="1000"/>
                                        <p:tgtEl>
                                          <p:spTgt spid="109"/>
                                        </p:tgtEl>
                                        <p:attrNameLst>
                                          <p:attrName>ppt_w</p:attrName>
                                        </p:attrNameLst>
                                      </p:cBhvr>
                                      <p:tavLst>
                                        <p:tav fmla="" tm="0">
                                          <p:val>
                                            <p:strVal val="0"/>
                                          </p:val>
                                        </p:tav>
                                        <p:tav fmla="" tm="100000">
                                          <p:val>
                                            <p:strVal val="#ppt_w"/>
                                          </p:val>
                                        </p:tav>
                                      </p:tavLst>
                                    </p:anim>
                                    <p:anim calcmode="lin" valueType="num">
                                      <p:cBhvr additive="base">
                                        <p:cTn dur="1000"/>
                                        <p:tgtEl>
                                          <p:spTgt spid="10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3"/>
          <p:cNvSpPr txBox="1"/>
          <p:nvPr/>
        </p:nvSpPr>
        <p:spPr>
          <a:xfrm>
            <a:off x="6964925" y="2596254"/>
            <a:ext cx="12702000" cy="8713200"/>
          </a:xfrm>
          <a:prstGeom prst="rect">
            <a:avLst/>
          </a:prstGeom>
          <a:noFill/>
          <a:ln>
            <a:noFill/>
          </a:ln>
        </p:spPr>
        <p:txBody>
          <a:bodyPr anchorCtr="0" anchor="t" bIns="201000" lIns="201000" spcFirstLastPara="1" rIns="201000" wrap="square" tIns="201000">
            <a:noAutofit/>
          </a:bodyPr>
          <a:lstStyle/>
          <a:p>
            <a:pPr indent="0" lvl="1" marL="1005200" marR="0" rtl="0" algn="l">
              <a:lnSpc>
                <a:spcPct val="150000"/>
              </a:lnSpc>
              <a:spcBef>
                <a:spcPts val="0"/>
              </a:spcBef>
              <a:spcAft>
                <a:spcPts val="0"/>
              </a:spcAft>
              <a:buClr>
                <a:srgbClr val="000000"/>
              </a:buClr>
              <a:buSzPts val="12092"/>
              <a:buFont typeface="Arial"/>
              <a:buNone/>
            </a:pPr>
            <a:r>
              <a:rPr b="1" i="0" lang="en" sz="12092" u="none" cap="none" strike="noStrike">
                <a:solidFill>
                  <a:schemeClr val="accent1"/>
                </a:solidFill>
                <a:latin typeface="Poppins"/>
                <a:ea typeface="Poppins"/>
                <a:cs typeface="Poppins"/>
                <a:sym typeface="Poppins"/>
              </a:rPr>
              <a:t>ray				  fray</a:t>
            </a:r>
            <a:endParaRPr b="1" i="0" sz="12092" u="none" cap="none" strike="noStrike">
              <a:solidFill>
                <a:schemeClr val="accent1"/>
              </a:solidFill>
              <a:latin typeface="Poppins"/>
              <a:ea typeface="Poppins"/>
              <a:cs typeface="Poppins"/>
              <a:sym typeface="Poppins"/>
            </a:endParaRPr>
          </a:p>
          <a:p>
            <a:pPr indent="0" lvl="1" marL="1005200" marR="0" rtl="0" algn="l">
              <a:lnSpc>
                <a:spcPct val="150000"/>
              </a:lnSpc>
              <a:spcBef>
                <a:spcPts val="0"/>
              </a:spcBef>
              <a:spcAft>
                <a:spcPts val="0"/>
              </a:spcAft>
              <a:buClr>
                <a:srgbClr val="000000"/>
              </a:buClr>
              <a:buSzPts val="12092"/>
              <a:buFont typeface="Arial"/>
              <a:buNone/>
            </a:pPr>
            <a:r>
              <a:rPr b="1" i="0" lang="en" sz="12092" u="none" cap="none" strike="noStrike">
                <a:solidFill>
                  <a:schemeClr val="accent1"/>
                </a:solidFill>
                <a:latin typeface="Poppins"/>
                <a:ea typeface="Poppins"/>
                <a:cs typeface="Poppins"/>
                <a:sym typeface="Poppins"/>
              </a:rPr>
              <a:t>slay				spray</a:t>
            </a:r>
            <a:endParaRPr b="1" i="0" sz="12092" u="none" cap="none" strike="noStrike">
              <a:solidFill>
                <a:schemeClr val="accent1"/>
              </a:solidFill>
              <a:latin typeface="Poppins"/>
              <a:ea typeface="Poppins"/>
              <a:cs typeface="Poppins"/>
              <a:sym typeface="Poppins"/>
            </a:endParaRPr>
          </a:p>
          <a:p>
            <a:pPr indent="1005199" lvl="1" marL="3015600" marR="0" rtl="0" algn="l">
              <a:lnSpc>
                <a:spcPct val="150000"/>
              </a:lnSpc>
              <a:spcBef>
                <a:spcPts val="0"/>
              </a:spcBef>
              <a:spcAft>
                <a:spcPts val="0"/>
              </a:spcAft>
              <a:buClr>
                <a:srgbClr val="000000"/>
              </a:buClr>
              <a:buSzPts val="8355"/>
              <a:buFont typeface="Arial"/>
              <a:buNone/>
            </a:pPr>
            <a:r>
              <a:t/>
            </a:r>
            <a:endParaRPr b="1" i="0" sz="8355" u="none" cap="none" strike="noStrike">
              <a:solidFill>
                <a:schemeClr val="accent1"/>
              </a:solidFill>
              <a:highlight>
                <a:srgbClr val="FFFFFF"/>
              </a:highlight>
              <a:latin typeface="Poppins"/>
              <a:ea typeface="Poppins"/>
              <a:cs typeface="Poppins"/>
              <a:sym typeface="Poppins"/>
            </a:endParaRPr>
          </a:p>
        </p:txBody>
      </p:sp>
      <p:sp>
        <p:nvSpPr>
          <p:cNvPr id="124" name="Google Shape;124;p13"/>
          <p:cNvSpPr txBox="1"/>
          <p:nvPr/>
        </p:nvSpPr>
        <p:spPr>
          <a:xfrm>
            <a:off x="610317" y="626011"/>
            <a:ext cx="56355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Decode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the words</a:t>
            </a:r>
            <a:endParaRPr b="1" i="0" sz="7600" u="none" cap="none" strike="noStrike">
              <a:solidFill>
                <a:srgbClr val="0071B5"/>
              </a:solidFill>
              <a:latin typeface="Poppins Black"/>
              <a:ea typeface="Poppins Black"/>
              <a:cs typeface="Poppins Black"/>
              <a:sym typeface="Poppins Black"/>
            </a:endParaRPr>
          </a:p>
        </p:txBody>
      </p:sp>
      <p:sp>
        <p:nvSpPr>
          <p:cNvPr id="125" name="Google Shape;125;p13"/>
          <p:cNvSpPr txBox="1"/>
          <p:nvPr/>
        </p:nvSpPr>
        <p:spPr>
          <a:xfrm>
            <a:off x="610316" y="5882279"/>
            <a:ext cx="58818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 so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can read the words!</a:t>
            </a:r>
            <a:endParaRPr b="1" i="0" sz="3450" u="none" cap="none" strike="noStrike">
              <a:solidFill>
                <a:srgbClr val="0071B5"/>
              </a:solidFill>
              <a:latin typeface="Poppins"/>
              <a:ea typeface="Poppins"/>
              <a:cs typeface="Poppins"/>
              <a:sym typeface="Poppins"/>
            </a:endParaRPr>
          </a:p>
        </p:txBody>
      </p:sp>
      <p:pic>
        <p:nvPicPr>
          <p:cNvPr id="126" name="Google Shape;126;p13"/>
          <p:cNvPicPr preferRelativeResize="0"/>
          <p:nvPr/>
        </p:nvPicPr>
        <p:blipFill rotWithShape="1">
          <a:blip r:embed="rId3">
            <a:alphaModFix/>
          </a:blip>
          <a:srcRect b="0" l="0" r="0" t="0"/>
          <a:stretch/>
        </p:blipFill>
        <p:spPr>
          <a:xfrm>
            <a:off x="18281858" y="549800"/>
            <a:ext cx="669700" cy="1285901"/>
          </a:xfrm>
          <a:prstGeom prst="rect">
            <a:avLst/>
          </a:prstGeom>
          <a:noFill/>
          <a:ln>
            <a:noFill/>
          </a:ln>
        </p:spPr>
      </p:pic>
      <p:pic>
        <p:nvPicPr>
          <p:cNvPr id="127" name="Google Shape;127;p13"/>
          <p:cNvPicPr preferRelativeResize="0"/>
          <p:nvPr/>
        </p:nvPicPr>
        <p:blipFill rotWithShape="1">
          <a:blip r:embed="rId4">
            <a:alphaModFix/>
          </a:blip>
          <a:srcRect b="0" l="0" r="0" t="0"/>
          <a:stretch/>
        </p:blipFill>
        <p:spPr>
          <a:xfrm>
            <a:off x="619374" y="3236875"/>
            <a:ext cx="3224603" cy="2332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3"/>
                                        </p:tgtEl>
                                        <p:attrNameLst>
                                          <p:attrName>style.visibility</p:attrName>
                                        </p:attrNameLst>
                                      </p:cBhvr>
                                      <p:to>
                                        <p:strVal val="visible"/>
                                      </p:to>
                                    </p:set>
                                    <p:anim calcmode="lin" valueType="num">
                                      <p:cBhvr additive="base">
                                        <p:cTn dur="1000"/>
                                        <p:tgtEl>
                                          <p:spTgt spid="123"/>
                                        </p:tgtEl>
                                        <p:attrNameLst>
                                          <p:attrName>ppt_w</p:attrName>
                                        </p:attrNameLst>
                                      </p:cBhvr>
                                      <p:tavLst>
                                        <p:tav fmla="" tm="0">
                                          <p:val>
                                            <p:strVal val="0"/>
                                          </p:val>
                                        </p:tav>
                                        <p:tav fmla="" tm="100000">
                                          <p:val>
                                            <p:strVal val="#ppt_w"/>
                                          </p:val>
                                        </p:tav>
                                      </p:tavLst>
                                    </p:anim>
                                    <p:anim calcmode="lin" valueType="num">
                                      <p:cBhvr additive="base">
                                        <p:cTn dur="1000"/>
                                        <p:tgtEl>
                                          <p:spTgt spid="12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4"/>
          <p:cNvSpPr/>
          <p:nvPr/>
        </p:nvSpPr>
        <p:spPr>
          <a:xfrm>
            <a:off x="10142735" y="3861440"/>
            <a:ext cx="5649219" cy="3581052"/>
          </a:xfrm>
          <a:custGeom>
            <a:rect b="b" l="l" r="r" t="t"/>
            <a:pathLst>
              <a:path extrusionOk="0" h="2786" w="4395">
                <a:moveTo>
                  <a:pt x="4315" y="1153"/>
                </a:moveTo>
                <a:lnTo>
                  <a:pt x="4315" y="1153"/>
                </a:lnTo>
                <a:cubicBezTo>
                  <a:pt x="4261" y="1087"/>
                  <a:pt x="4183" y="1052"/>
                  <a:pt x="4090" y="1052"/>
                </a:cubicBezTo>
                <a:lnTo>
                  <a:pt x="4090" y="1052"/>
                </a:lnTo>
                <a:cubicBezTo>
                  <a:pt x="4010" y="1052"/>
                  <a:pt x="3894" y="1085"/>
                  <a:pt x="3781" y="1141"/>
                </a:cubicBezTo>
                <a:lnTo>
                  <a:pt x="3781" y="1141"/>
                </a:lnTo>
                <a:cubicBezTo>
                  <a:pt x="3735" y="1163"/>
                  <a:pt x="3684" y="1160"/>
                  <a:pt x="3642" y="1134"/>
                </a:cubicBezTo>
                <a:lnTo>
                  <a:pt x="3642" y="1134"/>
                </a:lnTo>
                <a:cubicBezTo>
                  <a:pt x="3632" y="1127"/>
                  <a:pt x="3622" y="1120"/>
                  <a:pt x="3614" y="1111"/>
                </a:cubicBezTo>
                <a:lnTo>
                  <a:pt x="3614" y="1111"/>
                </a:lnTo>
                <a:cubicBezTo>
                  <a:pt x="3590" y="1085"/>
                  <a:pt x="3576" y="1051"/>
                  <a:pt x="3576" y="1014"/>
                </a:cubicBezTo>
                <a:lnTo>
                  <a:pt x="3576" y="1014"/>
                </a:lnTo>
                <a:lnTo>
                  <a:pt x="3576" y="128"/>
                </a:lnTo>
                <a:lnTo>
                  <a:pt x="3576" y="0"/>
                </a:lnTo>
                <a:lnTo>
                  <a:pt x="817" y="0"/>
                </a:lnTo>
                <a:lnTo>
                  <a:pt x="817" y="23"/>
                </a:lnTo>
                <a:lnTo>
                  <a:pt x="817" y="1035"/>
                </a:lnTo>
                <a:lnTo>
                  <a:pt x="817" y="1035"/>
                </a:lnTo>
                <a:cubicBezTo>
                  <a:pt x="817" y="1035"/>
                  <a:pt x="817" y="1035"/>
                  <a:pt x="817" y="1036"/>
                </a:cubicBezTo>
                <a:lnTo>
                  <a:pt x="817" y="1036"/>
                </a:lnTo>
                <a:cubicBezTo>
                  <a:pt x="812" y="1078"/>
                  <a:pt x="787" y="1116"/>
                  <a:pt x="750" y="1139"/>
                </a:cubicBezTo>
                <a:lnTo>
                  <a:pt x="750" y="1139"/>
                </a:lnTo>
                <a:cubicBezTo>
                  <a:pt x="713" y="1161"/>
                  <a:pt x="669" y="1166"/>
                  <a:pt x="629" y="1152"/>
                </a:cubicBezTo>
                <a:lnTo>
                  <a:pt x="629" y="1152"/>
                </a:lnTo>
                <a:cubicBezTo>
                  <a:pt x="624" y="1150"/>
                  <a:pt x="618" y="1147"/>
                  <a:pt x="613" y="1145"/>
                </a:cubicBezTo>
                <a:lnTo>
                  <a:pt x="613" y="1145"/>
                </a:lnTo>
                <a:cubicBezTo>
                  <a:pt x="598" y="1137"/>
                  <a:pt x="583" y="1131"/>
                  <a:pt x="569" y="1124"/>
                </a:cubicBezTo>
                <a:lnTo>
                  <a:pt x="569" y="1124"/>
                </a:lnTo>
                <a:cubicBezTo>
                  <a:pt x="469" y="1078"/>
                  <a:pt x="372" y="1051"/>
                  <a:pt x="304" y="1051"/>
                </a:cubicBezTo>
                <a:lnTo>
                  <a:pt x="304" y="1051"/>
                </a:lnTo>
                <a:cubicBezTo>
                  <a:pt x="210" y="1051"/>
                  <a:pt x="133" y="1086"/>
                  <a:pt x="79" y="1153"/>
                </a:cubicBezTo>
                <a:lnTo>
                  <a:pt x="79" y="1153"/>
                </a:lnTo>
                <a:cubicBezTo>
                  <a:pt x="28" y="1215"/>
                  <a:pt x="0" y="1304"/>
                  <a:pt x="0" y="1404"/>
                </a:cubicBezTo>
                <a:lnTo>
                  <a:pt x="0" y="1404"/>
                </a:lnTo>
                <a:cubicBezTo>
                  <a:pt x="0" y="1504"/>
                  <a:pt x="28" y="1593"/>
                  <a:pt x="79" y="1654"/>
                </a:cubicBezTo>
                <a:lnTo>
                  <a:pt x="79" y="1654"/>
                </a:lnTo>
                <a:cubicBezTo>
                  <a:pt x="133" y="1721"/>
                  <a:pt x="210" y="1755"/>
                  <a:pt x="304" y="1755"/>
                </a:cubicBezTo>
                <a:lnTo>
                  <a:pt x="304" y="1755"/>
                </a:lnTo>
                <a:cubicBezTo>
                  <a:pt x="384" y="1755"/>
                  <a:pt x="499" y="1722"/>
                  <a:pt x="613" y="1667"/>
                </a:cubicBezTo>
                <a:lnTo>
                  <a:pt x="613" y="1667"/>
                </a:lnTo>
                <a:cubicBezTo>
                  <a:pt x="658" y="1645"/>
                  <a:pt x="710" y="1648"/>
                  <a:pt x="751" y="1674"/>
                </a:cubicBezTo>
                <a:lnTo>
                  <a:pt x="751" y="1674"/>
                </a:lnTo>
                <a:cubicBezTo>
                  <a:pt x="762" y="1681"/>
                  <a:pt x="771" y="1689"/>
                  <a:pt x="780" y="1697"/>
                </a:cubicBezTo>
                <a:lnTo>
                  <a:pt x="780" y="1697"/>
                </a:lnTo>
                <a:cubicBezTo>
                  <a:pt x="800" y="1719"/>
                  <a:pt x="813" y="1747"/>
                  <a:pt x="817" y="1777"/>
                </a:cubicBezTo>
                <a:lnTo>
                  <a:pt x="817" y="2781"/>
                </a:lnTo>
                <a:lnTo>
                  <a:pt x="818" y="2781"/>
                </a:lnTo>
                <a:lnTo>
                  <a:pt x="818" y="2785"/>
                </a:lnTo>
                <a:lnTo>
                  <a:pt x="1252" y="2785"/>
                </a:lnTo>
                <a:lnTo>
                  <a:pt x="1252" y="2781"/>
                </a:lnTo>
                <a:lnTo>
                  <a:pt x="1808" y="2781"/>
                </a:lnTo>
                <a:lnTo>
                  <a:pt x="1808" y="2781"/>
                </a:lnTo>
                <a:cubicBezTo>
                  <a:pt x="1838" y="2781"/>
                  <a:pt x="1865" y="2767"/>
                  <a:pt x="1882" y="2741"/>
                </a:cubicBezTo>
                <a:lnTo>
                  <a:pt x="1882" y="2741"/>
                </a:lnTo>
                <a:cubicBezTo>
                  <a:pt x="1898" y="2715"/>
                  <a:pt x="1899" y="2682"/>
                  <a:pt x="1886" y="2655"/>
                </a:cubicBezTo>
                <a:lnTo>
                  <a:pt x="1886" y="2655"/>
                </a:lnTo>
                <a:cubicBezTo>
                  <a:pt x="1831" y="2543"/>
                  <a:pt x="1799" y="2432"/>
                  <a:pt x="1793" y="2346"/>
                </a:cubicBezTo>
                <a:lnTo>
                  <a:pt x="1793" y="2346"/>
                </a:lnTo>
                <a:cubicBezTo>
                  <a:pt x="1792" y="2338"/>
                  <a:pt x="1792" y="2330"/>
                  <a:pt x="1792" y="2322"/>
                </a:cubicBezTo>
                <a:lnTo>
                  <a:pt x="1792" y="2322"/>
                </a:lnTo>
                <a:cubicBezTo>
                  <a:pt x="1792" y="2211"/>
                  <a:pt x="1834" y="2119"/>
                  <a:pt x="1914" y="2055"/>
                </a:cubicBezTo>
                <a:lnTo>
                  <a:pt x="1914" y="2055"/>
                </a:lnTo>
                <a:cubicBezTo>
                  <a:pt x="1915" y="2054"/>
                  <a:pt x="1916" y="2053"/>
                  <a:pt x="1917" y="2052"/>
                </a:cubicBezTo>
                <a:lnTo>
                  <a:pt x="1917" y="2052"/>
                </a:lnTo>
                <a:cubicBezTo>
                  <a:pt x="1918" y="2051"/>
                  <a:pt x="1919" y="2050"/>
                  <a:pt x="1920" y="2049"/>
                </a:cubicBezTo>
                <a:lnTo>
                  <a:pt x="1920" y="2049"/>
                </a:lnTo>
                <a:cubicBezTo>
                  <a:pt x="1923" y="2047"/>
                  <a:pt x="1926" y="2044"/>
                  <a:pt x="1929" y="2042"/>
                </a:cubicBezTo>
                <a:lnTo>
                  <a:pt x="1929" y="2042"/>
                </a:lnTo>
                <a:cubicBezTo>
                  <a:pt x="1933" y="2040"/>
                  <a:pt x="1937" y="2037"/>
                  <a:pt x="1940" y="2035"/>
                </a:cubicBezTo>
                <a:lnTo>
                  <a:pt x="1940" y="2035"/>
                </a:lnTo>
                <a:cubicBezTo>
                  <a:pt x="1941" y="2035"/>
                  <a:pt x="1942" y="2034"/>
                  <a:pt x="1942" y="2033"/>
                </a:cubicBezTo>
                <a:lnTo>
                  <a:pt x="1942" y="2033"/>
                </a:lnTo>
                <a:cubicBezTo>
                  <a:pt x="2005" y="1992"/>
                  <a:pt x="2085" y="1968"/>
                  <a:pt x="2178" y="1964"/>
                </a:cubicBezTo>
                <a:lnTo>
                  <a:pt x="2178" y="1964"/>
                </a:lnTo>
                <a:cubicBezTo>
                  <a:pt x="2184" y="1964"/>
                  <a:pt x="2192" y="1964"/>
                  <a:pt x="2199" y="1964"/>
                </a:cubicBezTo>
                <a:lnTo>
                  <a:pt x="2199" y="1964"/>
                </a:lnTo>
                <a:cubicBezTo>
                  <a:pt x="2427" y="1964"/>
                  <a:pt x="2585" y="2090"/>
                  <a:pt x="2604" y="2283"/>
                </a:cubicBezTo>
                <a:lnTo>
                  <a:pt x="2604" y="2283"/>
                </a:lnTo>
                <a:cubicBezTo>
                  <a:pt x="2605" y="2295"/>
                  <a:pt x="2606" y="2309"/>
                  <a:pt x="2606" y="2322"/>
                </a:cubicBezTo>
                <a:lnTo>
                  <a:pt x="2606" y="2322"/>
                </a:lnTo>
                <a:cubicBezTo>
                  <a:pt x="2606" y="2409"/>
                  <a:pt x="2570" y="2531"/>
                  <a:pt x="2507" y="2655"/>
                </a:cubicBezTo>
                <a:lnTo>
                  <a:pt x="2507" y="2655"/>
                </a:lnTo>
                <a:cubicBezTo>
                  <a:pt x="2493" y="2682"/>
                  <a:pt x="2495" y="2714"/>
                  <a:pt x="2510" y="2739"/>
                </a:cubicBezTo>
                <a:lnTo>
                  <a:pt x="2510" y="2739"/>
                </a:lnTo>
                <a:cubicBezTo>
                  <a:pt x="2526" y="2766"/>
                  <a:pt x="2554" y="2781"/>
                  <a:pt x="2586" y="2781"/>
                </a:cubicBezTo>
                <a:lnTo>
                  <a:pt x="3576" y="2781"/>
                </a:lnTo>
                <a:lnTo>
                  <a:pt x="3576" y="1791"/>
                </a:lnTo>
                <a:lnTo>
                  <a:pt x="3576" y="1791"/>
                </a:lnTo>
                <a:cubicBezTo>
                  <a:pt x="3577" y="1785"/>
                  <a:pt x="3577" y="1779"/>
                  <a:pt x="3578" y="1773"/>
                </a:cubicBezTo>
                <a:lnTo>
                  <a:pt x="3578" y="1773"/>
                </a:lnTo>
                <a:cubicBezTo>
                  <a:pt x="3583" y="1730"/>
                  <a:pt x="3607" y="1692"/>
                  <a:pt x="3644" y="1669"/>
                </a:cubicBezTo>
                <a:lnTo>
                  <a:pt x="3644" y="1669"/>
                </a:lnTo>
                <a:cubicBezTo>
                  <a:pt x="3681" y="1647"/>
                  <a:pt x="3724" y="1642"/>
                  <a:pt x="3764" y="1656"/>
                </a:cubicBezTo>
                <a:lnTo>
                  <a:pt x="3764" y="1656"/>
                </a:lnTo>
                <a:cubicBezTo>
                  <a:pt x="3770" y="1658"/>
                  <a:pt x="3776" y="1660"/>
                  <a:pt x="3781" y="1663"/>
                </a:cubicBezTo>
                <a:lnTo>
                  <a:pt x="3781" y="1663"/>
                </a:lnTo>
                <a:cubicBezTo>
                  <a:pt x="3796" y="1670"/>
                  <a:pt x="3810" y="1678"/>
                  <a:pt x="3824" y="1684"/>
                </a:cubicBezTo>
                <a:lnTo>
                  <a:pt x="3824" y="1684"/>
                </a:lnTo>
                <a:cubicBezTo>
                  <a:pt x="3924" y="1730"/>
                  <a:pt x="4021" y="1757"/>
                  <a:pt x="4090" y="1757"/>
                </a:cubicBezTo>
                <a:lnTo>
                  <a:pt x="4090" y="1757"/>
                </a:lnTo>
                <a:cubicBezTo>
                  <a:pt x="4183" y="1757"/>
                  <a:pt x="4261" y="1722"/>
                  <a:pt x="4315" y="1656"/>
                </a:cubicBezTo>
                <a:lnTo>
                  <a:pt x="4315" y="1656"/>
                </a:lnTo>
                <a:cubicBezTo>
                  <a:pt x="4365" y="1593"/>
                  <a:pt x="4394" y="1505"/>
                  <a:pt x="4394" y="1405"/>
                </a:cubicBezTo>
                <a:lnTo>
                  <a:pt x="4394" y="1405"/>
                </a:lnTo>
                <a:cubicBezTo>
                  <a:pt x="4394" y="1306"/>
                  <a:pt x="4365" y="1216"/>
                  <a:pt x="4315" y="1153"/>
                </a:cubicBezTo>
              </a:path>
            </a:pathLst>
          </a:custGeom>
          <a:solidFill>
            <a:schemeClr val="accent3"/>
          </a:solidFill>
          <a:ln>
            <a:noFill/>
          </a:ln>
        </p:spPr>
        <p:txBody>
          <a:bodyPr anchorCtr="0" anchor="ctr" bIns="75350" lIns="150750" spcFirstLastPara="1" rIns="150750" wrap="square" tIns="75350">
            <a:noAutofit/>
          </a:bodyPr>
          <a:lstStyle/>
          <a:p>
            <a:pPr indent="0" lvl="0" marL="0" marR="0" rtl="0" algn="l">
              <a:lnSpc>
                <a:spcPct val="100000"/>
              </a:lnSpc>
              <a:spcBef>
                <a:spcPts val="0"/>
              </a:spcBef>
              <a:spcAft>
                <a:spcPts val="0"/>
              </a:spcAft>
              <a:buClr>
                <a:srgbClr val="000000"/>
              </a:buClr>
              <a:buSzPts val="10773"/>
              <a:buFont typeface="Arial"/>
              <a:buNone/>
            </a:pPr>
            <a:r>
              <a:t/>
            </a:r>
            <a:endParaRPr b="0" i="0" sz="10773" u="none" cap="none" strike="noStrike">
              <a:solidFill>
                <a:srgbClr val="000000"/>
              </a:solidFill>
              <a:latin typeface="Arial"/>
              <a:ea typeface="Arial"/>
              <a:cs typeface="Arial"/>
              <a:sym typeface="Arial"/>
            </a:endParaRPr>
          </a:p>
        </p:txBody>
      </p:sp>
      <p:grpSp>
        <p:nvGrpSpPr>
          <p:cNvPr id="134" name="Google Shape;134;p14"/>
          <p:cNvGrpSpPr/>
          <p:nvPr/>
        </p:nvGrpSpPr>
        <p:grpSpPr>
          <a:xfrm>
            <a:off x="7119074" y="2825997"/>
            <a:ext cx="4174503" cy="5651917"/>
            <a:chOff x="3237987" y="1285175"/>
            <a:chExt cx="1898700" cy="2570676"/>
          </a:xfrm>
        </p:grpSpPr>
        <p:sp>
          <p:nvSpPr>
            <p:cNvPr id="135" name="Google Shape;135;p14"/>
            <p:cNvSpPr/>
            <p:nvPr/>
          </p:nvSpPr>
          <p:spPr>
            <a:xfrm flipH="1">
              <a:off x="3434323" y="1285175"/>
              <a:ext cx="1631002" cy="2570676"/>
            </a:xfrm>
            <a:custGeom>
              <a:rect b="b" l="l" r="r" t="t"/>
              <a:pathLst>
                <a:path extrusionOk="0" h="4419" w="2762">
                  <a:moveTo>
                    <a:pt x="2757" y="841"/>
                  </a:moveTo>
                  <a:lnTo>
                    <a:pt x="2757" y="818"/>
                  </a:lnTo>
                  <a:lnTo>
                    <a:pt x="1766" y="818"/>
                  </a:lnTo>
                  <a:lnTo>
                    <a:pt x="1766" y="818"/>
                  </a:lnTo>
                  <a:cubicBezTo>
                    <a:pt x="1759" y="818"/>
                    <a:pt x="1753" y="817"/>
                    <a:pt x="1747" y="817"/>
                  </a:cubicBezTo>
                  <a:lnTo>
                    <a:pt x="1747" y="817"/>
                  </a:lnTo>
                  <a:cubicBezTo>
                    <a:pt x="1704" y="811"/>
                    <a:pt x="1667" y="787"/>
                    <a:pt x="1644" y="749"/>
                  </a:cubicBezTo>
                  <a:lnTo>
                    <a:pt x="1644" y="749"/>
                  </a:lnTo>
                  <a:cubicBezTo>
                    <a:pt x="1621" y="713"/>
                    <a:pt x="1617" y="669"/>
                    <a:pt x="1631" y="629"/>
                  </a:cubicBezTo>
                  <a:lnTo>
                    <a:pt x="1631" y="629"/>
                  </a:lnTo>
                  <a:cubicBezTo>
                    <a:pt x="1633" y="623"/>
                    <a:pt x="1635" y="618"/>
                    <a:pt x="1638" y="612"/>
                  </a:cubicBezTo>
                  <a:lnTo>
                    <a:pt x="1638" y="612"/>
                  </a:lnTo>
                  <a:cubicBezTo>
                    <a:pt x="1646" y="598"/>
                    <a:pt x="1652" y="584"/>
                    <a:pt x="1659" y="569"/>
                  </a:cubicBezTo>
                  <a:lnTo>
                    <a:pt x="1659" y="569"/>
                  </a:lnTo>
                  <a:cubicBezTo>
                    <a:pt x="1705" y="469"/>
                    <a:pt x="1732" y="372"/>
                    <a:pt x="1732" y="304"/>
                  </a:cubicBezTo>
                  <a:lnTo>
                    <a:pt x="1732" y="304"/>
                  </a:lnTo>
                  <a:cubicBezTo>
                    <a:pt x="1732" y="211"/>
                    <a:pt x="1696" y="132"/>
                    <a:pt x="1630" y="79"/>
                  </a:cubicBezTo>
                  <a:lnTo>
                    <a:pt x="1630" y="79"/>
                  </a:lnTo>
                  <a:cubicBezTo>
                    <a:pt x="1568" y="28"/>
                    <a:pt x="1479" y="0"/>
                    <a:pt x="1379" y="0"/>
                  </a:cubicBezTo>
                  <a:lnTo>
                    <a:pt x="1379" y="0"/>
                  </a:lnTo>
                  <a:cubicBezTo>
                    <a:pt x="1279" y="0"/>
                    <a:pt x="1190" y="28"/>
                    <a:pt x="1128" y="79"/>
                  </a:cubicBezTo>
                  <a:lnTo>
                    <a:pt x="1128" y="79"/>
                  </a:lnTo>
                  <a:cubicBezTo>
                    <a:pt x="1061" y="132"/>
                    <a:pt x="1026" y="211"/>
                    <a:pt x="1026" y="304"/>
                  </a:cubicBezTo>
                  <a:lnTo>
                    <a:pt x="1026" y="304"/>
                  </a:lnTo>
                  <a:cubicBezTo>
                    <a:pt x="1026" y="384"/>
                    <a:pt x="1059" y="499"/>
                    <a:pt x="1115" y="613"/>
                  </a:cubicBezTo>
                  <a:lnTo>
                    <a:pt x="1115" y="613"/>
                  </a:lnTo>
                  <a:cubicBezTo>
                    <a:pt x="1136" y="658"/>
                    <a:pt x="1134" y="710"/>
                    <a:pt x="1107" y="751"/>
                  </a:cubicBezTo>
                  <a:lnTo>
                    <a:pt x="1107" y="751"/>
                  </a:lnTo>
                  <a:cubicBezTo>
                    <a:pt x="1101" y="762"/>
                    <a:pt x="1093" y="771"/>
                    <a:pt x="1085" y="779"/>
                  </a:cubicBezTo>
                  <a:lnTo>
                    <a:pt x="1085" y="779"/>
                  </a:lnTo>
                  <a:cubicBezTo>
                    <a:pt x="1059" y="804"/>
                    <a:pt x="1025" y="818"/>
                    <a:pt x="987" y="818"/>
                  </a:cubicBezTo>
                  <a:lnTo>
                    <a:pt x="987" y="818"/>
                  </a:lnTo>
                  <a:lnTo>
                    <a:pt x="0" y="818"/>
                  </a:lnTo>
                  <a:lnTo>
                    <a:pt x="0" y="1252"/>
                  </a:lnTo>
                  <a:lnTo>
                    <a:pt x="0" y="1252"/>
                  </a:lnTo>
                  <a:lnTo>
                    <a:pt x="0" y="1832"/>
                  </a:lnTo>
                  <a:lnTo>
                    <a:pt x="0" y="1832"/>
                  </a:lnTo>
                  <a:cubicBezTo>
                    <a:pt x="0" y="1862"/>
                    <a:pt x="16" y="1889"/>
                    <a:pt x="41" y="1906"/>
                  </a:cubicBezTo>
                  <a:lnTo>
                    <a:pt x="41" y="1906"/>
                  </a:lnTo>
                  <a:cubicBezTo>
                    <a:pt x="68" y="1922"/>
                    <a:pt x="99" y="1924"/>
                    <a:pt x="128" y="1910"/>
                  </a:cubicBezTo>
                  <a:lnTo>
                    <a:pt x="128" y="1910"/>
                  </a:lnTo>
                  <a:cubicBezTo>
                    <a:pt x="240" y="1856"/>
                    <a:pt x="350" y="1822"/>
                    <a:pt x="436" y="1817"/>
                  </a:cubicBezTo>
                  <a:lnTo>
                    <a:pt x="436" y="1817"/>
                  </a:lnTo>
                  <a:cubicBezTo>
                    <a:pt x="444" y="1817"/>
                    <a:pt x="453" y="1816"/>
                    <a:pt x="460" y="1816"/>
                  </a:cubicBezTo>
                  <a:lnTo>
                    <a:pt x="460" y="1816"/>
                  </a:lnTo>
                  <a:cubicBezTo>
                    <a:pt x="571" y="1816"/>
                    <a:pt x="663" y="1858"/>
                    <a:pt x="728" y="1938"/>
                  </a:cubicBezTo>
                  <a:lnTo>
                    <a:pt x="728" y="1938"/>
                  </a:lnTo>
                  <a:cubicBezTo>
                    <a:pt x="729" y="1939"/>
                    <a:pt x="729" y="1940"/>
                    <a:pt x="731" y="1941"/>
                  </a:cubicBezTo>
                  <a:lnTo>
                    <a:pt x="731" y="1941"/>
                  </a:lnTo>
                  <a:cubicBezTo>
                    <a:pt x="731" y="1943"/>
                    <a:pt x="733" y="1943"/>
                    <a:pt x="733" y="1944"/>
                  </a:cubicBezTo>
                  <a:lnTo>
                    <a:pt x="733" y="1944"/>
                  </a:lnTo>
                  <a:cubicBezTo>
                    <a:pt x="735" y="1948"/>
                    <a:pt x="738" y="1950"/>
                    <a:pt x="740" y="1954"/>
                  </a:cubicBezTo>
                  <a:lnTo>
                    <a:pt x="740" y="1954"/>
                  </a:lnTo>
                  <a:cubicBezTo>
                    <a:pt x="743" y="1957"/>
                    <a:pt x="745" y="1961"/>
                    <a:pt x="747" y="1964"/>
                  </a:cubicBezTo>
                  <a:lnTo>
                    <a:pt x="747" y="1964"/>
                  </a:lnTo>
                  <a:cubicBezTo>
                    <a:pt x="748" y="1965"/>
                    <a:pt x="748" y="1966"/>
                    <a:pt x="749" y="1966"/>
                  </a:cubicBezTo>
                  <a:lnTo>
                    <a:pt x="749" y="1966"/>
                  </a:lnTo>
                  <a:cubicBezTo>
                    <a:pt x="791" y="2029"/>
                    <a:pt x="815" y="2110"/>
                    <a:pt x="818" y="2202"/>
                  </a:cubicBezTo>
                  <a:lnTo>
                    <a:pt x="818" y="2202"/>
                  </a:lnTo>
                  <a:cubicBezTo>
                    <a:pt x="819" y="2209"/>
                    <a:pt x="819" y="2216"/>
                    <a:pt x="819" y="2223"/>
                  </a:cubicBezTo>
                  <a:lnTo>
                    <a:pt x="819" y="2223"/>
                  </a:lnTo>
                  <a:cubicBezTo>
                    <a:pt x="819" y="2450"/>
                    <a:pt x="692" y="2608"/>
                    <a:pt x="500" y="2627"/>
                  </a:cubicBezTo>
                  <a:lnTo>
                    <a:pt x="500" y="2627"/>
                  </a:lnTo>
                  <a:cubicBezTo>
                    <a:pt x="487" y="2628"/>
                    <a:pt x="474" y="2629"/>
                    <a:pt x="460" y="2629"/>
                  </a:cubicBezTo>
                  <a:lnTo>
                    <a:pt x="460" y="2629"/>
                  </a:lnTo>
                  <a:cubicBezTo>
                    <a:pt x="373" y="2629"/>
                    <a:pt x="252" y="2593"/>
                    <a:pt x="128" y="2530"/>
                  </a:cubicBezTo>
                  <a:lnTo>
                    <a:pt x="128" y="2530"/>
                  </a:lnTo>
                  <a:cubicBezTo>
                    <a:pt x="101" y="2516"/>
                    <a:pt x="69" y="2517"/>
                    <a:pt x="43" y="2533"/>
                  </a:cubicBezTo>
                  <a:lnTo>
                    <a:pt x="43" y="2533"/>
                  </a:lnTo>
                  <a:cubicBezTo>
                    <a:pt x="16" y="2550"/>
                    <a:pt x="0" y="2578"/>
                    <a:pt x="0" y="2609"/>
                  </a:cubicBezTo>
                  <a:lnTo>
                    <a:pt x="0" y="3599"/>
                  </a:lnTo>
                  <a:lnTo>
                    <a:pt x="992" y="3599"/>
                  </a:lnTo>
                  <a:lnTo>
                    <a:pt x="992" y="3599"/>
                  </a:lnTo>
                  <a:cubicBezTo>
                    <a:pt x="998" y="3599"/>
                    <a:pt x="1004" y="3600"/>
                    <a:pt x="1010" y="3601"/>
                  </a:cubicBezTo>
                  <a:lnTo>
                    <a:pt x="1010" y="3601"/>
                  </a:lnTo>
                  <a:cubicBezTo>
                    <a:pt x="1053" y="3606"/>
                    <a:pt x="1091" y="3631"/>
                    <a:pt x="1113" y="3668"/>
                  </a:cubicBezTo>
                  <a:lnTo>
                    <a:pt x="1113" y="3668"/>
                  </a:lnTo>
                  <a:cubicBezTo>
                    <a:pt x="1136" y="3705"/>
                    <a:pt x="1141" y="3749"/>
                    <a:pt x="1126" y="3788"/>
                  </a:cubicBezTo>
                  <a:lnTo>
                    <a:pt x="1126" y="3788"/>
                  </a:lnTo>
                  <a:cubicBezTo>
                    <a:pt x="1125" y="3794"/>
                    <a:pt x="1122" y="3800"/>
                    <a:pt x="1119" y="3805"/>
                  </a:cubicBezTo>
                  <a:lnTo>
                    <a:pt x="1119" y="3805"/>
                  </a:lnTo>
                  <a:cubicBezTo>
                    <a:pt x="1112" y="3820"/>
                    <a:pt x="1105" y="3834"/>
                    <a:pt x="1098" y="3849"/>
                  </a:cubicBezTo>
                  <a:lnTo>
                    <a:pt x="1098" y="3849"/>
                  </a:lnTo>
                  <a:cubicBezTo>
                    <a:pt x="1052" y="3949"/>
                    <a:pt x="1026" y="4045"/>
                    <a:pt x="1026" y="4114"/>
                  </a:cubicBezTo>
                  <a:lnTo>
                    <a:pt x="1026" y="4114"/>
                  </a:lnTo>
                  <a:cubicBezTo>
                    <a:pt x="1026" y="4207"/>
                    <a:pt x="1061" y="4285"/>
                    <a:pt x="1127" y="4339"/>
                  </a:cubicBezTo>
                  <a:lnTo>
                    <a:pt x="1127" y="4339"/>
                  </a:lnTo>
                  <a:cubicBezTo>
                    <a:pt x="1189" y="4390"/>
                    <a:pt x="1279" y="4418"/>
                    <a:pt x="1378" y="4418"/>
                  </a:cubicBezTo>
                  <a:lnTo>
                    <a:pt x="1378" y="4418"/>
                  </a:lnTo>
                  <a:cubicBezTo>
                    <a:pt x="1478" y="4418"/>
                    <a:pt x="1567" y="4390"/>
                    <a:pt x="1630" y="4339"/>
                  </a:cubicBezTo>
                  <a:lnTo>
                    <a:pt x="1630" y="4339"/>
                  </a:lnTo>
                  <a:cubicBezTo>
                    <a:pt x="1696" y="4285"/>
                    <a:pt x="1731" y="4207"/>
                    <a:pt x="1731" y="4114"/>
                  </a:cubicBezTo>
                  <a:lnTo>
                    <a:pt x="1731" y="4114"/>
                  </a:lnTo>
                  <a:cubicBezTo>
                    <a:pt x="1731" y="4034"/>
                    <a:pt x="1698" y="3918"/>
                    <a:pt x="1642" y="3805"/>
                  </a:cubicBezTo>
                  <a:lnTo>
                    <a:pt x="1642" y="3805"/>
                  </a:lnTo>
                  <a:cubicBezTo>
                    <a:pt x="1621" y="3760"/>
                    <a:pt x="1624" y="3708"/>
                    <a:pt x="1650" y="3666"/>
                  </a:cubicBezTo>
                  <a:lnTo>
                    <a:pt x="1650" y="3666"/>
                  </a:lnTo>
                  <a:cubicBezTo>
                    <a:pt x="1657" y="3656"/>
                    <a:pt x="1664" y="3647"/>
                    <a:pt x="1672" y="3638"/>
                  </a:cubicBezTo>
                  <a:lnTo>
                    <a:pt x="1672" y="3638"/>
                  </a:lnTo>
                  <a:cubicBezTo>
                    <a:pt x="1698" y="3614"/>
                    <a:pt x="1733" y="3599"/>
                    <a:pt x="1770" y="3599"/>
                  </a:cubicBezTo>
                  <a:lnTo>
                    <a:pt x="1770" y="3599"/>
                  </a:lnTo>
                  <a:lnTo>
                    <a:pt x="2761" y="3599"/>
                  </a:lnTo>
                  <a:lnTo>
                    <a:pt x="2761" y="841"/>
                  </a:lnTo>
                  <a:lnTo>
                    <a:pt x="2757" y="841"/>
                  </a:lnTo>
                </a:path>
              </a:pathLst>
            </a:custGeom>
            <a:solidFill>
              <a:schemeClr val="accent1"/>
            </a:solidFill>
            <a:ln>
              <a:noFill/>
            </a:ln>
          </p:spPr>
          <p:txBody>
            <a:bodyPr anchorCtr="0" anchor="ctr" bIns="75350" lIns="150750" spcFirstLastPara="1" rIns="150750" wrap="square" tIns="75350">
              <a:noAutofit/>
            </a:bodyPr>
            <a:lstStyle/>
            <a:p>
              <a:pPr indent="0" lvl="0" marL="0" marR="0" rtl="0" algn="l">
                <a:lnSpc>
                  <a:spcPct val="100000"/>
                </a:lnSpc>
                <a:spcBef>
                  <a:spcPts val="0"/>
                </a:spcBef>
                <a:spcAft>
                  <a:spcPts val="0"/>
                </a:spcAft>
                <a:buClr>
                  <a:srgbClr val="000000"/>
                </a:buClr>
                <a:buSzPts val="10773"/>
                <a:buFont typeface="Arial"/>
                <a:buNone/>
              </a:pPr>
              <a:r>
                <a:t/>
              </a:r>
              <a:endParaRPr b="0" i="0" sz="10773" u="none" cap="none" strike="noStrike">
                <a:solidFill>
                  <a:schemeClr val="lt1"/>
                </a:solidFill>
                <a:latin typeface="Arial"/>
                <a:ea typeface="Arial"/>
                <a:cs typeface="Arial"/>
                <a:sym typeface="Arial"/>
              </a:endParaRPr>
            </a:p>
          </p:txBody>
        </p:sp>
        <p:sp>
          <p:nvSpPr>
            <p:cNvPr id="136" name="Google Shape;136;p14"/>
            <p:cNvSpPr txBox="1"/>
            <p:nvPr/>
          </p:nvSpPr>
          <p:spPr>
            <a:xfrm>
              <a:off x="3237987" y="1679925"/>
              <a:ext cx="1898700" cy="14634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4700"/>
                <a:buFont typeface="Arial"/>
                <a:buNone/>
              </a:pPr>
              <a:r>
                <a:rPr b="1" i="0" lang="en" sz="14700" u="none" cap="none" strike="noStrike">
                  <a:solidFill>
                    <a:schemeClr val="lt1"/>
                  </a:solidFill>
                  <a:latin typeface="Poppins"/>
                  <a:ea typeface="Poppins"/>
                  <a:cs typeface="Poppins"/>
                  <a:sym typeface="Poppins"/>
                </a:rPr>
                <a:t>s</a:t>
              </a:r>
              <a:endParaRPr b="1" i="0" sz="17589" u="none" cap="none" strike="noStrike">
                <a:solidFill>
                  <a:srgbClr val="000000"/>
                </a:solidFill>
                <a:latin typeface="Poppins"/>
                <a:ea typeface="Poppins"/>
                <a:cs typeface="Poppins"/>
                <a:sym typeface="Poppins"/>
              </a:endParaRPr>
            </a:p>
          </p:txBody>
        </p:sp>
      </p:grpSp>
      <p:sp>
        <p:nvSpPr>
          <p:cNvPr id="137" name="Google Shape;137;p14"/>
          <p:cNvSpPr txBox="1"/>
          <p:nvPr/>
        </p:nvSpPr>
        <p:spPr>
          <a:xfrm>
            <a:off x="11067412" y="3982643"/>
            <a:ext cx="3799860" cy="3217448"/>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4700"/>
              <a:buFont typeface="Arial"/>
              <a:buNone/>
            </a:pPr>
            <a:r>
              <a:rPr b="1" i="0" lang="en" sz="14700" u="none" cap="none" strike="noStrike">
                <a:solidFill>
                  <a:schemeClr val="lt1"/>
                </a:solidFill>
                <a:latin typeface="Poppins"/>
                <a:ea typeface="Poppins"/>
                <a:cs typeface="Poppins"/>
                <a:sym typeface="Poppins"/>
              </a:rPr>
              <a:t>l</a:t>
            </a:r>
            <a:endParaRPr b="1" i="0" sz="17589" u="none" cap="none" strike="noStrike">
              <a:solidFill>
                <a:srgbClr val="000000"/>
              </a:solidFill>
              <a:latin typeface="Poppins"/>
              <a:ea typeface="Poppins"/>
              <a:cs typeface="Poppins"/>
              <a:sym typeface="Poppins"/>
            </a:endParaRPr>
          </a:p>
        </p:txBody>
      </p:sp>
      <p:grpSp>
        <p:nvGrpSpPr>
          <p:cNvPr id="138" name="Google Shape;138;p14"/>
          <p:cNvGrpSpPr/>
          <p:nvPr/>
        </p:nvGrpSpPr>
        <p:grpSpPr>
          <a:xfrm>
            <a:off x="14811711" y="2811872"/>
            <a:ext cx="3942463" cy="5654386"/>
            <a:chOff x="6736850" y="1278750"/>
            <a:chExt cx="1793161" cy="2571799"/>
          </a:xfrm>
        </p:grpSpPr>
        <p:pic>
          <p:nvPicPr>
            <p:cNvPr id="139" name="Google Shape;139;p14"/>
            <p:cNvPicPr preferRelativeResize="0"/>
            <p:nvPr/>
          </p:nvPicPr>
          <p:blipFill rotWithShape="1">
            <a:blip r:embed="rId3">
              <a:alphaModFix/>
            </a:blip>
            <a:srcRect b="0" l="0" r="0" t="0"/>
            <a:stretch/>
          </p:blipFill>
          <p:spPr>
            <a:xfrm>
              <a:off x="6736850" y="1278750"/>
              <a:ext cx="1603375" cy="2571799"/>
            </a:xfrm>
            <a:prstGeom prst="rect">
              <a:avLst/>
            </a:prstGeom>
            <a:noFill/>
            <a:ln>
              <a:noFill/>
            </a:ln>
          </p:spPr>
        </p:pic>
        <p:sp>
          <p:nvSpPr>
            <p:cNvPr id="140" name="Google Shape;140;p14"/>
            <p:cNvSpPr txBox="1"/>
            <p:nvPr/>
          </p:nvSpPr>
          <p:spPr>
            <a:xfrm>
              <a:off x="6935511" y="1701802"/>
              <a:ext cx="1594500" cy="13443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4700"/>
                <a:buFont typeface="Arial"/>
                <a:buNone/>
              </a:pPr>
              <a:r>
                <a:rPr b="1" i="0" lang="en" sz="14700" u="none" cap="none" strike="noStrike">
                  <a:solidFill>
                    <a:schemeClr val="lt1"/>
                  </a:solidFill>
                  <a:latin typeface="Poppins"/>
                  <a:ea typeface="Poppins"/>
                  <a:cs typeface="Poppins"/>
                  <a:sym typeface="Poppins"/>
                </a:rPr>
                <a:t>ay</a:t>
              </a:r>
              <a:endParaRPr b="1" i="0" sz="17589" u="none" cap="none" strike="noStrike">
                <a:solidFill>
                  <a:srgbClr val="000000"/>
                </a:solidFill>
                <a:latin typeface="Poppins"/>
                <a:ea typeface="Poppins"/>
                <a:cs typeface="Poppins"/>
                <a:sym typeface="Poppins"/>
              </a:endParaRPr>
            </a:p>
          </p:txBody>
        </p:sp>
      </p:grpSp>
      <p:sp>
        <p:nvSpPr>
          <p:cNvPr id="141" name="Google Shape;141;p14"/>
          <p:cNvSpPr txBox="1"/>
          <p:nvPr/>
        </p:nvSpPr>
        <p:spPr>
          <a:xfrm>
            <a:off x="610317" y="626011"/>
            <a:ext cx="57741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Spell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the words</a:t>
            </a:r>
            <a:endParaRPr b="1" i="0" sz="7600" u="none" cap="none" strike="noStrike">
              <a:solidFill>
                <a:srgbClr val="0071B5"/>
              </a:solidFill>
              <a:latin typeface="Poppins Black"/>
              <a:ea typeface="Poppins Black"/>
              <a:cs typeface="Poppins Black"/>
              <a:sym typeface="Poppins Black"/>
            </a:endParaRPr>
          </a:p>
        </p:txBody>
      </p:sp>
      <p:sp>
        <p:nvSpPr>
          <p:cNvPr id="142" name="Google Shape;142;p14"/>
          <p:cNvSpPr txBox="1"/>
          <p:nvPr/>
        </p:nvSpPr>
        <p:spPr>
          <a:xfrm>
            <a:off x="610316" y="6152789"/>
            <a:ext cx="56532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to show we understand the rule!</a:t>
            </a:r>
            <a:endParaRPr b="1" i="0" sz="3450" u="none" cap="none" strike="noStrike">
              <a:solidFill>
                <a:srgbClr val="0071B5"/>
              </a:solidFill>
              <a:latin typeface="Poppins"/>
              <a:ea typeface="Poppins"/>
              <a:cs typeface="Poppins"/>
              <a:sym typeface="Poppins"/>
            </a:endParaRPr>
          </a:p>
        </p:txBody>
      </p:sp>
      <p:pic>
        <p:nvPicPr>
          <p:cNvPr id="143" name="Google Shape;143;p14"/>
          <p:cNvPicPr preferRelativeResize="0"/>
          <p:nvPr/>
        </p:nvPicPr>
        <p:blipFill rotWithShape="1">
          <a:blip r:embed="rId4">
            <a:alphaModFix/>
          </a:blip>
          <a:srcRect b="0" l="0" r="0" t="0"/>
          <a:stretch/>
        </p:blipFill>
        <p:spPr>
          <a:xfrm>
            <a:off x="18281858" y="549800"/>
            <a:ext cx="669700" cy="1285901"/>
          </a:xfrm>
          <a:prstGeom prst="rect">
            <a:avLst/>
          </a:prstGeom>
          <a:noFill/>
          <a:ln>
            <a:noFill/>
          </a:ln>
        </p:spPr>
      </p:pic>
      <p:pic>
        <p:nvPicPr>
          <p:cNvPr id="144" name="Google Shape;144;p14"/>
          <p:cNvPicPr preferRelativeResize="0"/>
          <p:nvPr/>
        </p:nvPicPr>
        <p:blipFill rotWithShape="1">
          <a:blip r:embed="rId5">
            <a:alphaModFix/>
          </a:blip>
          <a:srcRect b="0" l="0" r="0" t="0"/>
          <a:stretch/>
        </p:blipFill>
        <p:spPr>
          <a:xfrm>
            <a:off x="537975" y="3283650"/>
            <a:ext cx="3734709" cy="2499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000"/>
                                        <p:tgtEl>
                                          <p:spTgt spid="133"/>
                                        </p:tgtEl>
                                      </p:cBhvr>
                                    </p:animEffect>
                                  </p:childTnLst>
                                </p:cTn>
                              </p:par>
                              <p:par>
                                <p:cTn fill="hold" nodeType="with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1000"/>
                                        <p:tgtEl>
                                          <p:spTgt spid="1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000"/>
                                        <p:tgtEl>
                                          <p:spTgt spid="1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5"/>
          <p:cNvSpPr/>
          <p:nvPr/>
        </p:nvSpPr>
        <p:spPr>
          <a:xfrm>
            <a:off x="10142735" y="3861440"/>
            <a:ext cx="5649219" cy="3581052"/>
          </a:xfrm>
          <a:custGeom>
            <a:rect b="b" l="l" r="r" t="t"/>
            <a:pathLst>
              <a:path extrusionOk="0" h="2786" w="4395">
                <a:moveTo>
                  <a:pt x="4315" y="1153"/>
                </a:moveTo>
                <a:lnTo>
                  <a:pt x="4315" y="1153"/>
                </a:lnTo>
                <a:cubicBezTo>
                  <a:pt x="4261" y="1087"/>
                  <a:pt x="4183" y="1052"/>
                  <a:pt x="4090" y="1052"/>
                </a:cubicBezTo>
                <a:lnTo>
                  <a:pt x="4090" y="1052"/>
                </a:lnTo>
                <a:cubicBezTo>
                  <a:pt x="4010" y="1052"/>
                  <a:pt x="3894" y="1085"/>
                  <a:pt x="3781" y="1141"/>
                </a:cubicBezTo>
                <a:lnTo>
                  <a:pt x="3781" y="1141"/>
                </a:lnTo>
                <a:cubicBezTo>
                  <a:pt x="3735" y="1163"/>
                  <a:pt x="3684" y="1160"/>
                  <a:pt x="3642" y="1134"/>
                </a:cubicBezTo>
                <a:lnTo>
                  <a:pt x="3642" y="1134"/>
                </a:lnTo>
                <a:cubicBezTo>
                  <a:pt x="3632" y="1127"/>
                  <a:pt x="3622" y="1120"/>
                  <a:pt x="3614" y="1111"/>
                </a:cubicBezTo>
                <a:lnTo>
                  <a:pt x="3614" y="1111"/>
                </a:lnTo>
                <a:cubicBezTo>
                  <a:pt x="3590" y="1085"/>
                  <a:pt x="3576" y="1051"/>
                  <a:pt x="3576" y="1014"/>
                </a:cubicBezTo>
                <a:lnTo>
                  <a:pt x="3576" y="1014"/>
                </a:lnTo>
                <a:lnTo>
                  <a:pt x="3576" y="128"/>
                </a:lnTo>
                <a:lnTo>
                  <a:pt x="3576" y="0"/>
                </a:lnTo>
                <a:lnTo>
                  <a:pt x="817" y="0"/>
                </a:lnTo>
                <a:lnTo>
                  <a:pt x="817" y="23"/>
                </a:lnTo>
                <a:lnTo>
                  <a:pt x="817" y="1035"/>
                </a:lnTo>
                <a:lnTo>
                  <a:pt x="817" y="1035"/>
                </a:lnTo>
                <a:cubicBezTo>
                  <a:pt x="817" y="1035"/>
                  <a:pt x="817" y="1035"/>
                  <a:pt x="817" y="1036"/>
                </a:cubicBezTo>
                <a:lnTo>
                  <a:pt x="817" y="1036"/>
                </a:lnTo>
                <a:cubicBezTo>
                  <a:pt x="812" y="1078"/>
                  <a:pt x="787" y="1116"/>
                  <a:pt x="750" y="1139"/>
                </a:cubicBezTo>
                <a:lnTo>
                  <a:pt x="750" y="1139"/>
                </a:lnTo>
                <a:cubicBezTo>
                  <a:pt x="713" y="1161"/>
                  <a:pt x="669" y="1166"/>
                  <a:pt x="629" y="1152"/>
                </a:cubicBezTo>
                <a:lnTo>
                  <a:pt x="629" y="1152"/>
                </a:lnTo>
                <a:cubicBezTo>
                  <a:pt x="624" y="1150"/>
                  <a:pt x="618" y="1147"/>
                  <a:pt x="613" y="1145"/>
                </a:cubicBezTo>
                <a:lnTo>
                  <a:pt x="613" y="1145"/>
                </a:lnTo>
                <a:cubicBezTo>
                  <a:pt x="598" y="1137"/>
                  <a:pt x="583" y="1131"/>
                  <a:pt x="569" y="1124"/>
                </a:cubicBezTo>
                <a:lnTo>
                  <a:pt x="569" y="1124"/>
                </a:lnTo>
                <a:cubicBezTo>
                  <a:pt x="469" y="1078"/>
                  <a:pt x="372" y="1051"/>
                  <a:pt x="304" y="1051"/>
                </a:cubicBezTo>
                <a:lnTo>
                  <a:pt x="304" y="1051"/>
                </a:lnTo>
                <a:cubicBezTo>
                  <a:pt x="210" y="1051"/>
                  <a:pt x="133" y="1086"/>
                  <a:pt x="79" y="1153"/>
                </a:cubicBezTo>
                <a:lnTo>
                  <a:pt x="79" y="1153"/>
                </a:lnTo>
                <a:cubicBezTo>
                  <a:pt x="28" y="1215"/>
                  <a:pt x="0" y="1304"/>
                  <a:pt x="0" y="1404"/>
                </a:cubicBezTo>
                <a:lnTo>
                  <a:pt x="0" y="1404"/>
                </a:lnTo>
                <a:cubicBezTo>
                  <a:pt x="0" y="1504"/>
                  <a:pt x="28" y="1593"/>
                  <a:pt x="79" y="1654"/>
                </a:cubicBezTo>
                <a:lnTo>
                  <a:pt x="79" y="1654"/>
                </a:lnTo>
                <a:cubicBezTo>
                  <a:pt x="133" y="1721"/>
                  <a:pt x="210" y="1755"/>
                  <a:pt x="304" y="1755"/>
                </a:cubicBezTo>
                <a:lnTo>
                  <a:pt x="304" y="1755"/>
                </a:lnTo>
                <a:cubicBezTo>
                  <a:pt x="384" y="1755"/>
                  <a:pt x="499" y="1722"/>
                  <a:pt x="613" y="1667"/>
                </a:cubicBezTo>
                <a:lnTo>
                  <a:pt x="613" y="1667"/>
                </a:lnTo>
                <a:cubicBezTo>
                  <a:pt x="658" y="1645"/>
                  <a:pt x="710" y="1648"/>
                  <a:pt x="751" y="1674"/>
                </a:cubicBezTo>
                <a:lnTo>
                  <a:pt x="751" y="1674"/>
                </a:lnTo>
                <a:cubicBezTo>
                  <a:pt x="762" y="1681"/>
                  <a:pt x="771" y="1689"/>
                  <a:pt x="780" y="1697"/>
                </a:cubicBezTo>
                <a:lnTo>
                  <a:pt x="780" y="1697"/>
                </a:lnTo>
                <a:cubicBezTo>
                  <a:pt x="800" y="1719"/>
                  <a:pt x="813" y="1747"/>
                  <a:pt x="817" y="1777"/>
                </a:cubicBezTo>
                <a:lnTo>
                  <a:pt x="817" y="2781"/>
                </a:lnTo>
                <a:lnTo>
                  <a:pt x="818" y="2781"/>
                </a:lnTo>
                <a:lnTo>
                  <a:pt x="818" y="2785"/>
                </a:lnTo>
                <a:lnTo>
                  <a:pt x="1252" y="2785"/>
                </a:lnTo>
                <a:lnTo>
                  <a:pt x="1252" y="2781"/>
                </a:lnTo>
                <a:lnTo>
                  <a:pt x="1808" y="2781"/>
                </a:lnTo>
                <a:lnTo>
                  <a:pt x="1808" y="2781"/>
                </a:lnTo>
                <a:cubicBezTo>
                  <a:pt x="1838" y="2781"/>
                  <a:pt x="1865" y="2767"/>
                  <a:pt x="1882" y="2741"/>
                </a:cubicBezTo>
                <a:lnTo>
                  <a:pt x="1882" y="2741"/>
                </a:lnTo>
                <a:cubicBezTo>
                  <a:pt x="1898" y="2715"/>
                  <a:pt x="1899" y="2682"/>
                  <a:pt x="1886" y="2655"/>
                </a:cubicBezTo>
                <a:lnTo>
                  <a:pt x="1886" y="2655"/>
                </a:lnTo>
                <a:cubicBezTo>
                  <a:pt x="1831" y="2543"/>
                  <a:pt x="1799" y="2432"/>
                  <a:pt x="1793" y="2346"/>
                </a:cubicBezTo>
                <a:lnTo>
                  <a:pt x="1793" y="2346"/>
                </a:lnTo>
                <a:cubicBezTo>
                  <a:pt x="1792" y="2338"/>
                  <a:pt x="1792" y="2330"/>
                  <a:pt x="1792" y="2322"/>
                </a:cubicBezTo>
                <a:lnTo>
                  <a:pt x="1792" y="2322"/>
                </a:lnTo>
                <a:cubicBezTo>
                  <a:pt x="1792" y="2211"/>
                  <a:pt x="1834" y="2119"/>
                  <a:pt x="1914" y="2055"/>
                </a:cubicBezTo>
                <a:lnTo>
                  <a:pt x="1914" y="2055"/>
                </a:lnTo>
                <a:cubicBezTo>
                  <a:pt x="1915" y="2054"/>
                  <a:pt x="1916" y="2053"/>
                  <a:pt x="1917" y="2052"/>
                </a:cubicBezTo>
                <a:lnTo>
                  <a:pt x="1917" y="2052"/>
                </a:lnTo>
                <a:cubicBezTo>
                  <a:pt x="1918" y="2051"/>
                  <a:pt x="1919" y="2050"/>
                  <a:pt x="1920" y="2049"/>
                </a:cubicBezTo>
                <a:lnTo>
                  <a:pt x="1920" y="2049"/>
                </a:lnTo>
                <a:cubicBezTo>
                  <a:pt x="1923" y="2047"/>
                  <a:pt x="1926" y="2044"/>
                  <a:pt x="1929" y="2042"/>
                </a:cubicBezTo>
                <a:lnTo>
                  <a:pt x="1929" y="2042"/>
                </a:lnTo>
                <a:cubicBezTo>
                  <a:pt x="1933" y="2040"/>
                  <a:pt x="1937" y="2037"/>
                  <a:pt x="1940" y="2035"/>
                </a:cubicBezTo>
                <a:lnTo>
                  <a:pt x="1940" y="2035"/>
                </a:lnTo>
                <a:cubicBezTo>
                  <a:pt x="1941" y="2035"/>
                  <a:pt x="1942" y="2034"/>
                  <a:pt x="1942" y="2033"/>
                </a:cubicBezTo>
                <a:lnTo>
                  <a:pt x="1942" y="2033"/>
                </a:lnTo>
                <a:cubicBezTo>
                  <a:pt x="2005" y="1992"/>
                  <a:pt x="2085" y="1968"/>
                  <a:pt x="2178" y="1964"/>
                </a:cubicBezTo>
                <a:lnTo>
                  <a:pt x="2178" y="1964"/>
                </a:lnTo>
                <a:cubicBezTo>
                  <a:pt x="2184" y="1964"/>
                  <a:pt x="2192" y="1964"/>
                  <a:pt x="2199" y="1964"/>
                </a:cubicBezTo>
                <a:lnTo>
                  <a:pt x="2199" y="1964"/>
                </a:lnTo>
                <a:cubicBezTo>
                  <a:pt x="2427" y="1964"/>
                  <a:pt x="2585" y="2090"/>
                  <a:pt x="2604" y="2283"/>
                </a:cubicBezTo>
                <a:lnTo>
                  <a:pt x="2604" y="2283"/>
                </a:lnTo>
                <a:cubicBezTo>
                  <a:pt x="2605" y="2295"/>
                  <a:pt x="2606" y="2309"/>
                  <a:pt x="2606" y="2322"/>
                </a:cubicBezTo>
                <a:lnTo>
                  <a:pt x="2606" y="2322"/>
                </a:lnTo>
                <a:cubicBezTo>
                  <a:pt x="2606" y="2409"/>
                  <a:pt x="2570" y="2531"/>
                  <a:pt x="2507" y="2655"/>
                </a:cubicBezTo>
                <a:lnTo>
                  <a:pt x="2507" y="2655"/>
                </a:lnTo>
                <a:cubicBezTo>
                  <a:pt x="2493" y="2682"/>
                  <a:pt x="2495" y="2714"/>
                  <a:pt x="2510" y="2739"/>
                </a:cubicBezTo>
                <a:lnTo>
                  <a:pt x="2510" y="2739"/>
                </a:lnTo>
                <a:cubicBezTo>
                  <a:pt x="2526" y="2766"/>
                  <a:pt x="2554" y="2781"/>
                  <a:pt x="2586" y="2781"/>
                </a:cubicBezTo>
                <a:lnTo>
                  <a:pt x="3576" y="2781"/>
                </a:lnTo>
                <a:lnTo>
                  <a:pt x="3576" y="1791"/>
                </a:lnTo>
                <a:lnTo>
                  <a:pt x="3576" y="1791"/>
                </a:lnTo>
                <a:cubicBezTo>
                  <a:pt x="3577" y="1785"/>
                  <a:pt x="3577" y="1779"/>
                  <a:pt x="3578" y="1773"/>
                </a:cubicBezTo>
                <a:lnTo>
                  <a:pt x="3578" y="1773"/>
                </a:lnTo>
                <a:cubicBezTo>
                  <a:pt x="3583" y="1730"/>
                  <a:pt x="3607" y="1692"/>
                  <a:pt x="3644" y="1669"/>
                </a:cubicBezTo>
                <a:lnTo>
                  <a:pt x="3644" y="1669"/>
                </a:lnTo>
                <a:cubicBezTo>
                  <a:pt x="3681" y="1647"/>
                  <a:pt x="3724" y="1642"/>
                  <a:pt x="3764" y="1656"/>
                </a:cubicBezTo>
                <a:lnTo>
                  <a:pt x="3764" y="1656"/>
                </a:lnTo>
                <a:cubicBezTo>
                  <a:pt x="3770" y="1658"/>
                  <a:pt x="3776" y="1660"/>
                  <a:pt x="3781" y="1663"/>
                </a:cubicBezTo>
                <a:lnTo>
                  <a:pt x="3781" y="1663"/>
                </a:lnTo>
                <a:cubicBezTo>
                  <a:pt x="3796" y="1670"/>
                  <a:pt x="3810" y="1678"/>
                  <a:pt x="3824" y="1684"/>
                </a:cubicBezTo>
                <a:lnTo>
                  <a:pt x="3824" y="1684"/>
                </a:lnTo>
                <a:cubicBezTo>
                  <a:pt x="3924" y="1730"/>
                  <a:pt x="4021" y="1757"/>
                  <a:pt x="4090" y="1757"/>
                </a:cubicBezTo>
                <a:lnTo>
                  <a:pt x="4090" y="1757"/>
                </a:lnTo>
                <a:cubicBezTo>
                  <a:pt x="4183" y="1757"/>
                  <a:pt x="4261" y="1722"/>
                  <a:pt x="4315" y="1656"/>
                </a:cubicBezTo>
                <a:lnTo>
                  <a:pt x="4315" y="1656"/>
                </a:lnTo>
                <a:cubicBezTo>
                  <a:pt x="4365" y="1593"/>
                  <a:pt x="4394" y="1505"/>
                  <a:pt x="4394" y="1405"/>
                </a:cubicBezTo>
                <a:lnTo>
                  <a:pt x="4394" y="1405"/>
                </a:lnTo>
                <a:cubicBezTo>
                  <a:pt x="4394" y="1306"/>
                  <a:pt x="4365" y="1216"/>
                  <a:pt x="4315" y="1153"/>
                </a:cubicBezTo>
              </a:path>
            </a:pathLst>
          </a:custGeom>
          <a:solidFill>
            <a:schemeClr val="accent3"/>
          </a:solidFill>
          <a:ln>
            <a:noFill/>
          </a:ln>
        </p:spPr>
        <p:txBody>
          <a:bodyPr anchorCtr="0" anchor="ctr" bIns="75350" lIns="150750" spcFirstLastPara="1" rIns="150750" wrap="square" tIns="75350">
            <a:noAutofit/>
          </a:bodyPr>
          <a:lstStyle/>
          <a:p>
            <a:pPr indent="0" lvl="0" marL="0" marR="0" rtl="0" algn="l">
              <a:lnSpc>
                <a:spcPct val="100000"/>
              </a:lnSpc>
              <a:spcBef>
                <a:spcPts val="0"/>
              </a:spcBef>
              <a:spcAft>
                <a:spcPts val="0"/>
              </a:spcAft>
              <a:buClr>
                <a:srgbClr val="000000"/>
              </a:buClr>
              <a:buSzPts val="10773"/>
              <a:buFont typeface="Arial"/>
              <a:buNone/>
            </a:pPr>
            <a:r>
              <a:t/>
            </a:r>
            <a:endParaRPr b="0" i="0" sz="10773" u="none" cap="none" strike="noStrike">
              <a:solidFill>
                <a:srgbClr val="000000"/>
              </a:solidFill>
              <a:latin typeface="Arial"/>
              <a:ea typeface="Arial"/>
              <a:cs typeface="Arial"/>
              <a:sym typeface="Arial"/>
            </a:endParaRPr>
          </a:p>
        </p:txBody>
      </p:sp>
      <p:grpSp>
        <p:nvGrpSpPr>
          <p:cNvPr id="151" name="Google Shape;151;p15"/>
          <p:cNvGrpSpPr/>
          <p:nvPr/>
        </p:nvGrpSpPr>
        <p:grpSpPr>
          <a:xfrm>
            <a:off x="7119074" y="2825997"/>
            <a:ext cx="4174503" cy="5651917"/>
            <a:chOff x="3237987" y="1285175"/>
            <a:chExt cx="1898700" cy="2570676"/>
          </a:xfrm>
        </p:grpSpPr>
        <p:sp>
          <p:nvSpPr>
            <p:cNvPr id="152" name="Google Shape;152;p15"/>
            <p:cNvSpPr/>
            <p:nvPr/>
          </p:nvSpPr>
          <p:spPr>
            <a:xfrm flipH="1">
              <a:off x="3434323" y="1285175"/>
              <a:ext cx="1631002" cy="2570676"/>
            </a:xfrm>
            <a:custGeom>
              <a:rect b="b" l="l" r="r" t="t"/>
              <a:pathLst>
                <a:path extrusionOk="0" h="4419" w="2762">
                  <a:moveTo>
                    <a:pt x="2757" y="841"/>
                  </a:moveTo>
                  <a:lnTo>
                    <a:pt x="2757" y="818"/>
                  </a:lnTo>
                  <a:lnTo>
                    <a:pt x="1766" y="818"/>
                  </a:lnTo>
                  <a:lnTo>
                    <a:pt x="1766" y="818"/>
                  </a:lnTo>
                  <a:cubicBezTo>
                    <a:pt x="1759" y="818"/>
                    <a:pt x="1753" y="817"/>
                    <a:pt x="1747" y="817"/>
                  </a:cubicBezTo>
                  <a:lnTo>
                    <a:pt x="1747" y="817"/>
                  </a:lnTo>
                  <a:cubicBezTo>
                    <a:pt x="1704" y="811"/>
                    <a:pt x="1667" y="787"/>
                    <a:pt x="1644" y="749"/>
                  </a:cubicBezTo>
                  <a:lnTo>
                    <a:pt x="1644" y="749"/>
                  </a:lnTo>
                  <a:cubicBezTo>
                    <a:pt x="1621" y="713"/>
                    <a:pt x="1617" y="669"/>
                    <a:pt x="1631" y="629"/>
                  </a:cubicBezTo>
                  <a:lnTo>
                    <a:pt x="1631" y="629"/>
                  </a:lnTo>
                  <a:cubicBezTo>
                    <a:pt x="1633" y="623"/>
                    <a:pt x="1635" y="618"/>
                    <a:pt x="1638" y="612"/>
                  </a:cubicBezTo>
                  <a:lnTo>
                    <a:pt x="1638" y="612"/>
                  </a:lnTo>
                  <a:cubicBezTo>
                    <a:pt x="1646" y="598"/>
                    <a:pt x="1652" y="584"/>
                    <a:pt x="1659" y="569"/>
                  </a:cubicBezTo>
                  <a:lnTo>
                    <a:pt x="1659" y="569"/>
                  </a:lnTo>
                  <a:cubicBezTo>
                    <a:pt x="1705" y="469"/>
                    <a:pt x="1732" y="372"/>
                    <a:pt x="1732" y="304"/>
                  </a:cubicBezTo>
                  <a:lnTo>
                    <a:pt x="1732" y="304"/>
                  </a:lnTo>
                  <a:cubicBezTo>
                    <a:pt x="1732" y="211"/>
                    <a:pt x="1696" y="132"/>
                    <a:pt x="1630" y="79"/>
                  </a:cubicBezTo>
                  <a:lnTo>
                    <a:pt x="1630" y="79"/>
                  </a:lnTo>
                  <a:cubicBezTo>
                    <a:pt x="1568" y="28"/>
                    <a:pt x="1479" y="0"/>
                    <a:pt x="1379" y="0"/>
                  </a:cubicBezTo>
                  <a:lnTo>
                    <a:pt x="1379" y="0"/>
                  </a:lnTo>
                  <a:cubicBezTo>
                    <a:pt x="1279" y="0"/>
                    <a:pt x="1190" y="28"/>
                    <a:pt x="1128" y="79"/>
                  </a:cubicBezTo>
                  <a:lnTo>
                    <a:pt x="1128" y="79"/>
                  </a:lnTo>
                  <a:cubicBezTo>
                    <a:pt x="1061" y="132"/>
                    <a:pt x="1026" y="211"/>
                    <a:pt x="1026" y="304"/>
                  </a:cubicBezTo>
                  <a:lnTo>
                    <a:pt x="1026" y="304"/>
                  </a:lnTo>
                  <a:cubicBezTo>
                    <a:pt x="1026" y="384"/>
                    <a:pt x="1059" y="499"/>
                    <a:pt x="1115" y="613"/>
                  </a:cubicBezTo>
                  <a:lnTo>
                    <a:pt x="1115" y="613"/>
                  </a:lnTo>
                  <a:cubicBezTo>
                    <a:pt x="1136" y="658"/>
                    <a:pt x="1134" y="710"/>
                    <a:pt x="1107" y="751"/>
                  </a:cubicBezTo>
                  <a:lnTo>
                    <a:pt x="1107" y="751"/>
                  </a:lnTo>
                  <a:cubicBezTo>
                    <a:pt x="1101" y="762"/>
                    <a:pt x="1093" y="771"/>
                    <a:pt x="1085" y="779"/>
                  </a:cubicBezTo>
                  <a:lnTo>
                    <a:pt x="1085" y="779"/>
                  </a:lnTo>
                  <a:cubicBezTo>
                    <a:pt x="1059" y="804"/>
                    <a:pt x="1025" y="818"/>
                    <a:pt x="987" y="818"/>
                  </a:cubicBezTo>
                  <a:lnTo>
                    <a:pt x="987" y="818"/>
                  </a:lnTo>
                  <a:lnTo>
                    <a:pt x="0" y="818"/>
                  </a:lnTo>
                  <a:lnTo>
                    <a:pt x="0" y="1252"/>
                  </a:lnTo>
                  <a:lnTo>
                    <a:pt x="0" y="1252"/>
                  </a:lnTo>
                  <a:lnTo>
                    <a:pt x="0" y="1832"/>
                  </a:lnTo>
                  <a:lnTo>
                    <a:pt x="0" y="1832"/>
                  </a:lnTo>
                  <a:cubicBezTo>
                    <a:pt x="0" y="1862"/>
                    <a:pt x="16" y="1889"/>
                    <a:pt x="41" y="1906"/>
                  </a:cubicBezTo>
                  <a:lnTo>
                    <a:pt x="41" y="1906"/>
                  </a:lnTo>
                  <a:cubicBezTo>
                    <a:pt x="68" y="1922"/>
                    <a:pt x="99" y="1924"/>
                    <a:pt x="128" y="1910"/>
                  </a:cubicBezTo>
                  <a:lnTo>
                    <a:pt x="128" y="1910"/>
                  </a:lnTo>
                  <a:cubicBezTo>
                    <a:pt x="240" y="1856"/>
                    <a:pt x="350" y="1822"/>
                    <a:pt x="436" y="1817"/>
                  </a:cubicBezTo>
                  <a:lnTo>
                    <a:pt x="436" y="1817"/>
                  </a:lnTo>
                  <a:cubicBezTo>
                    <a:pt x="444" y="1817"/>
                    <a:pt x="453" y="1816"/>
                    <a:pt x="460" y="1816"/>
                  </a:cubicBezTo>
                  <a:lnTo>
                    <a:pt x="460" y="1816"/>
                  </a:lnTo>
                  <a:cubicBezTo>
                    <a:pt x="571" y="1816"/>
                    <a:pt x="663" y="1858"/>
                    <a:pt x="728" y="1938"/>
                  </a:cubicBezTo>
                  <a:lnTo>
                    <a:pt x="728" y="1938"/>
                  </a:lnTo>
                  <a:cubicBezTo>
                    <a:pt x="729" y="1939"/>
                    <a:pt x="729" y="1940"/>
                    <a:pt x="731" y="1941"/>
                  </a:cubicBezTo>
                  <a:lnTo>
                    <a:pt x="731" y="1941"/>
                  </a:lnTo>
                  <a:cubicBezTo>
                    <a:pt x="731" y="1943"/>
                    <a:pt x="733" y="1943"/>
                    <a:pt x="733" y="1944"/>
                  </a:cubicBezTo>
                  <a:lnTo>
                    <a:pt x="733" y="1944"/>
                  </a:lnTo>
                  <a:cubicBezTo>
                    <a:pt x="735" y="1948"/>
                    <a:pt x="738" y="1950"/>
                    <a:pt x="740" y="1954"/>
                  </a:cubicBezTo>
                  <a:lnTo>
                    <a:pt x="740" y="1954"/>
                  </a:lnTo>
                  <a:cubicBezTo>
                    <a:pt x="743" y="1957"/>
                    <a:pt x="745" y="1961"/>
                    <a:pt x="747" y="1964"/>
                  </a:cubicBezTo>
                  <a:lnTo>
                    <a:pt x="747" y="1964"/>
                  </a:lnTo>
                  <a:cubicBezTo>
                    <a:pt x="748" y="1965"/>
                    <a:pt x="748" y="1966"/>
                    <a:pt x="749" y="1966"/>
                  </a:cubicBezTo>
                  <a:lnTo>
                    <a:pt x="749" y="1966"/>
                  </a:lnTo>
                  <a:cubicBezTo>
                    <a:pt x="791" y="2029"/>
                    <a:pt x="815" y="2110"/>
                    <a:pt x="818" y="2202"/>
                  </a:cubicBezTo>
                  <a:lnTo>
                    <a:pt x="818" y="2202"/>
                  </a:lnTo>
                  <a:cubicBezTo>
                    <a:pt x="819" y="2209"/>
                    <a:pt x="819" y="2216"/>
                    <a:pt x="819" y="2223"/>
                  </a:cubicBezTo>
                  <a:lnTo>
                    <a:pt x="819" y="2223"/>
                  </a:lnTo>
                  <a:cubicBezTo>
                    <a:pt x="819" y="2450"/>
                    <a:pt x="692" y="2608"/>
                    <a:pt x="500" y="2627"/>
                  </a:cubicBezTo>
                  <a:lnTo>
                    <a:pt x="500" y="2627"/>
                  </a:lnTo>
                  <a:cubicBezTo>
                    <a:pt x="487" y="2628"/>
                    <a:pt x="474" y="2629"/>
                    <a:pt x="460" y="2629"/>
                  </a:cubicBezTo>
                  <a:lnTo>
                    <a:pt x="460" y="2629"/>
                  </a:lnTo>
                  <a:cubicBezTo>
                    <a:pt x="373" y="2629"/>
                    <a:pt x="252" y="2593"/>
                    <a:pt x="128" y="2530"/>
                  </a:cubicBezTo>
                  <a:lnTo>
                    <a:pt x="128" y="2530"/>
                  </a:lnTo>
                  <a:cubicBezTo>
                    <a:pt x="101" y="2516"/>
                    <a:pt x="69" y="2517"/>
                    <a:pt x="43" y="2533"/>
                  </a:cubicBezTo>
                  <a:lnTo>
                    <a:pt x="43" y="2533"/>
                  </a:lnTo>
                  <a:cubicBezTo>
                    <a:pt x="16" y="2550"/>
                    <a:pt x="0" y="2578"/>
                    <a:pt x="0" y="2609"/>
                  </a:cubicBezTo>
                  <a:lnTo>
                    <a:pt x="0" y="3599"/>
                  </a:lnTo>
                  <a:lnTo>
                    <a:pt x="992" y="3599"/>
                  </a:lnTo>
                  <a:lnTo>
                    <a:pt x="992" y="3599"/>
                  </a:lnTo>
                  <a:cubicBezTo>
                    <a:pt x="998" y="3599"/>
                    <a:pt x="1004" y="3600"/>
                    <a:pt x="1010" y="3601"/>
                  </a:cubicBezTo>
                  <a:lnTo>
                    <a:pt x="1010" y="3601"/>
                  </a:lnTo>
                  <a:cubicBezTo>
                    <a:pt x="1053" y="3606"/>
                    <a:pt x="1091" y="3631"/>
                    <a:pt x="1113" y="3668"/>
                  </a:cubicBezTo>
                  <a:lnTo>
                    <a:pt x="1113" y="3668"/>
                  </a:lnTo>
                  <a:cubicBezTo>
                    <a:pt x="1136" y="3705"/>
                    <a:pt x="1141" y="3749"/>
                    <a:pt x="1126" y="3788"/>
                  </a:cubicBezTo>
                  <a:lnTo>
                    <a:pt x="1126" y="3788"/>
                  </a:lnTo>
                  <a:cubicBezTo>
                    <a:pt x="1125" y="3794"/>
                    <a:pt x="1122" y="3800"/>
                    <a:pt x="1119" y="3805"/>
                  </a:cubicBezTo>
                  <a:lnTo>
                    <a:pt x="1119" y="3805"/>
                  </a:lnTo>
                  <a:cubicBezTo>
                    <a:pt x="1112" y="3820"/>
                    <a:pt x="1105" y="3834"/>
                    <a:pt x="1098" y="3849"/>
                  </a:cubicBezTo>
                  <a:lnTo>
                    <a:pt x="1098" y="3849"/>
                  </a:lnTo>
                  <a:cubicBezTo>
                    <a:pt x="1052" y="3949"/>
                    <a:pt x="1026" y="4045"/>
                    <a:pt x="1026" y="4114"/>
                  </a:cubicBezTo>
                  <a:lnTo>
                    <a:pt x="1026" y="4114"/>
                  </a:lnTo>
                  <a:cubicBezTo>
                    <a:pt x="1026" y="4207"/>
                    <a:pt x="1061" y="4285"/>
                    <a:pt x="1127" y="4339"/>
                  </a:cubicBezTo>
                  <a:lnTo>
                    <a:pt x="1127" y="4339"/>
                  </a:lnTo>
                  <a:cubicBezTo>
                    <a:pt x="1189" y="4390"/>
                    <a:pt x="1279" y="4418"/>
                    <a:pt x="1378" y="4418"/>
                  </a:cubicBezTo>
                  <a:lnTo>
                    <a:pt x="1378" y="4418"/>
                  </a:lnTo>
                  <a:cubicBezTo>
                    <a:pt x="1478" y="4418"/>
                    <a:pt x="1567" y="4390"/>
                    <a:pt x="1630" y="4339"/>
                  </a:cubicBezTo>
                  <a:lnTo>
                    <a:pt x="1630" y="4339"/>
                  </a:lnTo>
                  <a:cubicBezTo>
                    <a:pt x="1696" y="4285"/>
                    <a:pt x="1731" y="4207"/>
                    <a:pt x="1731" y="4114"/>
                  </a:cubicBezTo>
                  <a:lnTo>
                    <a:pt x="1731" y="4114"/>
                  </a:lnTo>
                  <a:cubicBezTo>
                    <a:pt x="1731" y="4034"/>
                    <a:pt x="1698" y="3918"/>
                    <a:pt x="1642" y="3805"/>
                  </a:cubicBezTo>
                  <a:lnTo>
                    <a:pt x="1642" y="3805"/>
                  </a:lnTo>
                  <a:cubicBezTo>
                    <a:pt x="1621" y="3760"/>
                    <a:pt x="1624" y="3708"/>
                    <a:pt x="1650" y="3666"/>
                  </a:cubicBezTo>
                  <a:lnTo>
                    <a:pt x="1650" y="3666"/>
                  </a:lnTo>
                  <a:cubicBezTo>
                    <a:pt x="1657" y="3656"/>
                    <a:pt x="1664" y="3647"/>
                    <a:pt x="1672" y="3638"/>
                  </a:cubicBezTo>
                  <a:lnTo>
                    <a:pt x="1672" y="3638"/>
                  </a:lnTo>
                  <a:cubicBezTo>
                    <a:pt x="1698" y="3614"/>
                    <a:pt x="1733" y="3599"/>
                    <a:pt x="1770" y="3599"/>
                  </a:cubicBezTo>
                  <a:lnTo>
                    <a:pt x="1770" y="3599"/>
                  </a:lnTo>
                  <a:lnTo>
                    <a:pt x="2761" y="3599"/>
                  </a:lnTo>
                  <a:lnTo>
                    <a:pt x="2761" y="841"/>
                  </a:lnTo>
                  <a:lnTo>
                    <a:pt x="2757" y="841"/>
                  </a:lnTo>
                </a:path>
              </a:pathLst>
            </a:custGeom>
            <a:solidFill>
              <a:schemeClr val="accent1"/>
            </a:solidFill>
            <a:ln>
              <a:noFill/>
            </a:ln>
          </p:spPr>
          <p:txBody>
            <a:bodyPr anchorCtr="0" anchor="ctr" bIns="75350" lIns="150750" spcFirstLastPara="1" rIns="150750" wrap="square" tIns="75350">
              <a:noAutofit/>
            </a:bodyPr>
            <a:lstStyle/>
            <a:p>
              <a:pPr indent="0" lvl="0" marL="0" marR="0" rtl="0" algn="l">
                <a:lnSpc>
                  <a:spcPct val="100000"/>
                </a:lnSpc>
                <a:spcBef>
                  <a:spcPts val="0"/>
                </a:spcBef>
                <a:spcAft>
                  <a:spcPts val="0"/>
                </a:spcAft>
                <a:buClr>
                  <a:srgbClr val="000000"/>
                </a:buClr>
                <a:buSzPts val="10773"/>
                <a:buFont typeface="Arial"/>
                <a:buNone/>
              </a:pPr>
              <a:r>
                <a:t/>
              </a:r>
              <a:endParaRPr b="0" i="0" sz="10773" u="none" cap="none" strike="noStrike">
                <a:solidFill>
                  <a:schemeClr val="lt1"/>
                </a:solidFill>
                <a:latin typeface="Arial"/>
                <a:ea typeface="Arial"/>
                <a:cs typeface="Arial"/>
                <a:sym typeface="Arial"/>
              </a:endParaRPr>
            </a:p>
          </p:txBody>
        </p:sp>
        <p:sp>
          <p:nvSpPr>
            <p:cNvPr id="153" name="Google Shape;153;p15"/>
            <p:cNvSpPr txBox="1"/>
            <p:nvPr/>
          </p:nvSpPr>
          <p:spPr>
            <a:xfrm>
              <a:off x="3237987" y="1679925"/>
              <a:ext cx="1898700" cy="14634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4700"/>
                <a:buFont typeface="Arial"/>
                <a:buNone/>
              </a:pPr>
              <a:r>
                <a:rPr b="1" i="0" lang="en" sz="14700" u="none" cap="none" strike="noStrike">
                  <a:solidFill>
                    <a:schemeClr val="lt1"/>
                  </a:solidFill>
                  <a:latin typeface="Poppins"/>
                  <a:ea typeface="Poppins"/>
                  <a:cs typeface="Poppins"/>
                  <a:sym typeface="Poppins"/>
                </a:rPr>
                <a:t>s</a:t>
              </a:r>
              <a:endParaRPr b="1" i="0" sz="17589" u="none" cap="none" strike="noStrike">
                <a:solidFill>
                  <a:srgbClr val="000000"/>
                </a:solidFill>
                <a:latin typeface="Poppins"/>
                <a:ea typeface="Poppins"/>
                <a:cs typeface="Poppins"/>
                <a:sym typeface="Poppins"/>
              </a:endParaRPr>
            </a:p>
          </p:txBody>
        </p:sp>
      </p:grpSp>
      <p:sp>
        <p:nvSpPr>
          <p:cNvPr id="154" name="Google Shape;154;p15"/>
          <p:cNvSpPr txBox="1"/>
          <p:nvPr/>
        </p:nvSpPr>
        <p:spPr>
          <a:xfrm>
            <a:off x="11067412" y="3982643"/>
            <a:ext cx="3799860" cy="3217448"/>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4700"/>
              <a:buFont typeface="Arial"/>
              <a:buNone/>
            </a:pPr>
            <a:r>
              <a:rPr b="1" i="0" lang="en" sz="14700" u="none" cap="none" strike="noStrike">
                <a:solidFill>
                  <a:schemeClr val="lt1"/>
                </a:solidFill>
                <a:latin typeface="Poppins"/>
                <a:ea typeface="Poppins"/>
                <a:cs typeface="Poppins"/>
                <a:sym typeface="Poppins"/>
              </a:rPr>
              <a:t>t</a:t>
            </a:r>
            <a:endParaRPr b="1" i="0" sz="17589" u="none" cap="none" strike="noStrike">
              <a:solidFill>
                <a:srgbClr val="000000"/>
              </a:solidFill>
              <a:latin typeface="Poppins"/>
              <a:ea typeface="Poppins"/>
              <a:cs typeface="Poppins"/>
              <a:sym typeface="Poppins"/>
            </a:endParaRPr>
          </a:p>
        </p:txBody>
      </p:sp>
      <p:grpSp>
        <p:nvGrpSpPr>
          <p:cNvPr id="155" name="Google Shape;155;p15"/>
          <p:cNvGrpSpPr/>
          <p:nvPr/>
        </p:nvGrpSpPr>
        <p:grpSpPr>
          <a:xfrm>
            <a:off x="14811711" y="2811872"/>
            <a:ext cx="3942463" cy="5654386"/>
            <a:chOff x="6736850" y="1278750"/>
            <a:chExt cx="1793161" cy="2571799"/>
          </a:xfrm>
        </p:grpSpPr>
        <p:pic>
          <p:nvPicPr>
            <p:cNvPr id="156" name="Google Shape;156;p15"/>
            <p:cNvPicPr preferRelativeResize="0"/>
            <p:nvPr/>
          </p:nvPicPr>
          <p:blipFill rotWithShape="1">
            <a:blip r:embed="rId3">
              <a:alphaModFix/>
            </a:blip>
            <a:srcRect b="0" l="0" r="0" t="0"/>
            <a:stretch/>
          </p:blipFill>
          <p:spPr>
            <a:xfrm>
              <a:off x="6736850" y="1278750"/>
              <a:ext cx="1603375" cy="2571799"/>
            </a:xfrm>
            <a:prstGeom prst="rect">
              <a:avLst/>
            </a:prstGeom>
            <a:noFill/>
            <a:ln>
              <a:noFill/>
            </a:ln>
          </p:spPr>
        </p:pic>
        <p:sp>
          <p:nvSpPr>
            <p:cNvPr id="157" name="Google Shape;157;p15"/>
            <p:cNvSpPr txBox="1"/>
            <p:nvPr/>
          </p:nvSpPr>
          <p:spPr>
            <a:xfrm>
              <a:off x="6935511" y="1701802"/>
              <a:ext cx="1594500" cy="13443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4700"/>
                <a:buFont typeface="Arial"/>
                <a:buNone/>
              </a:pPr>
              <a:r>
                <a:rPr b="1" i="0" lang="en" sz="14700" u="none" cap="none" strike="noStrike">
                  <a:solidFill>
                    <a:schemeClr val="lt1"/>
                  </a:solidFill>
                  <a:latin typeface="Poppins"/>
                  <a:ea typeface="Poppins"/>
                  <a:cs typeface="Poppins"/>
                  <a:sym typeface="Poppins"/>
                </a:rPr>
                <a:t>ay</a:t>
              </a:r>
              <a:endParaRPr b="1" i="0" sz="17589" u="none" cap="none" strike="noStrike">
                <a:solidFill>
                  <a:srgbClr val="000000"/>
                </a:solidFill>
                <a:latin typeface="Poppins"/>
                <a:ea typeface="Poppins"/>
                <a:cs typeface="Poppins"/>
                <a:sym typeface="Poppins"/>
              </a:endParaRPr>
            </a:p>
          </p:txBody>
        </p:sp>
      </p:grpSp>
      <p:sp>
        <p:nvSpPr>
          <p:cNvPr id="158" name="Google Shape;158;p15"/>
          <p:cNvSpPr txBox="1"/>
          <p:nvPr/>
        </p:nvSpPr>
        <p:spPr>
          <a:xfrm>
            <a:off x="610317" y="626011"/>
            <a:ext cx="57741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Spell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the words</a:t>
            </a:r>
            <a:endParaRPr b="1" i="0" sz="7600" u="none" cap="none" strike="noStrike">
              <a:solidFill>
                <a:srgbClr val="0071B5"/>
              </a:solidFill>
              <a:latin typeface="Poppins Black"/>
              <a:ea typeface="Poppins Black"/>
              <a:cs typeface="Poppins Black"/>
              <a:sym typeface="Poppins Black"/>
            </a:endParaRPr>
          </a:p>
        </p:txBody>
      </p:sp>
      <p:pic>
        <p:nvPicPr>
          <p:cNvPr id="159" name="Google Shape;159;p15"/>
          <p:cNvPicPr preferRelativeResize="0"/>
          <p:nvPr/>
        </p:nvPicPr>
        <p:blipFill rotWithShape="1">
          <a:blip r:embed="rId4">
            <a:alphaModFix/>
          </a:blip>
          <a:srcRect b="0" l="0" r="0" t="0"/>
          <a:stretch/>
        </p:blipFill>
        <p:spPr>
          <a:xfrm>
            <a:off x="18281858" y="549800"/>
            <a:ext cx="669700" cy="1285901"/>
          </a:xfrm>
          <a:prstGeom prst="rect">
            <a:avLst/>
          </a:prstGeom>
          <a:noFill/>
          <a:ln>
            <a:noFill/>
          </a:ln>
        </p:spPr>
      </p:pic>
      <p:pic>
        <p:nvPicPr>
          <p:cNvPr id="160" name="Google Shape;160;p15"/>
          <p:cNvPicPr preferRelativeResize="0"/>
          <p:nvPr/>
        </p:nvPicPr>
        <p:blipFill rotWithShape="1">
          <a:blip r:embed="rId5">
            <a:alphaModFix/>
          </a:blip>
          <a:srcRect b="0" l="0" r="0" t="0"/>
          <a:stretch/>
        </p:blipFill>
        <p:spPr>
          <a:xfrm>
            <a:off x="537975" y="3283650"/>
            <a:ext cx="3734709" cy="2499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000"/>
                                        <p:tgtEl>
                                          <p:spTgt spid="1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000"/>
                                        <p:tgtEl>
                                          <p:spTgt spid="150"/>
                                        </p:tgtEl>
                                      </p:cBhvr>
                                    </p:animEffect>
                                  </p:childTnLst>
                                </p:cTn>
                              </p:par>
                              <p:par>
                                <p:cTn fill="hold" nodeType="with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000"/>
                                        <p:tgtEl>
                                          <p:spTgt spid="1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grpSp>
        <p:nvGrpSpPr>
          <p:cNvPr id="166" name="Google Shape;166;p16"/>
          <p:cNvGrpSpPr/>
          <p:nvPr/>
        </p:nvGrpSpPr>
        <p:grpSpPr>
          <a:xfrm>
            <a:off x="10252708" y="4100138"/>
            <a:ext cx="5832155" cy="3109038"/>
            <a:chOff x="5784675" y="818500"/>
            <a:chExt cx="2737800" cy="1941900"/>
          </a:xfrm>
        </p:grpSpPr>
        <p:sp>
          <p:nvSpPr>
            <p:cNvPr id="167" name="Google Shape;167;p16"/>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168" name="Google Shape;168;p16"/>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993"/>
                <a:buFont typeface="Arial"/>
                <a:buNone/>
              </a:pPr>
              <a:r>
                <a:rPr b="1" i="0" lang="en" sz="10993" u="none" cap="none" strike="noStrike">
                  <a:solidFill>
                    <a:schemeClr val="accent2"/>
                  </a:solidFill>
                  <a:latin typeface="Poppins"/>
                  <a:ea typeface="Poppins"/>
                  <a:cs typeface="Poppins"/>
                  <a:sym typeface="Poppins"/>
                </a:rPr>
                <a:t>been</a:t>
              </a:r>
              <a:endParaRPr b="1" i="0" sz="10993" u="none" cap="none" strike="noStrike">
                <a:solidFill>
                  <a:schemeClr val="accent2"/>
                </a:solidFill>
                <a:latin typeface="Poppins"/>
                <a:ea typeface="Poppins"/>
                <a:cs typeface="Poppins"/>
                <a:sym typeface="Poppins"/>
              </a:endParaRPr>
            </a:p>
          </p:txBody>
        </p:sp>
      </p:grpSp>
      <p:sp>
        <p:nvSpPr>
          <p:cNvPr id="169" name="Google Shape;169;p16"/>
          <p:cNvSpPr/>
          <p:nvPr/>
        </p:nvSpPr>
        <p:spPr>
          <a:xfrm>
            <a:off x="12344400" y="5029200"/>
            <a:ext cx="1742384" cy="1357283"/>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411"/>
              </a:srgbClr>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170" name="Google Shape;170;p16"/>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71" name="Google Shape;171;p16"/>
          <p:cNvPicPr preferRelativeResize="0"/>
          <p:nvPr/>
        </p:nvPicPr>
        <p:blipFill rotWithShape="1">
          <a:blip r:embed="rId3">
            <a:alphaModFix/>
          </a:blip>
          <a:srcRect b="0" l="0" r="0" t="0"/>
          <a:stretch/>
        </p:blipFill>
        <p:spPr>
          <a:xfrm>
            <a:off x="17653913" y="312775"/>
            <a:ext cx="1821934" cy="1567072"/>
          </a:xfrm>
          <a:prstGeom prst="rect">
            <a:avLst/>
          </a:prstGeom>
          <a:noFill/>
          <a:ln>
            <a:noFill/>
          </a:ln>
        </p:spPr>
      </p:pic>
      <p:sp>
        <p:nvSpPr>
          <p:cNvPr id="172" name="Google Shape;172;p16"/>
          <p:cNvSpPr txBox="1"/>
          <p:nvPr/>
        </p:nvSpPr>
        <p:spPr>
          <a:xfrm>
            <a:off x="610317" y="626011"/>
            <a:ext cx="6202800" cy="35208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High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Frequency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Words</a:t>
            </a:r>
            <a:endParaRPr b="1" i="0" sz="7600" u="none" cap="none" strike="noStrike">
              <a:solidFill>
                <a:srgbClr val="0071B5"/>
              </a:solidFill>
              <a:latin typeface="Poppins Black"/>
              <a:ea typeface="Poppins Black"/>
              <a:cs typeface="Poppins Black"/>
              <a:sym typeface="Poppins Black"/>
            </a:endParaRPr>
          </a:p>
        </p:txBody>
      </p:sp>
      <p:sp>
        <p:nvSpPr>
          <p:cNvPr id="173" name="Google Shape;173;p16"/>
          <p:cNvSpPr txBox="1"/>
          <p:nvPr/>
        </p:nvSpPr>
        <p:spPr>
          <a:xfrm>
            <a:off x="610316" y="6725451"/>
            <a:ext cx="52761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see high frequency words all the time!</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Let’s figure out how to read them!</a:t>
            </a:r>
            <a:endParaRPr b="1" i="0" sz="3450" u="none" cap="none" strike="noStrike">
              <a:solidFill>
                <a:srgbClr val="0071B5"/>
              </a:solidFill>
              <a:latin typeface="Poppins"/>
              <a:ea typeface="Poppins"/>
              <a:cs typeface="Poppins"/>
              <a:sym typeface="Poppins"/>
            </a:endParaRPr>
          </a:p>
        </p:txBody>
      </p:sp>
      <p:pic>
        <p:nvPicPr>
          <p:cNvPr id="174" name="Google Shape;174;p16"/>
          <p:cNvPicPr preferRelativeResize="0"/>
          <p:nvPr/>
        </p:nvPicPr>
        <p:blipFill rotWithShape="1">
          <a:blip r:embed="rId4">
            <a:alphaModFix/>
          </a:blip>
          <a:srcRect b="0" l="0" r="0" t="0"/>
          <a:stretch/>
        </p:blipFill>
        <p:spPr>
          <a:xfrm>
            <a:off x="690325" y="4334725"/>
            <a:ext cx="2263725" cy="21302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6"/>
                                        </p:tgtEl>
                                        <p:attrNameLst>
                                          <p:attrName>style.visibility</p:attrName>
                                        </p:attrNameLst>
                                      </p:cBhvr>
                                      <p:to>
                                        <p:strVal val="visible"/>
                                      </p:to>
                                    </p:set>
                                    <p:anim calcmode="lin" valueType="num">
                                      <p:cBhvr additive="base">
                                        <p:cTn dur="1000"/>
                                        <p:tgtEl>
                                          <p:spTgt spid="166"/>
                                        </p:tgtEl>
                                        <p:attrNameLst>
                                          <p:attrName>ppt_w</p:attrName>
                                        </p:attrNameLst>
                                      </p:cBhvr>
                                      <p:tavLst>
                                        <p:tav fmla="" tm="0">
                                          <p:val>
                                            <p:strVal val="0"/>
                                          </p:val>
                                        </p:tav>
                                        <p:tav fmla="" tm="100000">
                                          <p:val>
                                            <p:strVal val="#ppt_w"/>
                                          </p:val>
                                        </p:tav>
                                      </p:tavLst>
                                    </p:anim>
                                    <p:anim calcmode="lin" valueType="num">
                                      <p:cBhvr additive="base">
                                        <p:cTn dur="1000"/>
                                        <p:tgtEl>
                                          <p:spTgt spid="16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1"/>
                                        <p:tgtEl>
                                          <p:spTgt spid="1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6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Custom 2">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