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09350" cx="20104100"/>
  <p:notesSz cx="9144000" cy="6858000"/>
  <p:embeddedFontLst>
    <p:embeddedFont>
      <p:font typeface="Poppins"/>
      <p:regular r:id="rId14"/>
      <p:bold r:id="rId15"/>
      <p:italic r:id="rId16"/>
      <p:boldItalic r:id="rId17"/>
    </p:embeddedFont>
    <p:embeddedFont>
      <p:font typeface="Poppins Black"/>
      <p:bold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976">
          <p15:clr>
            <a:srgbClr val="A4A3A4"/>
          </p15:clr>
        </p15:guide>
        <p15:guide id="2" pos="317">
          <p15:clr>
            <a:srgbClr val="A4A3A4"/>
          </p15:clr>
        </p15:guide>
        <p15:guide id="3" orient="horz" pos="144">
          <p15:clr>
            <a:srgbClr val="9AA0A6"/>
          </p15:clr>
        </p15:guide>
        <p15:guide id="4" orient="horz" pos="3024">
          <p15:clr>
            <a:srgbClr val="9AA0A6"/>
          </p15:clr>
        </p15:guide>
        <p15:guide id="5" pos="639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976" orient="horz"/>
        <p:guide pos="317"/>
        <p:guide pos="144" orient="horz"/>
        <p:guide pos="3024" orient="horz"/>
        <p:guide pos="639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Poppins"/>
                <a:ea typeface="Poppins"/>
                <a:cs typeface="Poppins"/>
                <a:sym typeface="Poppins"/>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in this unit, we're learning all about the long vowel sounds and what spelling patterns we use to make the long vowel sound. We learned that you can make a long a from an open syllable or from a bossy e. You can also make a long a sound using the spelling pattern, ai. For example, </a:t>
            </a:r>
            <a:r>
              <a:rPr i="1" lang="en" sz="1200">
                <a:solidFill>
                  <a:schemeClr val="dk1"/>
                </a:solidFill>
                <a:latin typeface="Poppins"/>
                <a:ea typeface="Poppins"/>
                <a:cs typeface="Poppins"/>
                <a:sym typeface="Poppins"/>
              </a:rPr>
              <a:t>tail</a:t>
            </a:r>
            <a:r>
              <a:rPr lang="en" sz="1200">
                <a:solidFill>
                  <a:schemeClr val="dk1"/>
                </a:solidFill>
                <a:latin typeface="Poppins"/>
                <a:ea typeface="Poppins"/>
                <a:cs typeface="Poppins"/>
                <a:sym typeface="Poppins"/>
              </a:rPr>
              <a:t> has an a-i spelling pattern and makes the long vowel sound /a/, so we read the word /t/ /a/ /l/ = tail.</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b="1" lang="en" sz="1200">
                <a:solidFill>
                  <a:schemeClr val="dk1"/>
                </a:solidFill>
                <a:latin typeface="Poppins"/>
                <a:ea typeface="Poppins"/>
                <a:cs typeface="Poppins"/>
                <a:sym typeface="Poppins"/>
              </a:rPr>
              <a:t>Sound Letter card ai</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A-i says /a/, the long vowel sound for a. </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2: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review all our sound letter cards including our new card, a-i.</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including the new card from today. (</a:t>
            </a:r>
            <a:r>
              <a:rPr b="1" lang="en" sz="1200">
                <a:solidFill>
                  <a:schemeClr val="dk1"/>
                </a:solidFill>
                <a:latin typeface="Poppins"/>
                <a:ea typeface="Poppins"/>
                <a:cs typeface="Poppins"/>
                <a:sym typeface="Poppins"/>
              </a:rPr>
              <a:t>Sound Letter Cards: a, e, i, o, u, wh, sh, ch, ng, ck, ph, qu</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our new word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3: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The letters a-i together say /a/.</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tail.</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t. T says /t/. I notice that the next two letters are a-i. Underline this vowel pair to help us remember that a-i stay together. A-i says /a/. Next is a consonant l. L says /l/. The words says /t/ /a/ /l/ = "tail".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tail</a:t>
            </a:r>
            <a:r>
              <a:rPr lang="en" sz="1200">
                <a:solidFill>
                  <a:schemeClr val="dk1"/>
                </a:solidFill>
                <a:latin typeface="Poppins"/>
                <a:ea typeface="Poppins"/>
                <a:cs typeface="Poppins"/>
                <a:sym typeface="Poppins"/>
              </a:rPr>
              <a: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Why is this word read as /t/ /a/ /l/ = "tail"?</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 sound spelling pattern a-i.</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snail</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blend, /s/ /n/. s-n says /s/ /n/. Next comes a vowel pair, a-i. Underline our vowel pair a-i to remind us that these letters stay together to make one sound. What happens when we have this spelling pattern?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that a-i says /a/.</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A-i says /a/. We have /s/ /n/ /a/ and the consonant /l/. The word is /s/ /n/ /a/ /l/ = "snail". Blend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open syllable using the long vowel sound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A-i says /a/. Great thinking while blending the sounds today!</a:t>
            </a:r>
            <a:endParaRPr b="1" sz="1200">
              <a:solidFill>
                <a:schemeClr val="dk1"/>
              </a:solidFill>
              <a:latin typeface="Poppins"/>
              <a:ea typeface="Poppins"/>
              <a:cs typeface="Poppins"/>
              <a:sym typeface="Poppins"/>
            </a:endParaRPr>
          </a:p>
        </p:txBody>
      </p:sp>
      <p:sp>
        <p:nvSpPr>
          <p:cNvPr id="80" name="Google Shape;80;p3: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81" name="Google Shape;81;p3: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main.</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consonant, a-i, consonant. Underline the a-i to remind us that this vowel pair sticks together. We'll use the long vowel sound. /m/ /a/ /n/ = main. Your turn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"main". Let's look at the next word. How would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chain.</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 consonant digraph, vowel pair, consonant. Underline the consonant digraph c-h and the vowel pair a-i because these letters stick together! How will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"chain".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i="1" lang="en" sz="1200">
                <a:solidFill>
                  <a:schemeClr val="dk1"/>
                </a:solidFill>
                <a:latin typeface="Poppins"/>
                <a:ea typeface="Poppins"/>
                <a:cs typeface="Poppins"/>
                <a:sym typeface="Poppins"/>
              </a:rPr>
              <a:t>Does a snail have a tail or a waist?</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Amazing work! Remember, a-i says a. Those brains are growing!</a:t>
            </a:r>
            <a:endParaRPr b="1" sz="1200">
              <a:solidFill>
                <a:schemeClr val="dk1"/>
              </a:solidFill>
              <a:latin typeface="Poppins"/>
              <a:ea typeface="Poppins"/>
              <a:cs typeface="Poppins"/>
              <a:sym typeface="Poppins"/>
            </a:endParaRPr>
          </a:p>
        </p:txBody>
      </p:sp>
      <p:sp>
        <p:nvSpPr>
          <p:cNvPr id="102" name="Google Shape;102;p4: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03" name="Google Shape;103;p4: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wait, paint, faint, waist</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22" name="Google Shape;122;p5: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23" name="Google Shape;123;p5: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wain</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wain</a:t>
            </a:r>
            <a:r>
              <a:rPr lang="en" sz="1200">
                <a:solidFill>
                  <a:schemeClr val="dk1"/>
                </a:solidFill>
                <a:latin typeface="Poppins"/>
                <a:ea typeface="Poppins"/>
                <a:cs typeface="Poppins"/>
                <a:sym typeface="Poppins"/>
              </a:rPr>
              <a:t>? Let's listen to the sounds and match the sound to the correct letter. The word is "wain". I hear /w/ /a/ /n/. I know that sound for /w/ = w and the sound for /a/ can be spelled with a bossy final e or ai. Let's spell it with ai. I hear a /n/ sound at the end.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wain </a:t>
            </a:r>
            <a:r>
              <a:rPr lang="en" sz="1200">
                <a:solidFill>
                  <a:schemeClr val="dk1"/>
                </a:solidFill>
                <a:latin typeface="Poppins"/>
                <a:ea typeface="Poppins"/>
                <a:cs typeface="Poppins"/>
                <a:sym typeface="Poppins"/>
              </a:rPr>
              <a:t>we write the letters w-a-i-n. </a:t>
            </a:r>
            <a:endParaRPr b="1" sz="1200">
              <a:solidFill>
                <a:schemeClr val="dk1"/>
              </a:solidFill>
              <a:latin typeface="Poppins"/>
              <a:ea typeface="Poppins"/>
              <a:cs typeface="Poppins"/>
              <a:sym typeface="Poppins"/>
            </a:endParaRPr>
          </a:p>
        </p:txBody>
      </p:sp>
      <p:sp>
        <p:nvSpPr>
          <p:cNvPr id="132" name="Google Shape;132;p6: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33" name="Google Shape;133;p6: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7: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beginning consonant sound. What would the word be if we changed the /w/ sound in wain, to the /p/ sound? /p/ /a/ /n/.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beginning sound from /w/ in wain to /p/ we write the letters make for the word "pain". We use a-i for the long vowel sound. Great thinking! Awesome job spelling words today!</a:t>
            </a:r>
            <a:endParaRPr sz="1200">
              <a:solidFill>
                <a:schemeClr val="dk1"/>
              </a:solidFill>
              <a:latin typeface="Poppins"/>
              <a:ea typeface="Poppins"/>
              <a:cs typeface="Poppins"/>
              <a:sym typeface="Poppins"/>
            </a:endParaRPr>
          </a:p>
        </p:txBody>
      </p:sp>
      <p:sp>
        <p:nvSpPr>
          <p:cNvPr id="149" name="Google Shape;149;p7: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50" name="Google Shape;150;p7: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very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uses an unusual sound for the e. It begins with a consonant /v/ spelled v. The e says /a/. The r says /r/ and the y says /e/. Read this word with me. /v/ /a/ /r/ /e/.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to responses.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"very". </a:t>
            </a:r>
            <a:r>
              <a:rPr i="1" lang="en" sz="1200">
                <a:solidFill>
                  <a:schemeClr val="dk1"/>
                </a:solidFill>
                <a:latin typeface="Poppins"/>
                <a:ea typeface="Poppins"/>
                <a:cs typeface="Poppins"/>
                <a:sym typeface="Poppins"/>
              </a:rPr>
              <a:t>I am very proud of you. Very.</a:t>
            </a:r>
            <a:r>
              <a:rPr lang="en" sz="1200">
                <a:solidFill>
                  <a:schemeClr val="dk1"/>
                </a:solidFill>
                <a:latin typeface="Poppins"/>
                <a:ea typeface="Poppins"/>
                <a:cs typeface="Poppins"/>
                <a:sym typeface="Poppins"/>
              </a:rPr>
              <a:t> Read it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words and listen to students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very</a:t>
            </a:r>
            <a:endParaRPr b="1" sz="1200">
              <a:solidFill>
                <a:schemeClr val="dk1"/>
              </a:solidFill>
              <a:latin typeface="Poppins"/>
              <a:ea typeface="Poppins"/>
              <a:cs typeface="Poppins"/>
              <a:sym typeface="Poppins"/>
            </a:endParaRPr>
          </a:p>
        </p:txBody>
      </p:sp>
      <p:sp>
        <p:nvSpPr>
          <p:cNvPr id="165" name="Google Shape;165;p8: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66" name="Google Shape;166;p8: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 name="Shape 13"/>
        <p:cNvGrpSpPr/>
        <p:nvPr/>
      </p:nvGrpSpPr>
      <p:grpSpPr>
        <a:xfrm>
          <a:off x="0" y="0"/>
          <a:ext cx="0" cy="0"/>
          <a:chOff x="0" y="0"/>
          <a:chExt cx="0" cy="0"/>
        </a:xfrm>
      </p:grpSpPr>
      <p:sp>
        <p:nvSpPr>
          <p:cNvPr id="14" name="Google Shape;14;p2"/>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5" name="Shape 15"/>
        <p:cNvGrpSpPr/>
        <p:nvPr/>
      </p:nvGrpSpPr>
      <p:grpSpPr>
        <a:xfrm>
          <a:off x="0" y="0"/>
          <a:ext cx="0" cy="0"/>
          <a:chOff x="0" y="0"/>
          <a:chExt cx="0" cy="0"/>
        </a:xfrm>
      </p:grpSpPr>
      <p:sp>
        <p:nvSpPr>
          <p:cNvPr id="16" name="Google Shape;16;p3"/>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
          <p:cNvSpPr txBox="1"/>
          <p:nvPr>
            <p:ph idx="1" type="body"/>
          </p:nvPr>
        </p:nvSpPr>
        <p:spPr>
          <a:xfrm>
            <a:off x="0" y="375145"/>
            <a:ext cx="5766737" cy="90567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1"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chemeClr val="dk1"/>
              </a:buClr>
              <a:buSzPts val="1800"/>
              <a:buFont typeface="Arial"/>
              <a:buChar char="•"/>
              <a:defRPr b="0" i="0" sz="3957" u="none" cap="none" strike="noStrike">
                <a:solidFill>
                  <a:schemeClr val="dk1"/>
                </a:solidFill>
                <a:latin typeface="Calibri"/>
                <a:ea typeface="Calibri"/>
                <a:cs typeface="Calibri"/>
                <a:sym typeface="Calibri"/>
              </a:defRPr>
            </a:lvl2pPr>
            <a:lvl3pPr indent="-323850" lvl="2" marL="1371600" marR="0" algn="l">
              <a:lnSpc>
                <a:spcPct val="90000"/>
              </a:lnSpc>
              <a:spcBef>
                <a:spcPts val="879"/>
              </a:spcBef>
              <a:spcAft>
                <a:spcPts val="0"/>
              </a:spcAft>
              <a:buClr>
                <a:schemeClr val="dk1"/>
              </a:buClr>
              <a:buSzPts val="1500"/>
              <a:buFont typeface="Arial"/>
              <a:buChar char="•"/>
              <a:defRPr b="0" i="0" sz="3298" u="none" cap="none" strike="noStrike">
                <a:solidFill>
                  <a:schemeClr val="dk1"/>
                </a:solidFill>
                <a:latin typeface="Calibri"/>
                <a:ea typeface="Calibri"/>
                <a:cs typeface="Calibri"/>
                <a:sym typeface="Calibri"/>
              </a:defRPr>
            </a:lvl3pPr>
            <a:lvl4pPr indent="-317500" lvl="3" marL="1828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4pPr>
            <a:lvl5pPr indent="-317500" lvl="4" marL="22860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8" name="Google Shape;18;p3"/>
          <p:cNvSpPr txBox="1"/>
          <p:nvPr>
            <p:ph idx="2" type="body"/>
          </p:nvPr>
        </p:nvSpPr>
        <p:spPr>
          <a:xfrm>
            <a:off x="0" y="2602197"/>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9" name="Google Shape;19;p3"/>
          <p:cNvSpPr txBox="1"/>
          <p:nvPr>
            <p:ph idx="3" type="body"/>
          </p:nvPr>
        </p:nvSpPr>
        <p:spPr>
          <a:xfrm>
            <a:off x="-65442" y="6584031"/>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20" name="Google Shape;20;p3"/>
          <p:cNvSpPr txBox="1"/>
          <p:nvPr>
            <p:ph idx="4" type="body"/>
          </p:nvPr>
        </p:nvSpPr>
        <p:spPr>
          <a:xfrm>
            <a:off x="6251120" y="3206935"/>
            <a:ext cx="13423840" cy="6850913"/>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06FB6"/>
              </a:buClr>
              <a:buSzPts val="2100"/>
              <a:buFont typeface="Arial"/>
              <a:buChar char="•"/>
              <a:defRPr b="0" i="0" sz="4617" u="none" cap="none" strike="noStrike">
                <a:solidFill>
                  <a:srgbClr val="006FB6"/>
                </a:solidFill>
                <a:latin typeface="Poppins"/>
                <a:ea typeface="Poppins"/>
                <a:cs typeface="Poppins"/>
                <a:sym typeface="Poppins"/>
              </a:defRPr>
            </a:lvl1pPr>
            <a:lvl2pPr indent="-342900" lvl="1" marL="914400" marR="0" algn="l">
              <a:lnSpc>
                <a:spcPct val="90000"/>
              </a:lnSpc>
              <a:spcBef>
                <a:spcPts val="879"/>
              </a:spcBef>
              <a:spcAft>
                <a:spcPts val="0"/>
              </a:spcAft>
              <a:buClr>
                <a:srgbClr val="006FB6"/>
              </a:buClr>
              <a:buSzPts val="1800"/>
              <a:buFont typeface="Arial"/>
              <a:buChar char="•"/>
              <a:defRPr b="0" i="0" sz="3957" u="none" cap="none" strike="noStrike">
                <a:solidFill>
                  <a:srgbClr val="006FB6"/>
                </a:solidFill>
                <a:latin typeface="Calibri"/>
                <a:ea typeface="Calibri"/>
                <a:cs typeface="Calibri"/>
                <a:sym typeface="Calibri"/>
              </a:defRPr>
            </a:lvl2pPr>
            <a:lvl3pPr indent="-323850" lvl="2" marL="1371600" marR="0" algn="l">
              <a:lnSpc>
                <a:spcPct val="90000"/>
              </a:lnSpc>
              <a:spcBef>
                <a:spcPts val="879"/>
              </a:spcBef>
              <a:spcAft>
                <a:spcPts val="0"/>
              </a:spcAft>
              <a:buClr>
                <a:srgbClr val="006FB6"/>
              </a:buClr>
              <a:buSzPts val="1500"/>
              <a:buFont typeface="Arial"/>
              <a:buChar char="•"/>
              <a:defRPr b="0" i="0" sz="3298" u="none" cap="none" strike="noStrike">
                <a:solidFill>
                  <a:srgbClr val="006FB6"/>
                </a:solidFill>
                <a:latin typeface="Calibri"/>
                <a:ea typeface="Calibri"/>
                <a:cs typeface="Calibri"/>
                <a:sym typeface="Calibri"/>
              </a:defRPr>
            </a:lvl3pPr>
            <a:lvl4pPr indent="-317500" lvl="3" marL="18288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4pPr>
            <a:lvl5pPr indent="-317500" lvl="4" marL="22860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4"/>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7" name="Shape 27"/>
        <p:cNvGrpSpPr/>
        <p:nvPr/>
      </p:nvGrpSpPr>
      <p:grpSpPr>
        <a:xfrm>
          <a:off x="0" y="0"/>
          <a:ext cx="0" cy="0"/>
          <a:chOff x="0" y="0"/>
          <a:chExt cx="0" cy="0"/>
        </a:xfrm>
      </p:grpSpPr>
      <p:sp>
        <p:nvSpPr>
          <p:cNvPr id="28" name="Google Shape;28;p5"/>
          <p:cNvSpPr txBox="1"/>
          <p:nvPr>
            <p:ph type="ctrTitle"/>
          </p:nvPr>
        </p:nvSpPr>
        <p:spPr>
          <a:xfrm>
            <a:off x="1507807" y="3505898"/>
            <a:ext cx="17088486" cy="237496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subTitle"/>
          </p:nvPr>
        </p:nvSpPr>
        <p:spPr>
          <a:xfrm>
            <a:off x="3015615" y="6333236"/>
            <a:ext cx="1407287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atin typeface="Poppins"/>
                <a:ea typeface="Poppins"/>
                <a:cs typeface="Poppins"/>
                <a:sym typeface="Poppi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6"/>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1005205"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6" name="Google Shape;36;p6"/>
          <p:cNvSpPr txBox="1"/>
          <p:nvPr>
            <p:ph idx="2" type="body"/>
          </p:nvPr>
        </p:nvSpPr>
        <p:spPr>
          <a:xfrm>
            <a:off x="10353611"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7" name="Google Shape;37;p6"/>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0" name="Shape 40"/>
        <p:cNvGrpSpPr/>
        <p:nvPr/>
      </p:nvGrpSpPr>
      <p:grpSpPr>
        <a:xfrm>
          <a:off x="0" y="0"/>
          <a:ext cx="0" cy="0"/>
          <a:chOff x="0" y="0"/>
          <a:chExt cx="0" cy="0"/>
        </a:xfrm>
      </p:grpSpPr>
      <p:sp>
        <p:nvSpPr>
          <p:cNvPr id="41" name="Google Shape;41;p7"/>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5" name="Shape 45"/>
        <p:cNvGrpSpPr/>
        <p:nvPr/>
      </p:nvGrpSpPr>
      <p:grpSpPr>
        <a:xfrm>
          <a:off x="0" y="0"/>
          <a:ext cx="0" cy="0"/>
          <a:chOff x="0" y="0"/>
          <a:chExt cx="0" cy="0"/>
        </a:xfrm>
      </p:grpSpPr>
      <p:sp>
        <p:nvSpPr>
          <p:cNvPr id="46" name="Google Shape;46;p8"/>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15.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15.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b="0" l="0" r="0" t="0"/>
          <a:stretch/>
        </p:blipFill>
        <p:spPr>
          <a:xfrm>
            <a:off x="11065308" y="541681"/>
            <a:ext cx="5057008" cy="10638426"/>
          </a:xfrm>
          <a:prstGeom prst="rect">
            <a:avLst/>
          </a:prstGeom>
          <a:noFill/>
          <a:ln>
            <a:noFill/>
          </a:ln>
        </p:spPr>
      </p:pic>
      <p:sp>
        <p:nvSpPr>
          <p:cNvPr id="54" name="Google Shape;54;p9"/>
          <p:cNvSpPr txBox="1"/>
          <p:nvPr/>
        </p:nvSpPr>
        <p:spPr>
          <a:xfrm>
            <a:off x="11065308" y="4576292"/>
            <a:ext cx="5057100" cy="6106800"/>
          </a:xfrm>
          <a:prstGeom prst="rect">
            <a:avLst/>
          </a:prstGeom>
          <a:noFill/>
          <a:ln>
            <a:noFill/>
          </a:ln>
        </p:spPr>
        <p:txBody>
          <a:bodyPr anchorCtr="0" anchor="t" bIns="201000" lIns="201000" spcFirstLastPara="1" rIns="201000" wrap="square" tIns="201000">
            <a:spAutoFit/>
          </a:bodyPr>
          <a:lstStyle/>
          <a:p>
            <a:pPr indent="0" lvl="1" marL="0" marR="0" rtl="0" algn="ctr">
              <a:lnSpc>
                <a:spcPct val="150000"/>
              </a:lnSpc>
              <a:spcBef>
                <a:spcPts val="0"/>
              </a:spcBef>
              <a:spcAft>
                <a:spcPts val="0"/>
              </a:spcAft>
              <a:buClr>
                <a:srgbClr val="000000"/>
              </a:buClr>
              <a:buSzPts val="9454"/>
              <a:buFont typeface="Arial"/>
              <a:buNone/>
            </a:pPr>
            <a:r>
              <a:rPr b="1" i="0" lang="en" sz="10500" u="none" cap="none" strike="noStrike">
                <a:solidFill>
                  <a:schemeClr val="accent1"/>
                </a:solidFill>
                <a:highlight>
                  <a:schemeClr val="lt1"/>
                </a:highlight>
                <a:latin typeface="Poppins"/>
                <a:ea typeface="Poppins"/>
                <a:cs typeface="Poppins"/>
                <a:sym typeface="Poppins"/>
              </a:rPr>
              <a:t>t</a:t>
            </a:r>
            <a:r>
              <a:rPr b="1" i="0" lang="en" sz="10500" u="none" cap="none" strike="noStrike">
                <a:solidFill>
                  <a:srgbClr val="FF0000"/>
                </a:solidFill>
                <a:highlight>
                  <a:srgbClr val="FFFFFF"/>
                </a:highlight>
                <a:latin typeface="Poppins"/>
                <a:ea typeface="Poppins"/>
                <a:cs typeface="Poppins"/>
                <a:sym typeface="Poppins"/>
              </a:rPr>
              <a:t>ai</a:t>
            </a:r>
            <a:r>
              <a:rPr b="1" i="0" lang="en" sz="10500" u="none" cap="none" strike="noStrike">
                <a:solidFill>
                  <a:schemeClr val="accent1"/>
                </a:solidFill>
                <a:highlight>
                  <a:schemeClr val="lt1"/>
                </a:highlight>
                <a:latin typeface="Poppins"/>
                <a:ea typeface="Poppins"/>
                <a:cs typeface="Poppins"/>
                <a:sym typeface="Poppins"/>
              </a:rPr>
              <a:t>l</a:t>
            </a:r>
            <a:r>
              <a:rPr b="1" i="0" lang="en" sz="10500" u="none" cap="none" strike="noStrike">
                <a:solidFill>
                  <a:srgbClr val="242424"/>
                </a:solidFill>
                <a:highlight>
                  <a:srgbClr val="FFFFFF"/>
                </a:highlight>
                <a:latin typeface="Poppins"/>
                <a:ea typeface="Poppins"/>
                <a:cs typeface="Poppins"/>
                <a:sym typeface="Poppins"/>
              </a:rPr>
              <a:t> </a:t>
            </a:r>
            <a:endParaRPr b="1" i="0" sz="105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7556"/>
              <a:buFont typeface="Arial"/>
              <a:buNone/>
            </a:pPr>
            <a:r>
              <a:rPr b="1" i="0" lang="en" sz="6000" u="none" cap="none" strike="noStrike">
                <a:solidFill>
                  <a:schemeClr val="dk1"/>
                </a:solidFill>
                <a:highlight>
                  <a:schemeClr val="lt1"/>
                </a:highlight>
                <a:latin typeface="Poppins"/>
                <a:ea typeface="Poppins"/>
                <a:cs typeface="Poppins"/>
                <a:sym typeface="Poppins"/>
              </a:rPr>
              <a:t>/</a:t>
            </a:r>
            <a:r>
              <a:rPr b="1" i="0" lang="en" sz="6000" u="none" cap="none" strike="noStrike">
                <a:solidFill>
                  <a:schemeClr val="accent1"/>
                </a:solidFill>
                <a:highlight>
                  <a:schemeClr val="lt1"/>
                </a:highlight>
                <a:latin typeface="Poppins"/>
                <a:ea typeface="Poppins"/>
                <a:cs typeface="Poppins"/>
                <a:sym typeface="Poppins"/>
              </a:rPr>
              <a:t>t</a:t>
            </a:r>
            <a:r>
              <a:rPr b="1" i="0" lang="en" sz="6000" u="none" cap="none" strike="noStrike">
                <a:solidFill>
                  <a:schemeClr val="dk1"/>
                </a:solidFill>
                <a:highlight>
                  <a:schemeClr val="lt1"/>
                </a:highlight>
                <a:latin typeface="Poppins"/>
                <a:ea typeface="Poppins"/>
                <a:cs typeface="Poppins"/>
                <a:sym typeface="Poppins"/>
              </a:rPr>
              <a:t>/ /</a:t>
            </a:r>
            <a:r>
              <a:rPr b="1" i="0" lang="en" sz="6000" u="none" cap="none" strike="noStrike">
                <a:solidFill>
                  <a:srgbClr val="FF0000"/>
                </a:solidFill>
                <a:highlight>
                  <a:schemeClr val="lt1"/>
                </a:highlight>
                <a:latin typeface="Poppins"/>
                <a:ea typeface="Poppins"/>
                <a:cs typeface="Poppins"/>
                <a:sym typeface="Poppins"/>
              </a:rPr>
              <a:t>ā</a:t>
            </a:r>
            <a:r>
              <a:rPr b="1" i="0" lang="en" sz="6000" u="none" cap="none" strike="noStrike">
                <a:solidFill>
                  <a:schemeClr val="dk1"/>
                </a:solidFill>
                <a:highlight>
                  <a:schemeClr val="lt1"/>
                </a:highlight>
                <a:latin typeface="Poppins"/>
                <a:ea typeface="Poppins"/>
                <a:cs typeface="Poppins"/>
                <a:sym typeface="Poppins"/>
              </a:rPr>
              <a:t>/ /</a:t>
            </a:r>
            <a:r>
              <a:rPr b="1" i="0" lang="en" sz="6000" u="none" cap="none" strike="noStrike">
                <a:solidFill>
                  <a:schemeClr val="accent1"/>
                </a:solidFill>
                <a:highlight>
                  <a:schemeClr val="lt1"/>
                </a:highlight>
                <a:latin typeface="Poppins"/>
                <a:ea typeface="Poppins"/>
                <a:cs typeface="Poppins"/>
                <a:sym typeface="Poppins"/>
              </a:rPr>
              <a:t>l</a:t>
            </a:r>
            <a:r>
              <a:rPr b="1" i="0" lang="en" sz="6000" u="none" cap="none" strike="noStrike">
                <a:solidFill>
                  <a:schemeClr val="dk1"/>
                </a:solidFill>
                <a:highlight>
                  <a:schemeClr val="lt1"/>
                </a:highlight>
                <a:latin typeface="Poppins"/>
                <a:ea typeface="Poppins"/>
                <a:cs typeface="Poppins"/>
                <a:sym typeface="Poppins"/>
              </a:rPr>
              <a:t>/ </a:t>
            </a:r>
            <a:r>
              <a:rPr b="1" i="0" lang="en" sz="6000" u="none" cap="none" strike="noStrike">
                <a:solidFill>
                  <a:srgbClr val="242424"/>
                </a:solidFill>
                <a:highlight>
                  <a:srgbClr val="FFFFFF"/>
                </a:highlight>
                <a:latin typeface="Poppins"/>
                <a:ea typeface="Poppins"/>
                <a:cs typeface="Poppins"/>
                <a:sym typeface="Poppins"/>
              </a:rPr>
              <a:t>=</a:t>
            </a:r>
            <a:r>
              <a:rPr b="1" i="0" lang="en" sz="6350" u="none" cap="none" strike="noStrike">
                <a:solidFill>
                  <a:srgbClr val="242424"/>
                </a:solidFill>
                <a:highlight>
                  <a:srgbClr val="FFFFFF"/>
                </a:highlight>
                <a:latin typeface="Poppins"/>
                <a:ea typeface="Poppins"/>
                <a:cs typeface="Poppins"/>
                <a:sym typeface="Poppins"/>
              </a:rPr>
              <a:t> </a:t>
            </a:r>
            <a:r>
              <a:rPr b="1" i="0" lang="en" sz="6375" u="none" cap="none" strike="noStrike">
                <a:solidFill>
                  <a:schemeClr val="accent1"/>
                </a:solidFill>
                <a:highlight>
                  <a:schemeClr val="lt1"/>
                </a:highlight>
                <a:latin typeface="Poppins"/>
                <a:ea typeface="Poppins"/>
                <a:cs typeface="Poppins"/>
                <a:sym typeface="Poppins"/>
              </a:rPr>
              <a:t>t</a:t>
            </a:r>
            <a:r>
              <a:rPr b="1" i="0" lang="en" sz="6375" u="none" cap="none" strike="noStrike">
                <a:solidFill>
                  <a:srgbClr val="FF0000"/>
                </a:solidFill>
                <a:highlight>
                  <a:srgbClr val="FFFFFF"/>
                </a:highlight>
                <a:latin typeface="Poppins"/>
                <a:ea typeface="Poppins"/>
                <a:cs typeface="Poppins"/>
                <a:sym typeface="Poppins"/>
              </a:rPr>
              <a:t>ai</a:t>
            </a:r>
            <a:r>
              <a:rPr b="1" i="0" lang="en" sz="6375" u="none" cap="none" strike="noStrike">
                <a:solidFill>
                  <a:schemeClr val="accent1"/>
                </a:solidFill>
                <a:highlight>
                  <a:schemeClr val="lt1"/>
                </a:highlight>
                <a:latin typeface="Poppins"/>
                <a:ea typeface="Poppins"/>
                <a:cs typeface="Poppins"/>
                <a:sym typeface="Poppins"/>
              </a:rPr>
              <a:t>l</a:t>
            </a:r>
            <a:r>
              <a:rPr b="1" i="0" lang="en" sz="6375" u="none" cap="none" strike="noStrike">
                <a:solidFill>
                  <a:srgbClr val="006FB6"/>
                </a:solidFill>
                <a:highlight>
                  <a:srgbClr val="FFFFFF"/>
                </a:highlight>
                <a:latin typeface="Poppins"/>
                <a:ea typeface="Poppins"/>
                <a:cs typeface="Poppins"/>
                <a:sym typeface="Poppins"/>
              </a:rPr>
              <a:t> </a:t>
            </a:r>
            <a:endParaRPr b="1" i="0" sz="6375" u="none" cap="none" strike="noStrike">
              <a:solidFill>
                <a:srgbClr val="006FB6"/>
              </a:solidFill>
              <a:highlight>
                <a:srgbClr val="FFFFFF"/>
              </a:highlight>
              <a:latin typeface="Poppins"/>
              <a:ea typeface="Poppins"/>
              <a:cs typeface="Poppins"/>
              <a:sym typeface="Poppins"/>
            </a:endParaRPr>
          </a:p>
          <a:p>
            <a:pPr indent="0" lvl="1" marL="1005200" marR="0" rtl="0" algn="l">
              <a:lnSpc>
                <a:spcPct val="150000"/>
              </a:lnSpc>
              <a:spcBef>
                <a:spcPts val="0"/>
              </a:spcBef>
              <a:spcAft>
                <a:spcPts val="0"/>
              </a:spcAft>
              <a:buClr>
                <a:srgbClr val="000000"/>
              </a:buClr>
              <a:buSzPts val="2199"/>
              <a:buFont typeface="Arial"/>
              <a:buNone/>
            </a:pPr>
            <a:r>
              <a:t/>
            </a:r>
            <a:endParaRPr b="1" i="0" sz="2199" u="none" cap="none" strike="noStrike">
              <a:solidFill>
                <a:srgbClr val="242424"/>
              </a:solidFill>
              <a:latin typeface="Poppins"/>
              <a:ea typeface="Poppins"/>
              <a:cs typeface="Poppins"/>
              <a:sym typeface="Poppins"/>
            </a:endParaRPr>
          </a:p>
        </p:txBody>
      </p:sp>
      <p:sp>
        <p:nvSpPr>
          <p:cNvPr id="55" name="Google Shape;55;p9"/>
          <p:cNvSpPr/>
          <p:nvPr/>
        </p:nvSpPr>
        <p:spPr>
          <a:xfrm>
            <a:off x="11840970" y="4854218"/>
            <a:ext cx="3505800" cy="15297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pic>
        <p:nvPicPr>
          <p:cNvPr id="56" name="Google Shape;56;p9"/>
          <p:cNvPicPr preferRelativeResize="0"/>
          <p:nvPr/>
        </p:nvPicPr>
        <p:blipFill rotWithShape="1">
          <a:blip r:embed="rId4">
            <a:alphaModFix/>
          </a:blip>
          <a:srcRect b="0" l="0" r="0" t="0"/>
          <a:stretch/>
        </p:blipFill>
        <p:spPr>
          <a:xfrm>
            <a:off x="12065859" y="1330568"/>
            <a:ext cx="3055905" cy="3082123"/>
          </a:xfrm>
          <a:prstGeom prst="rect">
            <a:avLst/>
          </a:prstGeom>
          <a:noFill/>
          <a:ln>
            <a:noFill/>
          </a:ln>
        </p:spPr>
      </p:pic>
      <p:sp>
        <p:nvSpPr>
          <p:cNvPr id="57" name="Google Shape;57;p9"/>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
        <p:nvSpPr>
          <p:cNvPr id="58" name="Google Shape;58;p9"/>
          <p:cNvSpPr txBox="1"/>
          <p:nvPr/>
        </p:nvSpPr>
        <p:spPr>
          <a:xfrm>
            <a:off x="610317" y="626011"/>
            <a:ext cx="6348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Introduce the sounds</a:t>
            </a:r>
            <a:endParaRPr b="1" i="0" sz="7600" u="none" cap="none" strike="noStrike">
              <a:solidFill>
                <a:srgbClr val="0071B5"/>
              </a:solidFill>
              <a:latin typeface="Poppins Black"/>
              <a:ea typeface="Poppins Black"/>
              <a:cs typeface="Poppins Black"/>
              <a:sym typeface="Poppins Black"/>
            </a:endParaRPr>
          </a:p>
        </p:txBody>
      </p:sp>
      <p:grpSp>
        <p:nvGrpSpPr>
          <p:cNvPr id="59" name="Google Shape;59;p9"/>
          <p:cNvGrpSpPr/>
          <p:nvPr/>
        </p:nvGrpSpPr>
        <p:grpSpPr>
          <a:xfrm>
            <a:off x="599448" y="3308558"/>
            <a:ext cx="2489999" cy="2588607"/>
            <a:chOff x="599452" y="3110429"/>
            <a:chExt cx="2680589" cy="2786745"/>
          </a:xfrm>
        </p:grpSpPr>
        <p:sp>
          <p:nvSpPr>
            <p:cNvPr id="60" name="Google Shape;60;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1" name="Google Shape;61;p9"/>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62" name="Google Shape;62;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4" name="Google Shape;64;p9"/>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0"/>
          <p:cNvPicPr preferRelativeResize="0"/>
          <p:nvPr/>
        </p:nvPicPr>
        <p:blipFill rotWithShape="1">
          <a:blip r:embed="rId3">
            <a:alphaModFix/>
          </a:blip>
          <a:srcRect b="0" l="0" r="0" t="0"/>
          <a:stretch/>
        </p:blipFill>
        <p:spPr>
          <a:xfrm>
            <a:off x="8229600" y="2424857"/>
            <a:ext cx="10970850" cy="8430971"/>
          </a:xfrm>
          <a:prstGeom prst="rect">
            <a:avLst/>
          </a:prstGeom>
          <a:noFill/>
          <a:ln>
            <a:noFill/>
          </a:ln>
        </p:spPr>
      </p:pic>
      <p:pic>
        <p:nvPicPr>
          <p:cNvPr id="70" name="Google Shape;70;p10"/>
          <p:cNvPicPr preferRelativeResize="0"/>
          <p:nvPr/>
        </p:nvPicPr>
        <p:blipFill rotWithShape="1">
          <a:blip r:embed="rId4">
            <a:alphaModFix/>
          </a:blip>
          <a:srcRect b="0" l="0" r="0" t="0"/>
          <a:stretch/>
        </p:blipFill>
        <p:spPr>
          <a:xfrm>
            <a:off x="9576422" y="2165684"/>
            <a:ext cx="8277207" cy="8949316"/>
          </a:xfrm>
          <a:prstGeom prst="rect">
            <a:avLst/>
          </a:prstGeom>
          <a:noFill/>
          <a:ln>
            <a:noFill/>
          </a:ln>
        </p:spPr>
      </p:pic>
      <p:sp>
        <p:nvSpPr>
          <p:cNvPr id="71" name="Google Shape;71;p10"/>
          <p:cNvSpPr txBox="1"/>
          <p:nvPr/>
        </p:nvSpPr>
        <p:spPr>
          <a:xfrm>
            <a:off x="610317" y="626011"/>
            <a:ext cx="6348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Introduce the sounds</a:t>
            </a:r>
            <a:endParaRPr b="1" i="0" sz="7600" u="none" cap="none" strike="noStrike">
              <a:solidFill>
                <a:srgbClr val="0071B5"/>
              </a:solidFill>
              <a:latin typeface="Poppins Black"/>
              <a:ea typeface="Poppins Black"/>
              <a:cs typeface="Poppins Black"/>
              <a:sym typeface="Poppins Black"/>
            </a:endParaRPr>
          </a:p>
        </p:txBody>
      </p:sp>
      <p:grpSp>
        <p:nvGrpSpPr>
          <p:cNvPr id="72" name="Google Shape;72;p10"/>
          <p:cNvGrpSpPr/>
          <p:nvPr/>
        </p:nvGrpSpPr>
        <p:grpSpPr>
          <a:xfrm>
            <a:off x="599448" y="3308558"/>
            <a:ext cx="2489999" cy="2588607"/>
            <a:chOff x="599452" y="3110429"/>
            <a:chExt cx="2680589" cy="2786745"/>
          </a:xfrm>
        </p:grpSpPr>
        <p:sp>
          <p:nvSpPr>
            <p:cNvPr id="73" name="Google Shape;73;p10"/>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4" name="Google Shape;74;p10"/>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75" name="Google Shape;75;p10"/>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0"/>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77" name="Google Shape;77;p10"/>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1000"/>
                                        <p:tgtEl>
                                          <p:spTgt spid="70"/>
                                        </p:tgtEl>
                                        <p:attrNameLst>
                                          <p:attrName>ppt_w</p:attrName>
                                        </p:attrNameLst>
                                      </p:cBhvr>
                                      <p:tavLst>
                                        <p:tav fmla="" tm="0">
                                          <p:val>
                                            <p:strVal val="0"/>
                                          </p:val>
                                        </p:tav>
                                        <p:tav fmla="" tm="100000">
                                          <p:val>
                                            <p:strVal val="#ppt_w"/>
                                          </p:val>
                                        </p:tav>
                                      </p:tavLst>
                                    </p:anim>
                                    <p:anim calcmode="lin" valueType="num">
                                      <p:cBhvr additive="base">
                                        <p:cTn dur="1000"/>
                                        <p:tgtEl>
                                          <p:spTgt spid="7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70"/>
                                        </p:tgtEl>
                                      </p:cBhvr>
                                    </p:animEffect>
                                    <p:set>
                                      <p:cBhvr>
                                        <p:cTn dur="1" fill="hold">
                                          <p:stCondLst>
                                            <p:cond delay="1000"/>
                                          </p:stCondLst>
                                        </p:cTn>
                                        <p:tgtEl>
                                          <p:spTgt spid="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1000"/>
                                        <p:tgtEl>
                                          <p:spTgt spid="69"/>
                                        </p:tgtEl>
                                        <p:attrNameLst>
                                          <p:attrName>ppt_w</p:attrName>
                                        </p:attrNameLst>
                                      </p:cBhvr>
                                      <p:tavLst>
                                        <p:tav fmla="" tm="0">
                                          <p:val>
                                            <p:strVal val="0"/>
                                          </p:val>
                                        </p:tav>
                                        <p:tav fmla="" tm="100000">
                                          <p:val>
                                            <p:strVal val="#ppt_w"/>
                                          </p:val>
                                        </p:tav>
                                      </p:tavLst>
                                    </p:anim>
                                    <p:anim calcmode="lin" valueType="num">
                                      <p:cBhvr additive="base">
                                        <p:cTn dur="1000"/>
                                        <p:tgtEl>
                                          <p:spTgt spid="6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1"/>
          <p:cNvPicPr preferRelativeResize="0"/>
          <p:nvPr/>
        </p:nvPicPr>
        <p:blipFill rotWithShape="1">
          <a:blip r:embed="rId3">
            <a:alphaModFix/>
          </a:blip>
          <a:srcRect b="0" l="0" r="0" t="0"/>
          <a:stretch/>
        </p:blipFill>
        <p:spPr>
          <a:xfrm rot="5400000">
            <a:off x="6879984" y="2332162"/>
            <a:ext cx="10395820" cy="6645027"/>
          </a:xfrm>
          <a:prstGeom prst="rect">
            <a:avLst/>
          </a:prstGeom>
          <a:noFill/>
          <a:ln>
            <a:noFill/>
          </a:ln>
        </p:spPr>
      </p:pic>
      <p:sp>
        <p:nvSpPr>
          <p:cNvPr id="84" name="Google Shape;84;p11"/>
          <p:cNvSpPr txBox="1"/>
          <p:nvPr/>
        </p:nvSpPr>
        <p:spPr>
          <a:xfrm>
            <a:off x="8846496" y="1906538"/>
            <a:ext cx="6233063" cy="2476076"/>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6490"/>
              <a:buFont typeface="Arial"/>
              <a:buNone/>
            </a:pPr>
            <a:r>
              <a:rPr b="1" i="0" lang="en" sz="14000" u="none" cap="none" strike="noStrike">
                <a:solidFill>
                  <a:schemeClr val="lt1"/>
                </a:solidFill>
                <a:latin typeface="Poppins"/>
                <a:ea typeface="Poppins"/>
                <a:cs typeface="Poppins"/>
                <a:sym typeface="Poppins"/>
              </a:rPr>
              <a:t>tail</a:t>
            </a:r>
            <a:endParaRPr b="1" i="0" sz="14000" u="none" cap="none" strike="noStrike">
              <a:solidFill>
                <a:schemeClr val="lt1"/>
              </a:solidFill>
              <a:latin typeface="Poppins"/>
              <a:ea typeface="Poppins"/>
              <a:cs typeface="Poppins"/>
              <a:sym typeface="Poppins"/>
            </a:endParaRPr>
          </a:p>
        </p:txBody>
      </p:sp>
      <p:sp>
        <p:nvSpPr>
          <p:cNvPr id="85" name="Google Shape;85;p11"/>
          <p:cNvSpPr txBox="1"/>
          <p:nvPr/>
        </p:nvSpPr>
        <p:spPr>
          <a:xfrm>
            <a:off x="8858672" y="5694910"/>
            <a:ext cx="6233063" cy="2641631"/>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6490"/>
              <a:buFont typeface="Arial"/>
              <a:buNone/>
            </a:pPr>
            <a:r>
              <a:rPr b="1" i="0" lang="en" sz="14000" u="none" cap="none" strike="noStrike">
                <a:solidFill>
                  <a:schemeClr val="lt1"/>
                </a:solidFill>
                <a:latin typeface="Poppins"/>
                <a:ea typeface="Poppins"/>
                <a:cs typeface="Poppins"/>
                <a:sym typeface="Poppins"/>
              </a:rPr>
              <a:t>snail</a:t>
            </a:r>
            <a:endParaRPr b="1" i="0" sz="14000" u="none" cap="none" strike="noStrike">
              <a:solidFill>
                <a:schemeClr val="lt1"/>
              </a:solidFill>
              <a:latin typeface="Poppins"/>
              <a:ea typeface="Poppins"/>
              <a:cs typeface="Poppins"/>
              <a:sym typeface="Poppins"/>
            </a:endParaRPr>
          </a:p>
        </p:txBody>
      </p:sp>
      <p:sp>
        <p:nvSpPr>
          <p:cNvPr id="86" name="Google Shape;86;p11"/>
          <p:cNvSpPr/>
          <p:nvPr/>
        </p:nvSpPr>
        <p:spPr>
          <a:xfrm>
            <a:off x="11544522" y="4306487"/>
            <a:ext cx="1110738"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87" name="Google Shape;87;p11"/>
          <p:cNvSpPr/>
          <p:nvPr/>
        </p:nvSpPr>
        <p:spPr>
          <a:xfrm>
            <a:off x="12939211" y="4306460"/>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88" name="Google Shape;88;p11"/>
          <p:cNvSpPr/>
          <p:nvPr/>
        </p:nvSpPr>
        <p:spPr>
          <a:xfrm>
            <a:off x="10091324" y="8238346"/>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89" name="Google Shape;89;p11"/>
          <p:cNvSpPr/>
          <p:nvPr/>
        </p:nvSpPr>
        <p:spPr>
          <a:xfrm>
            <a:off x="11182081" y="8238346"/>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0" name="Google Shape;90;p11"/>
          <p:cNvSpPr/>
          <p:nvPr/>
        </p:nvSpPr>
        <p:spPr>
          <a:xfrm>
            <a:off x="10642762" y="4689705"/>
            <a:ext cx="3022870"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1" name="Google Shape;91;p11"/>
          <p:cNvSpPr/>
          <p:nvPr/>
        </p:nvSpPr>
        <p:spPr>
          <a:xfrm>
            <a:off x="9850273" y="8958528"/>
            <a:ext cx="4367101"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2" name="Google Shape;92;p11"/>
          <p:cNvSpPr/>
          <p:nvPr/>
        </p:nvSpPr>
        <p:spPr>
          <a:xfrm>
            <a:off x="10660874" y="4306460"/>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3" name="Google Shape;93;p11"/>
          <p:cNvSpPr/>
          <p:nvPr/>
        </p:nvSpPr>
        <p:spPr>
          <a:xfrm>
            <a:off x="12273802" y="8238373"/>
            <a:ext cx="1216931"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4" name="Google Shape;94;p11"/>
          <p:cNvSpPr/>
          <p:nvPr/>
        </p:nvSpPr>
        <p:spPr>
          <a:xfrm>
            <a:off x="13665661" y="8238346"/>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5" name="Google Shape;95;p11"/>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6" name="Google Shape;96;p11"/>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sp>
        <p:nvSpPr>
          <p:cNvPr id="97" name="Google Shape;97;p11"/>
          <p:cNvSpPr txBox="1"/>
          <p:nvPr/>
        </p:nvSpPr>
        <p:spPr>
          <a:xfrm>
            <a:off x="610317" y="626011"/>
            <a:ext cx="63255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Blend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sounds</a:t>
            </a:r>
            <a:endParaRPr b="1" i="0" sz="7600" u="none" cap="none" strike="noStrike">
              <a:solidFill>
                <a:srgbClr val="0071B5"/>
              </a:solidFill>
              <a:latin typeface="Poppins Black"/>
              <a:ea typeface="Poppins Black"/>
              <a:cs typeface="Poppins Black"/>
              <a:sym typeface="Poppins Black"/>
            </a:endParaRPr>
          </a:p>
        </p:txBody>
      </p:sp>
      <p:sp>
        <p:nvSpPr>
          <p:cNvPr id="98" name="Google Shape;98;p11"/>
          <p:cNvSpPr txBox="1"/>
          <p:nvPr/>
        </p:nvSpPr>
        <p:spPr>
          <a:xfrm>
            <a:off x="612000" y="5966810"/>
            <a:ext cx="58074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pic>
        <p:nvPicPr>
          <p:cNvPr id="99" name="Google Shape;99;p11"/>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8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par>
                                <p:cTn fill="hold" nodeType="withEffect" presetClass="exit" presetID="1" presetSubtype="0">
                                  <p:stCondLst>
                                    <p:cond delay="0"/>
                                  </p:stCondLst>
                                  <p:childTnLst>
                                    <p:set>
                                      <p:cBhvr>
                                        <p:cTn dur="1" fill="hold">
                                          <p:stCondLst>
                                            <p:cond delay="1"/>
                                          </p:stCondLst>
                                        </p:cTn>
                                        <p:tgtEl>
                                          <p:spTgt spid="8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par>
                                <p:cTn fill="hold" nodeType="withEffect" presetClass="exit" presetID="1" presetSubtype="0">
                                  <p:stCondLst>
                                    <p:cond delay="0"/>
                                  </p:stCondLst>
                                  <p:childTnLst>
                                    <p:set>
                                      <p:cBhvr>
                                        <p:cTn dur="1" fill="hold">
                                          <p:stCondLst>
                                            <p:cond delay="1"/>
                                          </p:stCondLst>
                                        </p:cTn>
                                        <p:tgtEl>
                                          <p:spTgt spid="9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
                                        <p:tgtEl>
                                          <p:spTgt spid="94"/>
                                        </p:tgtEl>
                                      </p:cBhvr>
                                    </p:animEffect>
                                  </p:childTnLst>
                                </p:cTn>
                              </p:par>
                              <p:par>
                                <p:cTn fill="hold" nodeType="withEffect" presetClass="exit" presetID="1" presetSubtype="0">
                                  <p:stCondLst>
                                    <p:cond delay="0"/>
                                  </p:stCondLst>
                                  <p:childTnLst>
                                    <p:set>
                                      <p:cBhvr>
                                        <p:cTn dur="1" fill="hold">
                                          <p:stCondLst>
                                            <p:cond delay="1"/>
                                          </p:stCondLst>
                                        </p:cTn>
                                        <p:tgtEl>
                                          <p:spTgt spid="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grpSp>
        <p:nvGrpSpPr>
          <p:cNvPr id="105" name="Google Shape;105;p12"/>
          <p:cNvGrpSpPr/>
          <p:nvPr/>
        </p:nvGrpSpPr>
        <p:grpSpPr>
          <a:xfrm>
            <a:off x="7298183" y="2394319"/>
            <a:ext cx="5148980" cy="3108982"/>
            <a:chOff x="5784675" y="818500"/>
            <a:chExt cx="2737800" cy="1941900"/>
          </a:xfrm>
        </p:grpSpPr>
        <p:sp>
          <p:nvSpPr>
            <p:cNvPr id="106" name="Google Shape;106;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7" name="Google Shape;107;p12"/>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000" u="none" cap="none" strike="noStrike">
                  <a:solidFill>
                    <a:schemeClr val="accent1"/>
                  </a:solidFill>
                  <a:latin typeface="Poppins"/>
                  <a:ea typeface="Poppins"/>
                  <a:cs typeface="Poppins"/>
                  <a:sym typeface="Poppins"/>
                </a:rPr>
                <a:t>main</a:t>
              </a:r>
              <a:endParaRPr b="1" i="0" sz="10000" u="none" cap="none" strike="noStrike">
                <a:solidFill>
                  <a:schemeClr val="accent1"/>
                </a:solidFill>
                <a:latin typeface="Poppins"/>
                <a:ea typeface="Poppins"/>
                <a:cs typeface="Poppins"/>
                <a:sym typeface="Poppins"/>
              </a:endParaRPr>
            </a:p>
          </p:txBody>
        </p:sp>
      </p:grpSp>
      <p:grpSp>
        <p:nvGrpSpPr>
          <p:cNvPr id="108" name="Google Shape;108;p12"/>
          <p:cNvGrpSpPr/>
          <p:nvPr/>
        </p:nvGrpSpPr>
        <p:grpSpPr>
          <a:xfrm>
            <a:off x="13388488" y="2394317"/>
            <a:ext cx="5675733" cy="3108982"/>
            <a:chOff x="5784675" y="907452"/>
            <a:chExt cx="2737800" cy="1941900"/>
          </a:xfrm>
        </p:grpSpPr>
        <p:sp>
          <p:nvSpPr>
            <p:cNvPr id="109" name="Google Shape;109;p12"/>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10" name="Google Shape;110;p12"/>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000" u="none" cap="none" strike="noStrike">
                  <a:solidFill>
                    <a:schemeClr val="accent1"/>
                  </a:solidFill>
                  <a:latin typeface="Poppins"/>
                  <a:ea typeface="Poppins"/>
                  <a:cs typeface="Poppins"/>
                  <a:sym typeface="Poppins"/>
                </a:rPr>
                <a:t>chain</a:t>
              </a:r>
              <a:endParaRPr b="1" i="0" sz="10000" u="none" cap="none" strike="noStrike">
                <a:solidFill>
                  <a:schemeClr val="accent1"/>
                </a:solidFill>
                <a:latin typeface="Poppins"/>
                <a:ea typeface="Poppins"/>
                <a:cs typeface="Poppins"/>
                <a:sym typeface="Poppins"/>
              </a:endParaRPr>
            </a:p>
          </p:txBody>
        </p:sp>
      </p:grpSp>
      <p:grpSp>
        <p:nvGrpSpPr>
          <p:cNvPr id="111" name="Google Shape;111;p12"/>
          <p:cNvGrpSpPr/>
          <p:nvPr/>
        </p:nvGrpSpPr>
        <p:grpSpPr>
          <a:xfrm>
            <a:off x="7298120" y="5670584"/>
            <a:ext cx="11765422" cy="3751557"/>
            <a:chOff x="5784675" y="818500"/>
            <a:chExt cx="2737800" cy="1941900"/>
          </a:xfrm>
        </p:grpSpPr>
        <p:sp>
          <p:nvSpPr>
            <p:cNvPr id="112" name="Google Shape;112;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13" name="Google Shape;113;p12"/>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15000"/>
                </a:lnSpc>
                <a:spcBef>
                  <a:spcPts val="0"/>
                </a:spcBef>
                <a:spcAft>
                  <a:spcPts val="0"/>
                </a:spcAft>
                <a:buClr>
                  <a:srgbClr val="000000"/>
                </a:buClr>
                <a:buSzPts val="9234"/>
                <a:buFont typeface="Arial"/>
                <a:buNone/>
              </a:pPr>
              <a:r>
                <a:rPr b="1" i="0" lang="en" sz="8000" u="none" cap="none" strike="noStrike">
                  <a:solidFill>
                    <a:schemeClr val="accent1"/>
                  </a:solidFill>
                  <a:latin typeface="Poppins"/>
                  <a:ea typeface="Poppins"/>
                  <a:cs typeface="Poppins"/>
                  <a:sym typeface="Poppins"/>
                </a:rPr>
                <a:t>Does a snail have a tail or a waist?</a:t>
              </a:r>
              <a:endParaRPr b="1" i="0" sz="8000" u="none" cap="none" strike="noStrike">
                <a:solidFill>
                  <a:schemeClr val="accent1"/>
                </a:solidFill>
                <a:latin typeface="Poppins"/>
                <a:ea typeface="Poppins"/>
                <a:cs typeface="Poppins"/>
                <a:sym typeface="Poppins"/>
              </a:endParaRPr>
            </a:p>
          </p:txBody>
        </p:sp>
      </p:grpSp>
      <p:sp>
        <p:nvSpPr>
          <p:cNvPr id="114" name="Google Shape;114;p12"/>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15" name="Google Shape;115;p12"/>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16" name="Google Shape;116;p12"/>
          <p:cNvSpPr txBox="1"/>
          <p:nvPr/>
        </p:nvSpPr>
        <p:spPr>
          <a:xfrm>
            <a:off x="610316" y="626011"/>
            <a:ext cx="5601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Read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117" name="Google Shape;117;p12"/>
          <p:cNvSpPr txBox="1"/>
          <p:nvPr/>
        </p:nvSpPr>
        <p:spPr>
          <a:xfrm>
            <a:off x="610316" y="6093125"/>
            <a:ext cx="60342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18" name="Google Shape;118;p12"/>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19" name="Google Shape;119;p12"/>
          <p:cNvPicPr preferRelativeResize="0"/>
          <p:nvPr/>
        </p:nvPicPr>
        <p:blipFill rotWithShape="1">
          <a:blip r:embed="rId5">
            <a:alphaModFix/>
          </a:blip>
          <a:srcRect b="0" l="0" r="0" t="0"/>
          <a:stretch/>
        </p:blipFill>
        <p:spPr>
          <a:xfrm>
            <a:off x="16425650" y="9506100"/>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1000"/>
                                        <p:tgtEl>
                                          <p:spTgt spid="105"/>
                                        </p:tgtEl>
                                        <p:attrNameLst>
                                          <p:attrName>ppt_w</p:attrName>
                                        </p:attrNameLst>
                                      </p:cBhvr>
                                      <p:tavLst>
                                        <p:tav fmla="" tm="0">
                                          <p:val>
                                            <p:strVal val="0"/>
                                          </p:val>
                                        </p:tav>
                                        <p:tav fmla="" tm="100000">
                                          <p:val>
                                            <p:strVal val="#ppt_w"/>
                                          </p:val>
                                        </p:tav>
                                      </p:tavLst>
                                    </p:anim>
                                    <p:anim calcmode="lin" valueType="num">
                                      <p:cBhvr additive="base">
                                        <p:cTn dur="1000"/>
                                        <p:tgtEl>
                                          <p:spTgt spid="10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1000"/>
                                        <p:tgtEl>
                                          <p:spTgt spid="108"/>
                                        </p:tgtEl>
                                        <p:attrNameLst>
                                          <p:attrName>ppt_w</p:attrName>
                                        </p:attrNameLst>
                                      </p:cBhvr>
                                      <p:tavLst>
                                        <p:tav fmla="" tm="0">
                                          <p:val>
                                            <p:strVal val="0"/>
                                          </p:val>
                                        </p:tav>
                                        <p:tav fmla="" tm="100000">
                                          <p:val>
                                            <p:strVal val="#ppt_w"/>
                                          </p:val>
                                        </p:tav>
                                      </p:tavLst>
                                    </p:anim>
                                    <p:anim calcmode="lin" valueType="num">
                                      <p:cBhvr additive="base">
                                        <p:cTn dur="1000"/>
                                        <p:tgtEl>
                                          <p:spTgt spid="10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1000"/>
                                        <p:tgtEl>
                                          <p:spTgt spid="111"/>
                                        </p:tgtEl>
                                        <p:attrNameLst>
                                          <p:attrName>ppt_w</p:attrName>
                                        </p:attrNameLst>
                                      </p:cBhvr>
                                      <p:tavLst>
                                        <p:tav fmla="" tm="0">
                                          <p:val>
                                            <p:strVal val="0"/>
                                          </p:val>
                                        </p:tav>
                                        <p:tav fmla="" tm="100000">
                                          <p:val>
                                            <p:strVal val="#ppt_w"/>
                                          </p:val>
                                        </p:tav>
                                      </p:tavLst>
                                    </p:anim>
                                    <p:anim calcmode="lin" valueType="num">
                                      <p:cBhvr additive="base">
                                        <p:cTn dur="1000"/>
                                        <p:tgtEl>
                                          <p:spTgt spid="11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3"/>
          <p:cNvSpPr txBox="1"/>
          <p:nvPr/>
        </p:nvSpPr>
        <p:spPr>
          <a:xfrm>
            <a:off x="6916659" y="2646082"/>
            <a:ext cx="12256378" cy="8713096"/>
          </a:xfrm>
          <a:prstGeom prst="rect">
            <a:avLst/>
          </a:prstGeom>
          <a:noFill/>
          <a:ln>
            <a:noFill/>
          </a:ln>
        </p:spPr>
        <p:txBody>
          <a:bodyPr anchorCtr="0" anchor="t" bIns="201000" lIns="201000" spcFirstLastPara="1" rIns="201000" wrap="square" tIns="201000">
            <a:noAutofit/>
          </a:bodyPr>
          <a:lstStyle/>
          <a:p>
            <a:pPr indent="0" lvl="1" marL="1005200" marR="0" rtl="0" algn="l">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wait				paint</a:t>
            </a:r>
            <a:endParaRPr b="1" i="0" sz="12092" u="none" cap="none" strike="noStrike">
              <a:solidFill>
                <a:schemeClr val="accent1"/>
              </a:solidFill>
              <a:latin typeface="Poppins"/>
              <a:ea typeface="Poppins"/>
              <a:cs typeface="Poppins"/>
              <a:sym typeface="Poppins"/>
            </a:endParaRPr>
          </a:p>
          <a:p>
            <a:pPr indent="0" lvl="1" marL="1005200" marR="0" rtl="0" algn="l">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faint			waist</a:t>
            </a:r>
            <a:endParaRPr b="1" i="0" sz="12092" u="none" cap="none" strike="noStrike">
              <a:solidFill>
                <a:schemeClr val="accent1"/>
              </a:solidFill>
              <a:latin typeface="Poppins"/>
              <a:ea typeface="Poppins"/>
              <a:cs typeface="Poppins"/>
              <a:sym typeface="Poppins"/>
            </a:endParaRPr>
          </a:p>
          <a:p>
            <a:pPr indent="1005199" lvl="1" marL="3015600" marR="0" rtl="0" algn="l">
              <a:lnSpc>
                <a:spcPct val="150000"/>
              </a:lnSpc>
              <a:spcBef>
                <a:spcPts val="0"/>
              </a:spcBef>
              <a:spcAft>
                <a:spcPts val="0"/>
              </a:spcAft>
              <a:buClr>
                <a:srgbClr val="000000"/>
              </a:buClr>
              <a:buSzPts val="8355"/>
              <a:buFont typeface="Arial"/>
              <a:buNone/>
            </a:pPr>
            <a:r>
              <a:t/>
            </a:r>
            <a:endParaRPr b="1" i="0" sz="8355" u="none" cap="none" strike="noStrike">
              <a:solidFill>
                <a:schemeClr val="accent1"/>
              </a:solidFill>
              <a:highlight>
                <a:srgbClr val="FFFFFF"/>
              </a:highlight>
              <a:latin typeface="Poppins"/>
              <a:ea typeface="Poppins"/>
              <a:cs typeface="Poppins"/>
              <a:sym typeface="Poppins"/>
            </a:endParaRPr>
          </a:p>
        </p:txBody>
      </p:sp>
      <p:sp>
        <p:nvSpPr>
          <p:cNvPr id="126" name="Google Shape;126;p13"/>
          <p:cNvSpPr txBox="1"/>
          <p:nvPr/>
        </p:nvSpPr>
        <p:spPr>
          <a:xfrm>
            <a:off x="610317" y="626011"/>
            <a:ext cx="56355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Decode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127" name="Google Shape;127;p13"/>
          <p:cNvSpPr txBox="1"/>
          <p:nvPr/>
        </p:nvSpPr>
        <p:spPr>
          <a:xfrm>
            <a:off x="610316" y="5882279"/>
            <a:ext cx="58818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pic>
        <p:nvPicPr>
          <p:cNvPr id="128" name="Google Shape;128;p13"/>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29" name="Google Shape;129;p13"/>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1000"/>
                                        <p:tgtEl>
                                          <p:spTgt spid="125"/>
                                        </p:tgtEl>
                                        <p:attrNameLst>
                                          <p:attrName>ppt_w</p:attrName>
                                        </p:attrNameLst>
                                      </p:cBhvr>
                                      <p:tavLst>
                                        <p:tav fmla="" tm="0">
                                          <p:val>
                                            <p:strVal val="0"/>
                                          </p:val>
                                        </p:tav>
                                        <p:tav fmla="" tm="100000">
                                          <p:val>
                                            <p:strVal val="#ppt_w"/>
                                          </p:val>
                                        </p:tav>
                                      </p:tavLst>
                                    </p:anim>
                                    <p:anim calcmode="lin" valueType="num">
                                      <p:cBhvr additive="base">
                                        <p:cTn dur="1000"/>
                                        <p:tgtEl>
                                          <p:spTgt spid="12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p:nvPr/>
        </p:nvSpPr>
        <p:spPr>
          <a:xfrm>
            <a:off x="10551808" y="3927998"/>
            <a:ext cx="5649219" cy="3581052"/>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Poppins"/>
              <a:ea typeface="Poppins"/>
              <a:cs typeface="Poppins"/>
              <a:sym typeface="Poppins"/>
            </a:endParaRPr>
          </a:p>
        </p:txBody>
      </p:sp>
      <p:grpSp>
        <p:nvGrpSpPr>
          <p:cNvPr id="136" name="Google Shape;136;p14"/>
          <p:cNvGrpSpPr/>
          <p:nvPr/>
        </p:nvGrpSpPr>
        <p:grpSpPr>
          <a:xfrm>
            <a:off x="7528147" y="2892555"/>
            <a:ext cx="4174503" cy="5651917"/>
            <a:chOff x="3237987" y="1285175"/>
            <a:chExt cx="1898700" cy="2570676"/>
          </a:xfrm>
        </p:grpSpPr>
        <p:sp>
          <p:nvSpPr>
            <p:cNvPr id="137" name="Google Shape;137;p14"/>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Poppins"/>
                <a:ea typeface="Poppins"/>
                <a:cs typeface="Poppins"/>
                <a:sym typeface="Poppins"/>
              </a:endParaRPr>
            </a:p>
          </p:txBody>
        </p:sp>
        <p:sp>
          <p:nvSpPr>
            <p:cNvPr id="138" name="Google Shape;138;p14"/>
            <p:cNvSpPr txBox="1"/>
            <p:nvPr/>
          </p:nvSpPr>
          <p:spPr>
            <a:xfrm>
              <a:off x="3237987" y="1701815"/>
              <a:ext cx="18987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7589"/>
                <a:buFont typeface="Arial"/>
                <a:buNone/>
              </a:pPr>
              <a:r>
                <a:rPr b="1" i="0" lang="en" sz="17589" u="none" cap="none" strike="noStrike">
                  <a:solidFill>
                    <a:schemeClr val="lt1"/>
                  </a:solidFill>
                  <a:latin typeface="Poppins"/>
                  <a:ea typeface="Poppins"/>
                  <a:cs typeface="Poppins"/>
                  <a:sym typeface="Poppins"/>
                </a:rPr>
                <a:t>w</a:t>
              </a:r>
              <a:endParaRPr b="1" i="0" sz="17589" u="none" cap="none" strike="noStrike">
                <a:solidFill>
                  <a:srgbClr val="000000"/>
                </a:solidFill>
                <a:latin typeface="Poppins"/>
                <a:ea typeface="Poppins"/>
                <a:cs typeface="Poppins"/>
                <a:sym typeface="Poppins"/>
              </a:endParaRPr>
            </a:p>
          </p:txBody>
        </p:sp>
      </p:grpSp>
      <p:sp>
        <p:nvSpPr>
          <p:cNvPr id="139" name="Google Shape;139;p14"/>
          <p:cNvSpPr txBox="1"/>
          <p:nvPr/>
        </p:nvSpPr>
        <p:spPr>
          <a:xfrm>
            <a:off x="11476485" y="4001075"/>
            <a:ext cx="3799860" cy="3217448"/>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7589"/>
              <a:buFont typeface="Arial"/>
              <a:buNone/>
            </a:pPr>
            <a:r>
              <a:rPr b="1" i="0" lang="en" sz="17589" u="none" cap="none" strike="noStrike">
                <a:solidFill>
                  <a:schemeClr val="lt1"/>
                </a:solidFill>
                <a:latin typeface="Poppins"/>
                <a:ea typeface="Poppins"/>
                <a:cs typeface="Poppins"/>
                <a:sym typeface="Poppins"/>
              </a:rPr>
              <a:t>ai</a:t>
            </a:r>
            <a:endParaRPr b="1" i="0" sz="17589" u="none" cap="none" strike="noStrike">
              <a:solidFill>
                <a:srgbClr val="000000"/>
              </a:solidFill>
              <a:latin typeface="Poppins"/>
              <a:ea typeface="Poppins"/>
              <a:cs typeface="Poppins"/>
              <a:sym typeface="Poppins"/>
            </a:endParaRPr>
          </a:p>
        </p:txBody>
      </p:sp>
      <p:grpSp>
        <p:nvGrpSpPr>
          <p:cNvPr id="140" name="Google Shape;140;p14"/>
          <p:cNvGrpSpPr/>
          <p:nvPr/>
        </p:nvGrpSpPr>
        <p:grpSpPr>
          <a:xfrm>
            <a:off x="15220788" y="2878430"/>
            <a:ext cx="3773091" cy="5654386"/>
            <a:chOff x="6736850" y="1278750"/>
            <a:chExt cx="1716125" cy="2571799"/>
          </a:xfrm>
        </p:grpSpPr>
        <p:pic>
          <p:nvPicPr>
            <p:cNvPr id="141" name="Google Shape;141;p14"/>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42" name="Google Shape;142;p14"/>
            <p:cNvSpPr txBox="1"/>
            <p:nvPr/>
          </p:nvSpPr>
          <p:spPr>
            <a:xfrm>
              <a:off x="6858475" y="1723692"/>
              <a:ext cx="1594500" cy="13443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7589"/>
                <a:buFont typeface="Arial"/>
                <a:buNone/>
              </a:pPr>
              <a:r>
                <a:rPr b="1" i="0" lang="en" sz="17589" u="none" cap="none" strike="noStrike">
                  <a:solidFill>
                    <a:schemeClr val="lt1"/>
                  </a:solidFill>
                  <a:latin typeface="Poppins"/>
                  <a:ea typeface="Poppins"/>
                  <a:cs typeface="Poppins"/>
                  <a:sym typeface="Poppins"/>
                </a:rPr>
                <a:t>n</a:t>
              </a:r>
              <a:endParaRPr b="1" i="0" sz="17589" u="none" cap="none" strike="noStrike">
                <a:solidFill>
                  <a:srgbClr val="000000"/>
                </a:solidFill>
                <a:latin typeface="Poppins"/>
                <a:ea typeface="Poppins"/>
                <a:cs typeface="Poppins"/>
                <a:sym typeface="Poppins"/>
              </a:endParaRPr>
            </a:p>
          </p:txBody>
        </p:sp>
      </p:grpSp>
      <p:sp>
        <p:nvSpPr>
          <p:cNvPr id="143" name="Google Shape;143;p14"/>
          <p:cNvSpPr txBox="1"/>
          <p:nvPr/>
        </p:nvSpPr>
        <p:spPr>
          <a:xfrm>
            <a:off x="610317" y="626011"/>
            <a:ext cx="57741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Spell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144" name="Google Shape;144;p14"/>
          <p:cNvSpPr txBox="1"/>
          <p:nvPr/>
        </p:nvSpPr>
        <p:spPr>
          <a:xfrm>
            <a:off x="610316" y="6152789"/>
            <a:ext cx="5653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45" name="Google Shape;145;p14"/>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pic>
        <p:nvPicPr>
          <p:cNvPr id="146" name="Google Shape;146;p14"/>
          <p:cNvPicPr preferRelativeResize="0"/>
          <p:nvPr/>
        </p:nvPicPr>
        <p:blipFill rotWithShape="1">
          <a:blip r:embed="rId5">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5"/>
          <p:cNvSpPr/>
          <p:nvPr/>
        </p:nvSpPr>
        <p:spPr>
          <a:xfrm>
            <a:off x="10527747" y="3981757"/>
            <a:ext cx="5649219" cy="3581052"/>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Poppins"/>
              <a:ea typeface="Poppins"/>
              <a:cs typeface="Poppins"/>
              <a:sym typeface="Poppins"/>
            </a:endParaRPr>
          </a:p>
        </p:txBody>
      </p:sp>
      <p:grpSp>
        <p:nvGrpSpPr>
          <p:cNvPr id="153" name="Google Shape;153;p15"/>
          <p:cNvGrpSpPr/>
          <p:nvPr/>
        </p:nvGrpSpPr>
        <p:grpSpPr>
          <a:xfrm>
            <a:off x="7504086" y="2946314"/>
            <a:ext cx="4174503" cy="5651917"/>
            <a:chOff x="3237987" y="1285175"/>
            <a:chExt cx="1898700" cy="2570676"/>
          </a:xfrm>
        </p:grpSpPr>
        <p:sp>
          <p:nvSpPr>
            <p:cNvPr id="154" name="Google Shape;154;p15"/>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Poppins"/>
                <a:ea typeface="Poppins"/>
                <a:cs typeface="Poppins"/>
                <a:sym typeface="Poppins"/>
              </a:endParaRPr>
            </a:p>
          </p:txBody>
        </p:sp>
        <p:sp>
          <p:nvSpPr>
            <p:cNvPr id="155" name="Google Shape;155;p15"/>
            <p:cNvSpPr txBox="1"/>
            <p:nvPr/>
          </p:nvSpPr>
          <p:spPr>
            <a:xfrm>
              <a:off x="3237987" y="1679925"/>
              <a:ext cx="18987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7589"/>
                <a:buFont typeface="Arial"/>
                <a:buNone/>
              </a:pPr>
              <a:r>
                <a:rPr b="1" i="0" lang="en" sz="17589" u="none" cap="none" strike="noStrike">
                  <a:solidFill>
                    <a:schemeClr val="lt1"/>
                  </a:solidFill>
                  <a:latin typeface="Poppins"/>
                  <a:ea typeface="Poppins"/>
                  <a:cs typeface="Poppins"/>
                  <a:sym typeface="Poppins"/>
                </a:rPr>
                <a:t>p</a:t>
              </a:r>
              <a:endParaRPr b="1" i="0" sz="17589" u="none" cap="none" strike="noStrike">
                <a:solidFill>
                  <a:srgbClr val="000000"/>
                </a:solidFill>
                <a:latin typeface="Poppins"/>
                <a:ea typeface="Poppins"/>
                <a:cs typeface="Poppins"/>
                <a:sym typeface="Poppins"/>
              </a:endParaRPr>
            </a:p>
          </p:txBody>
        </p:sp>
      </p:grpSp>
      <p:sp>
        <p:nvSpPr>
          <p:cNvPr id="156" name="Google Shape;156;p15"/>
          <p:cNvSpPr txBox="1"/>
          <p:nvPr/>
        </p:nvSpPr>
        <p:spPr>
          <a:xfrm>
            <a:off x="11452424" y="4054834"/>
            <a:ext cx="3799860" cy="3217448"/>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7589"/>
              <a:buFont typeface="Arial"/>
              <a:buNone/>
            </a:pPr>
            <a:r>
              <a:rPr b="1" i="0" lang="en" sz="17589" u="none" cap="none" strike="noStrike">
                <a:solidFill>
                  <a:schemeClr val="lt1"/>
                </a:solidFill>
                <a:latin typeface="Poppins"/>
                <a:ea typeface="Poppins"/>
                <a:cs typeface="Poppins"/>
                <a:sym typeface="Poppins"/>
              </a:rPr>
              <a:t>ai</a:t>
            </a:r>
            <a:endParaRPr b="1" i="0" sz="17589" u="none" cap="none" strike="noStrike">
              <a:solidFill>
                <a:srgbClr val="000000"/>
              </a:solidFill>
              <a:latin typeface="Poppins"/>
              <a:ea typeface="Poppins"/>
              <a:cs typeface="Poppins"/>
              <a:sym typeface="Poppins"/>
            </a:endParaRPr>
          </a:p>
        </p:txBody>
      </p:sp>
      <p:grpSp>
        <p:nvGrpSpPr>
          <p:cNvPr id="157" name="Google Shape;157;p15"/>
          <p:cNvGrpSpPr/>
          <p:nvPr/>
        </p:nvGrpSpPr>
        <p:grpSpPr>
          <a:xfrm>
            <a:off x="15196727" y="2932189"/>
            <a:ext cx="3773091" cy="5654386"/>
            <a:chOff x="6736850" y="1278750"/>
            <a:chExt cx="1716125" cy="2571799"/>
          </a:xfrm>
        </p:grpSpPr>
        <p:pic>
          <p:nvPicPr>
            <p:cNvPr id="158" name="Google Shape;158;p15"/>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59" name="Google Shape;159;p15"/>
            <p:cNvSpPr txBox="1"/>
            <p:nvPr/>
          </p:nvSpPr>
          <p:spPr>
            <a:xfrm>
              <a:off x="6858475" y="1658024"/>
              <a:ext cx="1594500" cy="13443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7589"/>
                <a:buFont typeface="Arial"/>
                <a:buNone/>
              </a:pPr>
              <a:r>
                <a:rPr b="1" i="0" lang="en" sz="17589" u="none" cap="none" strike="noStrike">
                  <a:solidFill>
                    <a:schemeClr val="lt1"/>
                  </a:solidFill>
                  <a:latin typeface="Poppins"/>
                  <a:ea typeface="Poppins"/>
                  <a:cs typeface="Poppins"/>
                  <a:sym typeface="Poppins"/>
                </a:rPr>
                <a:t>n</a:t>
              </a:r>
              <a:endParaRPr b="1" i="0" sz="17589" u="none" cap="none" strike="noStrike">
                <a:solidFill>
                  <a:srgbClr val="000000"/>
                </a:solidFill>
                <a:latin typeface="Poppins"/>
                <a:ea typeface="Poppins"/>
                <a:cs typeface="Poppins"/>
                <a:sym typeface="Poppins"/>
              </a:endParaRPr>
            </a:p>
          </p:txBody>
        </p:sp>
      </p:grpSp>
      <p:sp>
        <p:nvSpPr>
          <p:cNvPr id="160" name="Google Shape;160;p15"/>
          <p:cNvSpPr txBox="1"/>
          <p:nvPr/>
        </p:nvSpPr>
        <p:spPr>
          <a:xfrm>
            <a:off x="610317" y="626011"/>
            <a:ext cx="57741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Spell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pic>
        <p:nvPicPr>
          <p:cNvPr id="161" name="Google Shape;161;p15"/>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pic>
        <p:nvPicPr>
          <p:cNvPr id="162" name="Google Shape;162;p15"/>
          <p:cNvPicPr preferRelativeResize="0"/>
          <p:nvPr/>
        </p:nvPicPr>
        <p:blipFill rotWithShape="1">
          <a:blip r:embed="rId5">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grpSp>
        <p:nvGrpSpPr>
          <p:cNvPr id="168" name="Google Shape;168;p16"/>
          <p:cNvGrpSpPr/>
          <p:nvPr/>
        </p:nvGrpSpPr>
        <p:grpSpPr>
          <a:xfrm>
            <a:off x="10252708" y="4100138"/>
            <a:ext cx="5832155" cy="3109038"/>
            <a:chOff x="5784675" y="818500"/>
            <a:chExt cx="2737800" cy="1941900"/>
          </a:xfrm>
        </p:grpSpPr>
        <p:sp>
          <p:nvSpPr>
            <p:cNvPr id="169" name="Google Shape;169;p16"/>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0" name="Google Shape;170;p16"/>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1093" u="none" cap="none" strike="noStrike">
                  <a:solidFill>
                    <a:schemeClr val="accent2"/>
                  </a:solidFill>
                  <a:latin typeface="Poppins"/>
                  <a:ea typeface="Poppins"/>
                  <a:cs typeface="Poppins"/>
                  <a:sym typeface="Poppins"/>
                </a:rPr>
                <a:t>very</a:t>
              </a:r>
              <a:endParaRPr b="1" i="0" sz="11093" u="none" cap="none" strike="noStrike">
                <a:solidFill>
                  <a:schemeClr val="accent2"/>
                </a:solidFill>
                <a:latin typeface="Poppins"/>
                <a:ea typeface="Poppins"/>
                <a:cs typeface="Poppins"/>
                <a:sym typeface="Poppins"/>
              </a:endParaRPr>
            </a:p>
          </p:txBody>
        </p:sp>
      </p:grpSp>
      <p:sp>
        <p:nvSpPr>
          <p:cNvPr id="171" name="Google Shape;171;p16"/>
          <p:cNvSpPr/>
          <p:nvPr/>
        </p:nvSpPr>
        <p:spPr>
          <a:xfrm>
            <a:off x="12440653" y="5077326"/>
            <a:ext cx="1040351" cy="142997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2" name="Google Shape;172;p16"/>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73" name="Google Shape;173;p16"/>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74" name="Google Shape;174;p16"/>
          <p:cNvSpPr txBox="1"/>
          <p:nvPr/>
        </p:nvSpPr>
        <p:spPr>
          <a:xfrm>
            <a:off x="610317" y="626011"/>
            <a:ext cx="6202800" cy="35208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High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Frequency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Words</a:t>
            </a:r>
            <a:endParaRPr b="1" i="0" sz="7600" u="none" cap="none" strike="noStrike">
              <a:solidFill>
                <a:srgbClr val="0071B5"/>
              </a:solidFill>
              <a:latin typeface="Poppins Black"/>
              <a:ea typeface="Poppins Black"/>
              <a:cs typeface="Poppins Black"/>
              <a:sym typeface="Poppins Black"/>
            </a:endParaRPr>
          </a:p>
        </p:txBody>
      </p:sp>
      <p:sp>
        <p:nvSpPr>
          <p:cNvPr id="175" name="Google Shape;175;p16"/>
          <p:cNvSpPr txBox="1"/>
          <p:nvPr/>
        </p:nvSpPr>
        <p:spPr>
          <a:xfrm>
            <a:off x="610316" y="6725451"/>
            <a:ext cx="52761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76" name="Google Shape;176;p16"/>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1000"/>
                                        <p:tgtEl>
                                          <p:spTgt spid="168"/>
                                        </p:tgtEl>
                                        <p:attrNameLst>
                                          <p:attrName>ppt_w</p:attrName>
                                        </p:attrNameLst>
                                      </p:cBhvr>
                                      <p:tavLst>
                                        <p:tav fmla="" tm="0">
                                          <p:val>
                                            <p:strVal val="0"/>
                                          </p:val>
                                        </p:tav>
                                        <p:tav fmla="" tm="100000">
                                          <p:val>
                                            <p:strVal val="#ppt_w"/>
                                          </p:val>
                                        </p:tav>
                                      </p:tavLst>
                                    </p:anim>
                                    <p:anim calcmode="lin" valueType="num">
                                      <p:cBhvr additive="base">
                                        <p:cTn dur="1000"/>
                                        <p:tgtEl>
                                          <p:spTgt spid="16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