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11309350" cx="20104100"/>
  <p:notesSz cx="9144000" cy="6858000"/>
  <p:embeddedFontLst>
    <p:embeddedFont>
      <p:font typeface="Poppins"/>
      <p:regular r:id="rId15"/>
      <p:bold r:id="rId16"/>
      <p:italic r:id="rId17"/>
      <p:boldItalic r:id="rId18"/>
    </p:embeddedFont>
    <p:embeddedFont>
      <p:font typeface="Poppins Black"/>
      <p:bold r:id="rId19"/>
      <p:boldItalic r:id="rId2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653">
          <p15:clr>
            <a:srgbClr val="A4A3A4"/>
          </p15:clr>
        </p15:guide>
        <p15:guide id="2" pos="317">
          <p15:clr>
            <a:srgbClr val="A4A3A4"/>
          </p15:clr>
        </p15:guide>
        <p15:guide id="3" orient="horz" pos="158">
          <p15:clr>
            <a:srgbClr val="9AA0A6"/>
          </p15:clr>
        </p15:guide>
        <p15:guide id="4" orient="horz" pos="2376">
          <p15:clr>
            <a:srgbClr val="9AA0A6"/>
          </p15:clr>
        </p15:guide>
        <p15:guide id="5" pos="619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653" orient="horz"/>
        <p:guide pos="317"/>
        <p:guide pos="158" orient="horz"/>
        <p:guide pos="2376" orient="horz"/>
        <p:guide pos="6192"/>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lack-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Poppins-regular.fntdata"/><Relationship Id="rId14" Type="http://schemas.openxmlformats.org/officeDocument/2006/relationships/slide" Target="slides/slide9.xml"/><Relationship Id="rId17" Type="http://schemas.openxmlformats.org/officeDocument/2006/relationships/font" Target="fonts/Poppins-italic.fntdata"/><Relationship Id="rId16" Type="http://schemas.openxmlformats.org/officeDocument/2006/relationships/font" Target="fonts/Poppins-bold.fntdata"/><Relationship Id="rId5" Type="http://schemas.openxmlformats.org/officeDocument/2006/relationships/notesMaster" Target="notesMasters/notesMaster1.xml"/><Relationship Id="rId19" Type="http://schemas.openxmlformats.org/officeDocument/2006/relationships/font" Target="fonts/PoppinsBlack-bold.fntdata"/><Relationship Id="rId6" Type="http://schemas.openxmlformats.org/officeDocument/2006/relationships/slide" Target="slides/slide1.xml"/><Relationship Id="rId18" Type="http://schemas.openxmlformats.org/officeDocument/2006/relationships/font" Target="fonts/Poppins-boldItalic.fnt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 name="Shape 49"/>
        <p:cNvGrpSpPr/>
        <p:nvPr/>
      </p:nvGrpSpPr>
      <p:grpSpPr>
        <a:xfrm>
          <a:off x="0" y="0"/>
          <a:ext cx="0" cy="0"/>
          <a:chOff x="0" y="0"/>
          <a:chExt cx="0" cy="0"/>
        </a:xfrm>
      </p:grpSpPr>
      <p:sp>
        <p:nvSpPr>
          <p:cNvPr id="50" name="Google Shape;50;p1: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 name="Google Shape;51;p1: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Learning new sounds is so cool!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learn new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use the sound rule to help us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Introduce the Sound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learn a super cool new rule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In this unit, we are reading words that end with a bossy e, we use the long vowel sound and the e doesn't make any sounds. For example, </a:t>
            </a:r>
            <a:r>
              <a:rPr i="1" lang="en" sz="1200">
                <a:solidFill>
                  <a:schemeClr val="dk1"/>
                </a:solidFill>
                <a:latin typeface="Poppins"/>
                <a:ea typeface="Poppins"/>
                <a:cs typeface="Poppins"/>
                <a:sym typeface="Poppins"/>
              </a:rPr>
              <a:t>flame</a:t>
            </a:r>
            <a:r>
              <a:rPr lang="en" sz="1200">
                <a:solidFill>
                  <a:schemeClr val="dk1"/>
                </a:solidFill>
                <a:latin typeface="Poppins"/>
                <a:ea typeface="Poppins"/>
                <a:cs typeface="Poppins"/>
                <a:sym typeface="Poppins"/>
              </a:rPr>
              <a:t> has a bossy e and the vowel will make the long vowel sound, so we read the word /f/ /l/ /a/ /m/ = flame. </a:t>
            </a:r>
            <a:endParaRPr b="1" sz="1200">
              <a:solidFill>
                <a:schemeClr val="dk1"/>
              </a:solidFill>
              <a:latin typeface="Poppins"/>
              <a:ea typeface="Poppins"/>
              <a:cs typeface="Poppins"/>
              <a:sym typeface="Poppi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2: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 name="Google Shape;67;p2: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Before we start practicing that, let's review our sound letter vowel cards. We say the short vowel sound, followed by the long vowel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the </a:t>
            </a:r>
            <a:r>
              <a:rPr b="1" lang="en" sz="1200">
                <a:solidFill>
                  <a:schemeClr val="dk1"/>
                </a:solidFill>
                <a:latin typeface="Poppins"/>
                <a:ea typeface="Poppins"/>
                <a:cs typeface="Poppins"/>
                <a:sym typeface="Poppins"/>
              </a:rPr>
              <a:t>Sound Letter cards for a, e, i, o, and u</a:t>
            </a:r>
            <a:r>
              <a:rPr lang="en" sz="1200">
                <a:solidFill>
                  <a:schemeClr val="dk1"/>
                </a:solidFill>
                <a:latin typeface="Poppins"/>
                <a:ea typeface="Poppins"/>
                <a:cs typeface="Poppins"/>
                <a:sym typeface="Poppins"/>
              </a:rPr>
              <a:t>, guiding students to say the short vowel sound and long vowel sound for each letter.</a:t>
            </a:r>
            <a:endParaRPr sz="1200">
              <a:solidFill>
                <a:schemeClr val="dk1"/>
              </a:solidFill>
              <a:latin typeface="Poppins"/>
              <a:ea typeface="Poppins"/>
              <a:cs typeface="Poppins"/>
              <a:sym typeface="Poppi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3:notes"/>
          <p:cNvSpPr/>
          <p:nvPr>
            <p:ph idx="2" type="sldImg"/>
          </p:nvPr>
        </p:nvSpPr>
        <p:spPr>
          <a:xfrm>
            <a:off x="2286000" y="514350"/>
            <a:ext cx="45720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3" name="Google Shape;83;p3:notes"/>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Introduce the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words that end in a vowel consonant bossy e, we use the long vowel sound. Let's practice our short and long vowel sounds one more time and the consonant digraphs we've learned in Level A.</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Flip through the </a:t>
            </a:r>
            <a:r>
              <a:rPr b="1" lang="en" sz="1200">
                <a:solidFill>
                  <a:schemeClr val="dk1"/>
                </a:solidFill>
                <a:latin typeface="Poppins"/>
                <a:ea typeface="Poppins"/>
                <a:cs typeface="Poppins"/>
                <a:sym typeface="Poppins"/>
              </a:rPr>
              <a:t>Sound Letter cards for a, e, i, o, and u</a:t>
            </a:r>
            <a:r>
              <a:rPr lang="en" sz="1200">
                <a:solidFill>
                  <a:schemeClr val="dk1"/>
                </a:solidFill>
                <a:latin typeface="Poppins"/>
                <a:ea typeface="Poppins"/>
                <a:cs typeface="Poppins"/>
                <a:sym typeface="Poppins"/>
              </a:rPr>
              <a:t> and </a:t>
            </a:r>
            <a:r>
              <a:rPr b="1" lang="en" sz="1200">
                <a:solidFill>
                  <a:schemeClr val="dk1"/>
                </a:solidFill>
                <a:latin typeface="Poppins"/>
                <a:ea typeface="Poppins"/>
                <a:cs typeface="Poppins"/>
                <a:sym typeface="Poppins"/>
              </a:rPr>
              <a:t>wh, sh, ch, ng, ck, ph, and qu</a:t>
            </a:r>
            <a:r>
              <a:rPr lang="en" sz="1200">
                <a:solidFill>
                  <a:schemeClr val="dk1"/>
                </a:solidFill>
                <a:latin typeface="Poppins"/>
                <a:ea typeface="Poppins"/>
                <a:cs typeface="Poppins"/>
                <a:sym typeface="Poppins"/>
              </a:rPr>
              <a:t> or using the </a:t>
            </a:r>
            <a:r>
              <a:rPr b="1" lang="en" sz="1200">
                <a:solidFill>
                  <a:schemeClr val="dk1"/>
                </a:solidFill>
                <a:latin typeface="Poppins"/>
                <a:ea typeface="Poppins"/>
                <a:cs typeface="Poppins"/>
                <a:sym typeface="Poppins"/>
              </a:rPr>
              <a:t>Level A Sound Letter Mat</a:t>
            </a:r>
            <a:r>
              <a:rPr lang="en" sz="1200">
                <a:solidFill>
                  <a:schemeClr val="dk1"/>
                </a:solidFill>
                <a:latin typeface="Poppins"/>
                <a:ea typeface="Poppins"/>
                <a:cs typeface="Poppins"/>
                <a:sym typeface="Poppins"/>
              </a:rPr>
              <a:t>, guiding students to say the short vowel sound and long vowel sound for each letter.</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words that end with a bossy e, we use the long vowel sound and the e doesn't make any sounds. Let's practice reading our new word pattern!</a:t>
            </a:r>
            <a:endParaRPr sz="1200">
              <a:solidFill>
                <a:schemeClr val="dk1"/>
              </a:solidFill>
              <a:latin typeface="Poppins"/>
              <a:ea typeface="Poppins"/>
              <a:cs typeface="Poppins"/>
              <a:sym typeface="Poppi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4: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Blend the Sounds!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Blending sounds helps us read the words smoothly!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blend the sounds to help us read the words smoothly!"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Blend the Sounds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blending the sounds in some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blend the sounds in words, it helps us read the words smoothly. Let's try it. When words end with a bossy e, the e makes the vowel make the long vowel sound, or says its name. The e doesn't make any sound.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same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s. S says /s/. I notice that the rest of the word is a-m-e. The bossy e makes the a say the long vowel sound /a/. We have /s/ /a/ so far. Next is a consonant m. M says /m/. This last e does not make any sounds. The e's job was to make the a says its name. The words says /s/ /a/ /m/ = "same". Let's segment and blend the word together now using 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Segment and blend the word </a:t>
            </a:r>
            <a:r>
              <a:rPr i="1" lang="en" sz="1200">
                <a:solidFill>
                  <a:schemeClr val="dk1"/>
                </a:solidFill>
                <a:latin typeface="Poppins"/>
                <a:ea typeface="Poppins"/>
                <a:cs typeface="Poppins"/>
                <a:sym typeface="Poppins"/>
              </a:rPr>
              <a:t>same</a:t>
            </a:r>
            <a:r>
              <a:rPr lang="en" sz="1200">
                <a:solidFill>
                  <a:schemeClr val="dk1"/>
                </a:solidFill>
                <a:latin typeface="Poppins"/>
                <a:ea typeface="Poppins"/>
                <a:cs typeface="Poppins"/>
                <a:sym typeface="Poppins"/>
              </a:rPr>
              <a:t>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Why is this word read as /s/ /a/ /m/ = "same"?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bossy 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Smart explanations! Let's look at another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flame</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a consonant blend, /f/ /l/. f-l says /f/ /l/. Next comes a vowel, a. But, I notice the spelling pattern vowel consonant e. This is bossy e. What happens when we have this spelling pattern?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explain the rule.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final bossy e makes a use the long vowel sound. We have /f/ /l/ /a/ and the consonant /m/. The word is /f/ /l/ /a/ /m/ = "flame". Blend the word using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blend the word. Take notes on the students that can accurately blend the open syllable using the long vowel sound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Final bossy e makes the vowel say its name. Great thinking while blending the sounds today!</a:t>
            </a:r>
            <a:endParaRPr b="1" sz="1200">
              <a:solidFill>
                <a:schemeClr val="dk1"/>
              </a:solidFill>
              <a:latin typeface="Poppins"/>
              <a:ea typeface="Poppins"/>
              <a:cs typeface="Poppins"/>
              <a:sym typeface="Poppins"/>
            </a:endParaRPr>
          </a:p>
        </p:txBody>
      </p:sp>
      <p:sp>
        <p:nvSpPr>
          <p:cNvPr id="95" name="Google Shape;95;p4: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96" name="Google Shape;96;p4: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5: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Read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practice reading the words, it can help us read the words faster and faster. This helps us learn to read smoothly like when we are speaking!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read the words so we can read smoothly like we are speaking!"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Read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reading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read the words. When we practice reading the words, it helps us read faster and faster. This helps us focus on what we can learn from the words. Let's look at the first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skate.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read this word, we look to see what spelling pattern it uses so we know what vowel sound to make. I see a consonant digraph, vowel, consonant, final bossy e. We'll use the long vowel sound. /s/ /k/ /a/ /t/ = skate. Your turn using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"skate". Let's look at the next word. How would you read this word? Use the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 </a:t>
            </a:r>
            <a:r>
              <a:rPr i="1" lang="en" sz="1200">
                <a:solidFill>
                  <a:schemeClr val="dk1"/>
                </a:solidFill>
                <a:latin typeface="Poppins"/>
                <a:ea typeface="Poppins"/>
                <a:cs typeface="Poppins"/>
                <a:sym typeface="Poppins"/>
              </a:rPr>
              <a:t>shake.</a:t>
            </a:r>
            <a:endParaRPr i="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Look at this spelling pattern! I see a consonant digraph, vowel, consonant, final bossy e. Underline the s-h consonant digraph because the letters stick together. How will you read this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read the word. Take notes on the students that can accurately articulate the sound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the word is "shake".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sentence: </a:t>
            </a:r>
            <a:r>
              <a:rPr i="1" lang="en" sz="1200">
                <a:solidFill>
                  <a:schemeClr val="dk1"/>
                </a:solidFill>
                <a:latin typeface="Poppins"/>
                <a:ea typeface="Poppins"/>
                <a:cs typeface="Poppins"/>
                <a:sym typeface="Poppins"/>
              </a:rPr>
              <a:t>Take this page and date it</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Take a couple minutes to read this sentence with your partner. All of the words follow rules you've learned or are High Frequency Words you've learned. Raise your hands when you have the whole sentence read and I'll come listen. You can do it!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Monitor and assist. You may support by asking students to recognize the spelling pattern, prompting students to use the long or short vowel sound, asking students to underline letters that stick together, etc.</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I'll read it aloud as you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Read sentence.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Amazing work! Remember, a word that uses consonant, vowel, consonant, with a final bossy e, uses the long vowel sound. Those brains are growing!</a:t>
            </a:r>
            <a:endParaRPr b="1" sz="1200">
              <a:solidFill>
                <a:schemeClr val="dk1"/>
              </a:solidFill>
              <a:latin typeface="Poppins"/>
              <a:ea typeface="Poppins"/>
              <a:cs typeface="Poppins"/>
              <a:sym typeface="Poppins"/>
            </a:endParaRPr>
          </a:p>
        </p:txBody>
      </p:sp>
      <p:sp>
        <p:nvSpPr>
          <p:cNvPr id="117" name="Google Shape;117;p5: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18" name="Google Shape;118;p5: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Decode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Decoding is when you break up the sounds in a word and read each sound one at a time. Then you blend the sounds together to read the word! Repeat our chant after 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decode the sounds in the words so we can read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Decode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decoding the sounds in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decode the words. Remember, decoding is when you break up the sounds in a word and read each sound one at a time. Then you blend the sounds together to read the word! When we decode the sounds in words, it helps us read the words correctly. Look at our words for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First, look at the spelling pattern to decide what vowel sound to use. Next, say each sound. Finally, blend the sounds together to read the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Partner students.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You and your partner work together to decode these words (</a:t>
            </a:r>
            <a:r>
              <a:rPr b="1" i="1" lang="en" sz="1200">
                <a:solidFill>
                  <a:schemeClr val="dk1"/>
                </a:solidFill>
                <a:latin typeface="Poppins"/>
                <a:ea typeface="Poppins"/>
                <a:cs typeface="Poppins"/>
                <a:sym typeface="Poppins"/>
              </a:rPr>
              <a:t>brave, grade, crane, plane, save</a:t>
            </a:r>
            <a:r>
              <a:rPr i="1" lang="en" sz="1200">
                <a:solidFill>
                  <a:schemeClr val="dk1"/>
                </a:solidFill>
                <a:latin typeface="Poppins"/>
                <a:ea typeface="Poppins"/>
                <a:cs typeface="Poppins"/>
                <a:sym typeface="Poppins"/>
              </a:rPr>
              <a:t>)</a:t>
            </a:r>
            <a:r>
              <a:rPr lang="en" sz="1200">
                <a:solidFill>
                  <a:schemeClr val="dk1"/>
                </a:solidFill>
                <a:latin typeface="Poppins"/>
                <a:ea typeface="Poppins"/>
                <a:cs typeface="Poppins"/>
                <a:sym typeface="Poppins"/>
              </a:rPr>
              <a:t>. I'll be by to listen. Use your </a:t>
            </a:r>
            <a:r>
              <a:rPr b="1" lang="en" sz="1200">
                <a:solidFill>
                  <a:schemeClr val="dk1"/>
                </a:solidFill>
                <a:latin typeface="Poppins"/>
                <a:ea typeface="Poppins"/>
                <a:cs typeface="Poppins"/>
                <a:sym typeface="Poppins"/>
              </a:rPr>
              <a:t>Double Decker Elkonin Boxes</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as students decode the word. Take notes on the students that can accurately articulate the sounds and read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applying our new rule to decoding words today!</a:t>
            </a:r>
            <a:endParaRPr b="1" sz="1200">
              <a:solidFill>
                <a:schemeClr val="dk1"/>
              </a:solidFill>
              <a:latin typeface="Poppins"/>
              <a:ea typeface="Poppins"/>
              <a:cs typeface="Poppins"/>
              <a:sym typeface="Poppins"/>
            </a:endParaRPr>
          </a:p>
        </p:txBody>
      </p:sp>
      <p:sp>
        <p:nvSpPr>
          <p:cNvPr id="137" name="Google Shape;137;p6: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38" name="Google Shape;138;p6: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7: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When we can spell words, it shows that we met the target. When we hear the sounds, we can match the sounds to the correct letters and spell the word!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It's time to spell the words to show we understand the rule!"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Spell the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practice spelling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are going to spell the words. Remember, when we can spell words with the correct rule, it shows that we met the target. When we hear the sounds, we can match the sounds to the correct letters and spell the word! Listen to our words for today. The word is </a:t>
            </a:r>
            <a:r>
              <a:rPr i="1" lang="en" sz="1200">
                <a:solidFill>
                  <a:schemeClr val="dk1"/>
                </a:solidFill>
                <a:latin typeface="Poppins"/>
                <a:ea typeface="Poppins"/>
                <a:cs typeface="Poppins"/>
                <a:sym typeface="Poppins"/>
              </a:rPr>
              <a:t>brave</a:t>
            </a:r>
            <a:r>
              <a:rPr lang="en" sz="1200">
                <a:solidFill>
                  <a:schemeClr val="dk1"/>
                </a:solidFill>
                <a:latin typeface="Poppins"/>
                <a:ea typeface="Poppins"/>
                <a:cs typeface="Poppins"/>
                <a:sym typeface="Poppins"/>
              </a:rPr>
              <a:t>. How would we spell the word </a:t>
            </a:r>
            <a:r>
              <a:rPr i="1" lang="en" sz="1200">
                <a:solidFill>
                  <a:schemeClr val="dk1"/>
                </a:solidFill>
                <a:latin typeface="Poppins"/>
                <a:ea typeface="Poppins"/>
                <a:cs typeface="Poppins"/>
                <a:sym typeface="Poppins"/>
              </a:rPr>
              <a:t>brave</a:t>
            </a:r>
            <a:r>
              <a:rPr lang="en" sz="1200">
                <a:solidFill>
                  <a:schemeClr val="dk1"/>
                </a:solidFill>
                <a:latin typeface="Poppins"/>
                <a:ea typeface="Poppins"/>
                <a:cs typeface="Poppins"/>
                <a:sym typeface="Poppins"/>
              </a:rPr>
              <a:t>? Let's listen to the sounds and match the sound to the correct letter. The word is "brave". I hear /b/ /r/ /a/ /v/. I know that sound for /b/ = b and the sound for /r/ = r, /a/ = a. I hear a /v/ sound at the end. We learned that by adding a final bossy e, we can make the long vowel sound.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spell the word </a:t>
            </a:r>
            <a:r>
              <a:rPr i="1" lang="en" sz="1200">
                <a:solidFill>
                  <a:schemeClr val="dk1"/>
                </a:solidFill>
                <a:latin typeface="Poppins"/>
                <a:ea typeface="Poppins"/>
                <a:cs typeface="Poppins"/>
                <a:sym typeface="Poppins"/>
              </a:rPr>
              <a:t>brave </a:t>
            </a:r>
            <a:r>
              <a:rPr lang="en" sz="1200">
                <a:solidFill>
                  <a:schemeClr val="dk1"/>
                </a:solidFill>
                <a:latin typeface="Poppins"/>
                <a:ea typeface="Poppins"/>
                <a:cs typeface="Poppins"/>
                <a:sym typeface="Poppins"/>
              </a:rPr>
              <a:t>we write the letters b-r-a-v-e. </a:t>
            </a:r>
            <a:endParaRPr b="1" sz="1200">
              <a:solidFill>
                <a:schemeClr val="dk1"/>
              </a:solidFill>
              <a:latin typeface="Poppins"/>
              <a:ea typeface="Poppins"/>
              <a:cs typeface="Poppins"/>
              <a:sym typeface="Poppins"/>
            </a:endParaRPr>
          </a:p>
        </p:txBody>
      </p:sp>
      <p:sp>
        <p:nvSpPr>
          <p:cNvPr id="147" name="Google Shape;147;p7: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48" name="Google Shape;148;p7: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8: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Spell the Words!</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Now I want to make a new word by changing the beginning consonant sound. What would the word be if we changed the /b/ /r/ sound in brave, to the /s/ sound? /s/ /a/ /v/. Grab your </a:t>
            </a:r>
            <a:r>
              <a:rPr b="1" lang="en" sz="1200">
                <a:solidFill>
                  <a:schemeClr val="dk1"/>
                </a:solidFill>
                <a:latin typeface="Poppins"/>
                <a:ea typeface="Poppins"/>
                <a:cs typeface="Poppins"/>
                <a:sym typeface="Poppins"/>
              </a:rPr>
              <a:t>whiteboards </a:t>
            </a:r>
            <a:r>
              <a:rPr lang="en" sz="1200">
                <a:solidFill>
                  <a:schemeClr val="dk1"/>
                </a:solidFill>
                <a:latin typeface="Poppins"/>
                <a:ea typeface="Poppins"/>
                <a:cs typeface="Poppins"/>
                <a:sym typeface="Poppins"/>
              </a:rPr>
              <a:t>and write the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Watch as students spell the word using the letter and sound connections. Take notes on the students that can accurately articulate the sound and spell the word, and students that may need reteaching and/or additional support.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when we change the beginning sound from /b/ in brave to /s/ we write the letters make for the word "save". The final bossy e makes the a say the long vowel sound. Great thinking! Awesome job spelling words today!</a:t>
            </a:r>
            <a:endParaRPr b="1" sz="1200">
              <a:solidFill>
                <a:schemeClr val="dk1"/>
              </a:solidFill>
              <a:latin typeface="Poppins"/>
              <a:ea typeface="Poppins"/>
              <a:cs typeface="Poppins"/>
              <a:sym typeface="Poppins"/>
            </a:endParaRPr>
          </a:p>
        </p:txBody>
      </p:sp>
      <p:sp>
        <p:nvSpPr>
          <p:cNvPr id="166" name="Google Shape;166;p8: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67" name="Google Shape;167;p8: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txBox="1"/>
          <p:nvPr>
            <p:ph idx="1" type="body"/>
          </p:nvPr>
        </p:nvSpPr>
        <p:spPr>
          <a:xfrm>
            <a:off x="130629" y="1395523"/>
            <a:ext cx="8882800" cy="523755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See lesson plan for specific instructional guidance.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b="1" lang="en" sz="1200">
                <a:solidFill>
                  <a:schemeClr val="dk1"/>
                </a:solidFill>
                <a:latin typeface="Poppins"/>
                <a:ea typeface="Poppins"/>
                <a:cs typeface="Poppins"/>
                <a:sym typeface="Poppins"/>
              </a:rPr>
              <a:t>High Frequency Words! </a:t>
            </a:r>
            <a:endParaRPr b="1"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Some words we can sound out now, some words we'll learn how to sound out later, and some words are rule breakers and we can't sound out. Words that show up a lot in books are called High Frequency Words. Let's learn some! Repeat our chant after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"We see high frequency words all the time!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Let's figure out how to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Say one sentence at a time of the High Frequency Words chant and ask the students to repeat after you.</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Let's read our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Today, we're learning 2 new words that follows rules you learned about: the schwa sound and double consonants at the end of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Display the word c</a:t>
            </a:r>
            <a:r>
              <a:rPr i="1" lang="en" sz="1200">
                <a:solidFill>
                  <a:schemeClr val="dk1"/>
                </a:solidFill>
                <a:latin typeface="Poppins"/>
                <a:ea typeface="Poppins"/>
                <a:cs typeface="Poppins"/>
                <a:sym typeface="Poppins"/>
              </a:rPr>
              <a:t>all</a:t>
            </a:r>
            <a:r>
              <a:rPr lang="en" sz="1200">
                <a:solidFill>
                  <a:schemeClr val="dk1"/>
                </a:solidFill>
                <a:latin typeface="Poppins"/>
                <a:ea typeface="Poppins"/>
                <a:cs typeface="Poppins"/>
                <a:sym typeface="Poppins"/>
              </a:rPr>
              <a: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This word begins with the consonant /c/ and uses a schwa sound for the a, read as /a/ and l says /l/. That's it! This word is read as "call". Read this word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Listen to responses.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"call". I am going to call my mom tonight. Read it again.</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words and listen to students read.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We have one more word today that just has a different beginning blend. Let's substitute the /c/ in "call" for /s/ /m/. What is our new word?</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Give students a chance to work it out.</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Yes! Our other high frequency word is "small"! Read it with me.</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or display both new words for students to read. Point to each.</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Let's read our previous high frequency words!</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Do: Point to or hold up all the high frequency words to this point as the students read them.</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Say: Excellent work learning 2 new high frequency words today.</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2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200">
                <a:solidFill>
                  <a:schemeClr val="dk1"/>
                </a:solidFill>
                <a:latin typeface="Poppins"/>
                <a:ea typeface="Poppins"/>
                <a:cs typeface="Poppins"/>
                <a:sym typeface="Poppins"/>
              </a:rPr>
              <a:t>call, small</a:t>
            </a:r>
            <a:endParaRPr b="1" sz="1200">
              <a:solidFill>
                <a:schemeClr val="dk1"/>
              </a:solidFill>
              <a:latin typeface="Poppins"/>
              <a:ea typeface="Poppins"/>
              <a:cs typeface="Poppins"/>
              <a:sym typeface="Poppins"/>
            </a:endParaRPr>
          </a:p>
        </p:txBody>
      </p:sp>
      <p:sp>
        <p:nvSpPr>
          <p:cNvPr id="182" name="Google Shape;182;p9:notes"/>
          <p:cNvSpPr txBox="1"/>
          <p:nvPr>
            <p:ph idx="12" type="sldNum"/>
          </p:nvPr>
        </p:nvSpPr>
        <p:spPr>
          <a:xfrm>
            <a:off x="5181600" y="6513513"/>
            <a:ext cx="3962400" cy="34447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
        <p:nvSpPr>
          <p:cNvPr id="183" name="Google Shape;183;p9:notes"/>
          <p:cNvSpPr/>
          <p:nvPr>
            <p:ph idx="2" type="sldImg"/>
          </p:nvPr>
        </p:nvSpPr>
        <p:spPr>
          <a:xfrm>
            <a:off x="128588" y="104775"/>
            <a:ext cx="2076450" cy="1168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p:cSld name="1_Blank">
    <p:spTree>
      <p:nvGrpSpPr>
        <p:cNvPr id="13" name="Shape 13"/>
        <p:cNvGrpSpPr/>
        <p:nvPr/>
      </p:nvGrpSpPr>
      <p:grpSpPr>
        <a:xfrm>
          <a:off x="0" y="0"/>
          <a:ext cx="0" cy="0"/>
          <a:chOff x="0" y="0"/>
          <a:chExt cx="0" cy="0"/>
        </a:xfrm>
      </p:grpSpPr>
      <p:sp>
        <p:nvSpPr>
          <p:cNvPr id="14" name="Google Shape;14;p2"/>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Slide">
  <p:cSld name="2_Title Slide">
    <p:spTree>
      <p:nvGrpSpPr>
        <p:cNvPr id="15" name="Shape 15"/>
        <p:cNvGrpSpPr/>
        <p:nvPr/>
      </p:nvGrpSpPr>
      <p:grpSpPr>
        <a:xfrm>
          <a:off x="0" y="0"/>
          <a:ext cx="0" cy="0"/>
          <a:chOff x="0" y="0"/>
          <a:chExt cx="0" cy="0"/>
        </a:xfrm>
      </p:grpSpPr>
      <p:sp>
        <p:nvSpPr>
          <p:cNvPr id="16" name="Google Shape;16;p3"/>
          <p:cNvSpPr txBox="1"/>
          <p:nvPr>
            <p:ph type="title"/>
          </p:nvPr>
        </p:nvSpPr>
        <p:spPr>
          <a:xfrm>
            <a:off x="5831842" y="0"/>
            <a:ext cx="9372020" cy="2600920"/>
          </a:xfrm>
          <a:prstGeom prst="rect">
            <a:avLst/>
          </a:prstGeom>
          <a:noFill/>
          <a:ln>
            <a:noFill/>
          </a:ln>
        </p:spPr>
        <p:txBody>
          <a:bodyPr anchorCtr="0" anchor="ctr" bIns="34275" lIns="205725" spcFirstLastPara="1" rIns="68575" wrap="square" tIns="34275">
            <a:noAutofit/>
          </a:bodyPr>
          <a:lstStyle>
            <a:lvl1pPr lvl="0" algn="l">
              <a:lnSpc>
                <a:spcPct val="90000"/>
              </a:lnSpc>
              <a:spcBef>
                <a:spcPts val="0"/>
              </a:spcBef>
              <a:spcAft>
                <a:spcPts val="0"/>
              </a:spcAft>
              <a:buClr>
                <a:srgbClr val="0771BA"/>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 name="Google Shape;17;p3"/>
          <p:cNvSpPr txBox="1"/>
          <p:nvPr>
            <p:ph idx="1" type="body"/>
          </p:nvPr>
        </p:nvSpPr>
        <p:spPr>
          <a:xfrm>
            <a:off x="0" y="375145"/>
            <a:ext cx="5766737" cy="905671"/>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1"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chemeClr val="dk1"/>
              </a:buClr>
              <a:buSzPts val="1800"/>
              <a:buFont typeface="Arial"/>
              <a:buChar char="•"/>
              <a:defRPr b="0" i="0" sz="3957" u="none" cap="none" strike="noStrike">
                <a:solidFill>
                  <a:schemeClr val="dk1"/>
                </a:solidFill>
                <a:latin typeface="Calibri"/>
                <a:ea typeface="Calibri"/>
                <a:cs typeface="Calibri"/>
                <a:sym typeface="Calibri"/>
              </a:defRPr>
            </a:lvl2pPr>
            <a:lvl3pPr indent="-323850" lvl="2" marL="1371600" marR="0" algn="l">
              <a:lnSpc>
                <a:spcPct val="90000"/>
              </a:lnSpc>
              <a:spcBef>
                <a:spcPts val="879"/>
              </a:spcBef>
              <a:spcAft>
                <a:spcPts val="0"/>
              </a:spcAft>
              <a:buClr>
                <a:schemeClr val="dk1"/>
              </a:buClr>
              <a:buSzPts val="1500"/>
              <a:buFont typeface="Arial"/>
              <a:buChar char="•"/>
              <a:defRPr b="0" i="0" sz="3298" u="none" cap="none" strike="noStrike">
                <a:solidFill>
                  <a:schemeClr val="dk1"/>
                </a:solidFill>
                <a:latin typeface="Calibri"/>
                <a:ea typeface="Calibri"/>
                <a:cs typeface="Calibri"/>
                <a:sym typeface="Calibri"/>
              </a:defRPr>
            </a:lvl3pPr>
            <a:lvl4pPr indent="-317500" lvl="3" marL="1828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4pPr>
            <a:lvl5pPr indent="-317500" lvl="4" marL="22860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8" name="Google Shape;18;p3"/>
          <p:cNvSpPr txBox="1"/>
          <p:nvPr>
            <p:ph idx="2" type="body"/>
          </p:nvPr>
        </p:nvSpPr>
        <p:spPr>
          <a:xfrm>
            <a:off x="0" y="2602197"/>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19" name="Google Shape;19;p3"/>
          <p:cNvSpPr txBox="1"/>
          <p:nvPr>
            <p:ph idx="3" type="body"/>
          </p:nvPr>
        </p:nvSpPr>
        <p:spPr>
          <a:xfrm>
            <a:off x="-65442" y="6584031"/>
            <a:ext cx="5832036" cy="3730206"/>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771BA"/>
              </a:buClr>
              <a:buSzPts val="2100"/>
              <a:buFont typeface="Arial"/>
              <a:buChar char="•"/>
              <a:defRPr b="0" i="0" sz="4617" u="none" cap="none" strike="noStrike">
                <a:solidFill>
                  <a:srgbClr val="0771BA"/>
                </a:solidFill>
                <a:latin typeface="Poppins"/>
                <a:ea typeface="Poppins"/>
                <a:cs typeface="Poppins"/>
                <a:sym typeface="Poppins"/>
              </a:defRPr>
            </a:lvl1pPr>
            <a:lvl2pPr indent="-342900" lvl="1" marL="914400" marR="0" algn="l">
              <a:lnSpc>
                <a:spcPct val="90000"/>
              </a:lnSpc>
              <a:spcBef>
                <a:spcPts val="879"/>
              </a:spcBef>
              <a:spcAft>
                <a:spcPts val="0"/>
              </a:spcAft>
              <a:buClr>
                <a:srgbClr val="0771BA"/>
              </a:buClr>
              <a:buSzPts val="1800"/>
              <a:buFont typeface="Arial"/>
              <a:buChar char="•"/>
              <a:defRPr b="0" i="0" sz="3957" u="none" cap="none" strike="noStrike">
                <a:solidFill>
                  <a:srgbClr val="0771BA"/>
                </a:solidFill>
                <a:latin typeface="Calibri"/>
                <a:ea typeface="Calibri"/>
                <a:cs typeface="Calibri"/>
                <a:sym typeface="Calibri"/>
              </a:defRPr>
            </a:lvl2pPr>
            <a:lvl3pPr indent="-323850" lvl="2" marL="1371600" marR="0" algn="l">
              <a:lnSpc>
                <a:spcPct val="90000"/>
              </a:lnSpc>
              <a:spcBef>
                <a:spcPts val="879"/>
              </a:spcBef>
              <a:spcAft>
                <a:spcPts val="0"/>
              </a:spcAft>
              <a:buClr>
                <a:srgbClr val="0771BA"/>
              </a:buClr>
              <a:buSzPts val="1500"/>
              <a:buFont typeface="Arial"/>
              <a:buChar char="•"/>
              <a:defRPr b="0" i="0" sz="3298" u="none" cap="none" strike="noStrike">
                <a:solidFill>
                  <a:srgbClr val="0771BA"/>
                </a:solidFill>
                <a:latin typeface="Calibri"/>
                <a:ea typeface="Calibri"/>
                <a:cs typeface="Calibri"/>
                <a:sym typeface="Calibri"/>
              </a:defRPr>
            </a:lvl3pPr>
            <a:lvl4pPr indent="-317500" lvl="3" marL="18288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4pPr>
            <a:lvl5pPr indent="-317500" lvl="4" marL="2286000" marR="0" algn="l">
              <a:lnSpc>
                <a:spcPct val="90000"/>
              </a:lnSpc>
              <a:spcBef>
                <a:spcPts val="879"/>
              </a:spcBef>
              <a:spcAft>
                <a:spcPts val="0"/>
              </a:spcAft>
              <a:buClr>
                <a:srgbClr val="0771BA"/>
              </a:buClr>
              <a:buSzPts val="1400"/>
              <a:buFont typeface="Arial"/>
              <a:buChar char="•"/>
              <a:defRPr b="0" i="0" sz="3078" u="none" cap="none" strike="noStrike">
                <a:solidFill>
                  <a:srgbClr val="0771BA"/>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
        <p:nvSpPr>
          <p:cNvPr id="20" name="Google Shape;20;p3"/>
          <p:cNvSpPr txBox="1"/>
          <p:nvPr>
            <p:ph idx="4" type="body"/>
          </p:nvPr>
        </p:nvSpPr>
        <p:spPr>
          <a:xfrm>
            <a:off x="6251120" y="3206935"/>
            <a:ext cx="13423840" cy="6850913"/>
          </a:xfrm>
          <a:prstGeom prst="rect">
            <a:avLst/>
          </a:prstGeom>
          <a:noFill/>
          <a:ln>
            <a:noFill/>
          </a:ln>
        </p:spPr>
        <p:txBody>
          <a:bodyPr anchorCtr="0" anchor="t" bIns="34275" lIns="68575" spcFirstLastPara="1" rIns="68575" wrap="square" tIns="34275">
            <a:noAutofit/>
          </a:bodyPr>
          <a:lstStyle>
            <a:lvl1pPr indent="-361950" lvl="0" marL="457200" marR="0" algn="l">
              <a:lnSpc>
                <a:spcPct val="90000"/>
              </a:lnSpc>
              <a:spcBef>
                <a:spcPts val="1759"/>
              </a:spcBef>
              <a:spcAft>
                <a:spcPts val="0"/>
              </a:spcAft>
              <a:buClr>
                <a:srgbClr val="006FB6"/>
              </a:buClr>
              <a:buSzPts val="2100"/>
              <a:buFont typeface="Arial"/>
              <a:buChar char="•"/>
              <a:defRPr b="0" i="0" sz="4617" u="none" cap="none" strike="noStrike">
                <a:solidFill>
                  <a:srgbClr val="006FB6"/>
                </a:solidFill>
                <a:latin typeface="Poppins"/>
                <a:ea typeface="Poppins"/>
                <a:cs typeface="Poppins"/>
                <a:sym typeface="Poppins"/>
              </a:defRPr>
            </a:lvl1pPr>
            <a:lvl2pPr indent="-342900" lvl="1" marL="914400" marR="0" algn="l">
              <a:lnSpc>
                <a:spcPct val="90000"/>
              </a:lnSpc>
              <a:spcBef>
                <a:spcPts val="879"/>
              </a:spcBef>
              <a:spcAft>
                <a:spcPts val="0"/>
              </a:spcAft>
              <a:buClr>
                <a:srgbClr val="006FB6"/>
              </a:buClr>
              <a:buSzPts val="1800"/>
              <a:buFont typeface="Arial"/>
              <a:buChar char="•"/>
              <a:defRPr b="0" i="0" sz="3957" u="none" cap="none" strike="noStrike">
                <a:solidFill>
                  <a:srgbClr val="006FB6"/>
                </a:solidFill>
                <a:latin typeface="Calibri"/>
                <a:ea typeface="Calibri"/>
                <a:cs typeface="Calibri"/>
                <a:sym typeface="Calibri"/>
              </a:defRPr>
            </a:lvl2pPr>
            <a:lvl3pPr indent="-323850" lvl="2" marL="1371600" marR="0" algn="l">
              <a:lnSpc>
                <a:spcPct val="90000"/>
              </a:lnSpc>
              <a:spcBef>
                <a:spcPts val="879"/>
              </a:spcBef>
              <a:spcAft>
                <a:spcPts val="0"/>
              </a:spcAft>
              <a:buClr>
                <a:srgbClr val="006FB6"/>
              </a:buClr>
              <a:buSzPts val="1500"/>
              <a:buFont typeface="Arial"/>
              <a:buChar char="•"/>
              <a:defRPr b="0" i="0" sz="3298" u="none" cap="none" strike="noStrike">
                <a:solidFill>
                  <a:srgbClr val="006FB6"/>
                </a:solidFill>
                <a:latin typeface="Calibri"/>
                <a:ea typeface="Calibri"/>
                <a:cs typeface="Calibri"/>
                <a:sym typeface="Calibri"/>
              </a:defRPr>
            </a:lvl3pPr>
            <a:lvl4pPr indent="-317500" lvl="3" marL="18288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4pPr>
            <a:lvl5pPr indent="-317500" lvl="4" marL="2286000" marR="0" algn="l">
              <a:lnSpc>
                <a:spcPct val="90000"/>
              </a:lnSpc>
              <a:spcBef>
                <a:spcPts val="879"/>
              </a:spcBef>
              <a:spcAft>
                <a:spcPts val="0"/>
              </a:spcAft>
              <a:buClr>
                <a:srgbClr val="006FB6"/>
              </a:buClr>
              <a:buSzPts val="1400"/>
              <a:buFont typeface="Arial"/>
              <a:buChar char="•"/>
              <a:defRPr b="0" i="0" sz="3078" u="none" cap="none" strike="noStrike">
                <a:solidFill>
                  <a:srgbClr val="006FB6"/>
                </a:solidFill>
                <a:latin typeface="Calibri"/>
                <a:ea typeface="Calibri"/>
                <a:cs typeface="Calibri"/>
                <a:sym typeface="Calibri"/>
              </a:defRPr>
            </a:lvl5pPr>
            <a:lvl6pPr indent="-317500" lvl="5" marL="27432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6pPr>
            <a:lvl7pPr indent="-317500" lvl="6" marL="32004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7pPr>
            <a:lvl8pPr indent="-317500" lvl="7" marL="36576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8pPr>
            <a:lvl9pPr indent="-317500" lvl="8" marL="4114800" marR="0" algn="l">
              <a:lnSpc>
                <a:spcPct val="90000"/>
              </a:lnSpc>
              <a:spcBef>
                <a:spcPts val="879"/>
              </a:spcBef>
              <a:spcAft>
                <a:spcPts val="0"/>
              </a:spcAft>
              <a:buClr>
                <a:schemeClr val="dk1"/>
              </a:buClr>
              <a:buSzPts val="1400"/>
              <a:buFont typeface="Arial"/>
              <a:buChar char="•"/>
              <a:defRPr b="0" i="0" sz="3078"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4"/>
          <p:cNvSpPr txBox="1"/>
          <p:nvPr>
            <p:ph idx="1" type="body"/>
          </p:nvPr>
        </p:nvSpPr>
        <p:spPr>
          <a:xfrm>
            <a:off x="1005205" y="2601150"/>
            <a:ext cx="18093690"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24" name="Google Shape;24;p4"/>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4"/>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4"/>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27" name="Shape 27"/>
        <p:cNvGrpSpPr/>
        <p:nvPr/>
      </p:nvGrpSpPr>
      <p:grpSpPr>
        <a:xfrm>
          <a:off x="0" y="0"/>
          <a:ext cx="0" cy="0"/>
          <a:chOff x="0" y="0"/>
          <a:chExt cx="0" cy="0"/>
        </a:xfrm>
      </p:grpSpPr>
      <p:sp>
        <p:nvSpPr>
          <p:cNvPr id="28" name="Google Shape;28;p5"/>
          <p:cNvSpPr txBox="1"/>
          <p:nvPr>
            <p:ph type="ctrTitle"/>
          </p:nvPr>
        </p:nvSpPr>
        <p:spPr>
          <a:xfrm>
            <a:off x="1507807" y="3505898"/>
            <a:ext cx="17088486" cy="2374963"/>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5"/>
          <p:cNvSpPr txBox="1"/>
          <p:nvPr>
            <p:ph idx="1" type="subTitle"/>
          </p:nvPr>
        </p:nvSpPr>
        <p:spPr>
          <a:xfrm>
            <a:off x="3015615" y="6333236"/>
            <a:ext cx="14072870" cy="276999"/>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latin typeface="Poppins"/>
                <a:ea typeface="Poppins"/>
                <a:cs typeface="Poppins"/>
                <a:sym typeface="Poppi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5"/>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5"/>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 name="Google Shape;32;p5"/>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p:cSld name="Two Content">
    <p:spTree>
      <p:nvGrpSpPr>
        <p:cNvPr id="33" name="Shape 33"/>
        <p:cNvGrpSpPr/>
        <p:nvPr/>
      </p:nvGrpSpPr>
      <p:grpSpPr>
        <a:xfrm>
          <a:off x="0" y="0"/>
          <a:ext cx="0" cy="0"/>
          <a:chOff x="0" y="0"/>
          <a:chExt cx="0" cy="0"/>
        </a:xfrm>
      </p:grpSpPr>
      <p:sp>
        <p:nvSpPr>
          <p:cNvPr id="34" name="Google Shape;34;p6"/>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6"/>
          <p:cNvSpPr txBox="1"/>
          <p:nvPr>
            <p:ph idx="1" type="body"/>
          </p:nvPr>
        </p:nvSpPr>
        <p:spPr>
          <a:xfrm>
            <a:off x="1005205" y="2601150"/>
            <a:ext cx="874528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6" name="Google Shape;36;p6"/>
          <p:cNvSpPr txBox="1"/>
          <p:nvPr>
            <p:ph idx="2" type="body"/>
          </p:nvPr>
        </p:nvSpPr>
        <p:spPr>
          <a:xfrm>
            <a:off x="10353611" y="2601150"/>
            <a:ext cx="8745284" cy="276999"/>
          </a:xfrm>
          <a:prstGeom prst="rect">
            <a:avLst/>
          </a:prstGeom>
          <a:noFill/>
          <a:ln>
            <a:noFill/>
          </a:ln>
        </p:spPr>
        <p:txBody>
          <a:bodyPr anchorCtr="0" anchor="t" bIns="0" lIns="0" spcFirstLastPara="1" rIns="0" wrap="square" tIns="0">
            <a:spAutoFit/>
          </a:bodyPr>
          <a:lstStyle>
            <a:lvl1pPr indent="-228600" lvl="0" marL="457200" algn="l">
              <a:lnSpc>
                <a:spcPct val="100000"/>
              </a:lnSpc>
              <a:spcBef>
                <a:spcPts val="0"/>
              </a:spcBef>
              <a:spcAft>
                <a:spcPts val="0"/>
              </a:spcAft>
              <a:buSzPts val="1400"/>
              <a:buNone/>
              <a:defRPr>
                <a:latin typeface="Poppins"/>
                <a:ea typeface="Poppins"/>
                <a:cs typeface="Poppins"/>
                <a:sym typeface="Poppins"/>
              </a:defRPr>
            </a:lvl1pPr>
            <a:lvl2pPr indent="-228600" lvl="1" marL="914400" algn="l">
              <a:lnSpc>
                <a:spcPct val="100000"/>
              </a:lnSpc>
              <a:spcBef>
                <a:spcPts val="0"/>
              </a:spcBef>
              <a:spcAft>
                <a:spcPts val="0"/>
              </a:spcAft>
              <a:buSzPts val="1400"/>
              <a:buNone/>
              <a:defRPr/>
            </a:lvl2pPr>
            <a:lvl3pPr indent="-228600" lvl="2" marL="1371600" algn="l">
              <a:lnSpc>
                <a:spcPct val="100000"/>
              </a:lnSpc>
              <a:spcBef>
                <a:spcPts val="0"/>
              </a:spcBef>
              <a:spcAft>
                <a:spcPts val="0"/>
              </a:spcAft>
              <a:buSzPts val="1400"/>
              <a:buNone/>
              <a:defRPr/>
            </a:lvl3pPr>
            <a:lvl4pPr indent="-228600" lvl="3" marL="1828800" algn="l">
              <a:lnSpc>
                <a:spcPct val="100000"/>
              </a:lnSpc>
              <a:spcBef>
                <a:spcPts val="0"/>
              </a:spcBef>
              <a:spcAft>
                <a:spcPts val="0"/>
              </a:spcAft>
              <a:buSzPts val="1400"/>
              <a:buNone/>
              <a:defRPr/>
            </a:lvl4pPr>
            <a:lvl5pPr indent="-228600" lvl="4" marL="2286000" algn="l">
              <a:lnSpc>
                <a:spcPct val="100000"/>
              </a:lnSpc>
              <a:spcBef>
                <a:spcPts val="0"/>
              </a:spcBef>
              <a:spcAft>
                <a:spcPts val="0"/>
              </a:spcAft>
              <a:buSzPts val="1400"/>
              <a:buNone/>
              <a:defRPr/>
            </a:lvl5pPr>
            <a:lvl6pPr indent="-228600" lvl="5" marL="2743200" algn="l">
              <a:lnSpc>
                <a:spcPct val="100000"/>
              </a:lnSpc>
              <a:spcBef>
                <a:spcPts val="0"/>
              </a:spcBef>
              <a:spcAft>
                <a:spcPts val="0"/>
              </a:spcAft>
              <a:buSzPts val="1400"/>
              <a:buNone/>
              <a:defRPr/>
            </a:lvl6pPr>
            <a:lvl7pPr indent="-228600" lvl="6" marL="3200400" algn="l">
              <a:lnSpc>
                <a:spcPct val="100000"/>
              </a:lnSpc>
              <a:spcBef>
                <a:spcPts val="0"/>
              </a:spcBef>
              <a:spcAft>
                <a:spcPts val="0"/>
              </a:spcAft>
              <a:buSzPts val="1400"/>
              <a:buNone/>
              <a:defRPr/>
            </a:lvl7pPr>
            <a:lvl8pPr indent="-228600" lvl="7" marL="3657600" algn="l">
              <a:lnSpc>
                <a:spcPct val="100000"/>
              </a:lnSpc>
              <a:spcBef>
                <a:spcPts val="0"/>
              </a:spcBef>
              <a:spcAft>
                <a:spcPts val="0"/>
              </a:spcAft>
              <a:buSzPts val="1400"/>
              <a:buNone/>
              <a:defRPr/>
            </a:lvl8pPr>
            <a:lvl9pPr indent="-228600" lvl="8" marL="4114800" algn="l">
              <a:lnSpc>
                <a:spcPct val="100000"/>
              </a:lnSpc>
              <a:spcBef>
                <a:spcPts val="0"/>
              </a:spcBef>
              <a:spcAft>
                <a:spcPts val="0"/>
              </a:spcAft>
              <a:buSzPts val="1400"/>
              <a:buNone/>
              <a:defRPr/>
            </a:lvl9pPr>
          </a:lstStyle>
          <a:p/>
        </p:txBody>
      </p:sp>
      <p:sp>
        <p:nvSpPr>
          <p:cNvPr id="37" name="Google Shape;37;p6"/>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6"/>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6"/>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0" name="Shape 40"/>
        <p:cNvGrpSpPr/>
        <p:nvPr/>
      </p:nvGrpSpPr>
      <p:grpSpPr>
        <a:xfrm>
          <a:off x="0" y="0"/>
          <a:ext cx="0" cy="0"/>
          <a:chOff x="0" y="0"/>
          <a:chExt cx="0" cy="0"/>
        </a:xfrm>
      </p:grpSpPr>
      <p:sp>
        <p:nvSpPr>
          <p:cNvPr id="41" name="Google Shape;41;p7"/>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b="1" i="0" sz="8250">
                <a:solidFill>
                  <a:srgbClr val="0071B5"/>
                </a:solidFill>
                <a:latin typeface="Poppins Black"/>
                <a:ea typeface="Poppins Black"/>
                <a:cs typeface="Poppins Black"/>
                <a:sym typeface="Poppins Blac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7"/>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7"/>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7"/>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45" name="Shape 45"/>
        <p:cNvGrpSpPr/>
        <p:nvPr/>
      </p:nvGrpSpPr>
      <p:grpSpPr>
        <a:xfrm>
          <a:off x="0" y="0"/>
          <a:ext cx="0" cy="0"/>
          <a:chOff x="0" y="0"/>
          <a:chExt cx="0" cy="0"/>
        </a:xfrm>
      </p:grpSpPr>
      <p:sp>
        <p:nvSpPr>
          <p:cNvPr id="46" name="Google Shape;46;p8"/>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algn="ctr">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8"/>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algn="l">
              <a:lnSpc>
                <a:spcPct val="100000"/>
              </a:lnSpc>
              <a:spcBef>
                <a:spcPts val="0"/>
              </a:spcBef>
              <a:spcAft>
                <a:spcPts val="0"/>
              </a:spcAft>
              <a:buSzPts val="1400"/>
              <a:buNone/>
              <a:defRPr>
                <a:solidFill>
                  <a:srgbClr val="888888"/>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8"/>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5"/>
            <a:ext cx="6938009" cy="11308715"/>
          </a:xfrm>
          <a:custGeom>
            <a:rect b="b" l="l" r="r" t="t"/>
            <a:pathLst>
              <a:path extrusionOk="0" h="11308715" w="6938009">
                <a:moveTo>
                  <a:pt x="6937591" y="5174450"/>
                </a:moveTo>
                <a:lnTo>
                  <a:pt x="6937324" y="5110950"/>
                </a:lnTo>
                <a:lnTo>
                  <a:pt x="6936727" y="5060150"/>
                </a:lnTo>
                <a:lnTo>
                  <a:pt x="6935825" y="4996650"/>
                </a:lnTo>
                <a:lnTo>
                  <a:pt x="6934619" y="4933150"/>
                </a:lnTo>
                <a:lnTo>
                  <a:pt x="6933095" y="4882350"/>
                </a:lnTo>
                <a:lnTo>
                  <a:pt x="6931253" y="4818850"/>
                </a:lnTo>
                <a:lnTo>
                  <a:pt x="6929107" y="4755350"/>
                </a:lnTo>
                <a:lnTo>
                  <a:pt x="6926656" y="4704550"/>
                </a:lnTo>
                <a:lnTo>
                  <a:pt x="6923900" y="4641050"/>
                </a:lnTo>
                <a:lnTo>
                  <a:pt x="6920839" y="4577550"/>
                </a:lnTo>
                <a:lnTo>
                  <a:pt x="6917474" y="4526750"/>
                </a:lnTo>
                <a:lnTo>
                  <a:pt x="6913804" y="4463250"/>
                </a:lnTo>
                <a:lnTo>
                  <a:pt x="6909829" y="4412450"/>
                </a:lnTo>
                <a:lnTo>
                  <a:pt x="6905561" y="4348950"/>
                </a:lnTo>
                <a:lnTo>
                  <a:pt x="6900989" y="4298150"/>
                </a:lnTo>
                <a:lnTo>
                  <a:pt x="6896125" y="4234650"/>
                </a:lnTo>
                <a:lnTo>
                  <a:pt x="6890969" y="4183850"/>
                </a:lnTo>
                <a:lnTo>
                  <a:pt x="6885508" y="4120350"/>
                </a:lnTo>
                <a:lnTo>
                  <a:pt x="6879768" y="4069550"/>
                </a:lnTo>
                <a:lnTo>
                  <a:pt x="6873722" y="4006050"/>
                </a:lnTo>
                <a:lnTo>
                  <a:pt x="6867398" y="3955250"/>
                </a:lnTo>
                <a:lnTo>
                  <a:pt x="6860768" y="3891750"/>
                </a:lnTo>
                <a:lnTo>
                  <a:pt x="6853872" y="3840950"/>
                </a:lnTo>
                <a:lnTo>
                  <a:pt x="6846671" y="3777450"/>
                </a:lnTo>
                <a:lnTo>
                  <a:pt x="6839191" y="3726650"/>
                </a:lnTo>
                <a:lnTo>
                  <a:pt x="6831431" y="3663150"/>
                </a:lnTo>
                <a:lnTo>
                  <a:pt x="6823380" y="3612350"/>
                </a:lnTo>
                <a:lnTo>
                  <a:pt x="6815061" y="3561550"/>
                </a:lnTo>
                <a:lnTo>
                  <a:pt x="6806451" y="3498050"/>
                </a:lnTo>
                <a:lnTo>
                  <a:pt x="6797573" y="3447250"/>
                </a:lnTo>
                <a:lnTo>
                  <a:pt x="6788404" y="3396450"/>
                </a:lnTo>
                <a:lnTo>
                  <a:pt x="6778968" y="3332950"/>
                </a:lnTo>
                <a:lnTo>
                  <a:pt x="6769252" y="3282150"/>
                </a:lnTo>
                <a:lnTo>
                  <a:pt x="6759270" y="3231350"/>
                </a:lnTo>
                <a:lnTo>
                  <a:pt x="6749008" y="3180550"/>
                </a:lnTo>
                <a:lnTo>
                  <a:pt x="6738480" y="3117050"/>
                </a:lnTo>
                <a:lnTo>
                  <a:pt x="6727685" y="3066250"/>
                </a:lnTo>
                <a:lnTo>
                  <a:pt x="6716623" y="3015450"/>
                </a:lnTo>
                <a:lnTo>
                  <a:pt x="6705282" y="2964650"/>
                </a:lnTo>
                <a:lnTo>
                  <a:pt x="6693687" y="2913850"/>
                </a:lnTo>
                <a:lnTo>
                  <a:pt x="6681825" y="2850350"/>
                </a:lnTo>
                <a:lnTo>
                  <a:pt x="6669697" y="2799550"/>
                </a:lnTo>
                <a:lnTo>
                  <a:pt x="6657314" y="2748750"/>
                </a:lnTo>
                <a:lnTo>
                  <a:pt x="6644665" y="2697950"/>
                </a:lnTo>
                <a:lnTo>
                  <a:pt x="6631762" y="2647150"/>
                </a:lnTo>
                <a:lnTo>
                  <a:pt x="6618605" y="2596350"/>
                </a:lnTo>
                <a:lnTo>
                  <a:pt x="6605181" y="2545550"/>
                </a:lnTo>
                <a:lnTo>
                  <a:pt x="6591516" y="2494750"/>
                </a:lnTo>
                <a:lnTo>
                  <a:pt x="6577584" y="2443950"/>
                </a:lnTo>
                <a:lnTo>
                  <a:pt x="6563411" y="2393150"/>
                </a:lnTo>
                <a:lnTo>
                  <a:pt x="6548983" y="2342350"/>
                </a:lnTo>
                <a:lnTo>
                  <a:pt x="6534302" y="2291550"/>
                </a:lnTo>
                <a:lnTo>
                  <a:pt x="6519380" y="2240750"/>
                </a:lnTo>
                <a:lnTo>
                  <a:pt x="6504203" y="2189950"/>
                </a:lnTo>
                <a:lnTo>
                  <a:pt x="6488785" y="2139150"/>
                </a:lnTo>
                <a:lnTo>
                  <a:pt x="6473126" y="2088349"/>
                </a:lnTo>
                <a:lnTo>
                  <a:pt x="6457213" y="2037549"/>
                </a:lnTo>
                <a:lnTo>
                  <a:pt x="6441072" y="1999449"/>
                </a:lnTo>
                <a:lnTo>
                  <a:pt x="6424676" y="1948649"/>
                </a:lnTo>
                <a:lnTo>
                  <a:pt x="6408052" y="1897849"/>
                </a:lnTo>
                <a:lnTo>
                  <a:pt x="6391186" y="1847049"/>
                </a:lnTo>
                <a:lnTo>
                  <a:pt x="6374092" y="1796249"/>
                </a:lnTo>
                <a:lnTo>
                  <a:pt x="6356756" y="1758149"/>
                </a:lnTo>
                <a:lnTo>
                  <a:pt x="6339179" y="1707349"/>
                </a:lnTo>
                <a:lnTo>
                  <a:pt x="6321387" y="1656549"/>
                </a:lnTo>
                <a:lnTo>
                  <a:pt x="6303353" y="1618449"/>
                </a:lnTo>
                <a:lnTo>
                  <a:pt x="6285090" y="1567649"/>
                </a:lnTo>
                <a:lnTo>
                  <a:pt x="6266599" y="1516849"/>
                </a:lnTo>
                <a:lnTo>
                  <a:pt x="6247879" y="1478749"/>
                </a:lnTo>
                <a:lnTo>
                  <a:pt x="6228943" y="1427949"/>
                </a:lnTo>
                <a:lnTo>
                  <a:pt x="6209766" y="1389849"/>
                </a:lnTo>
                <a:lnTo>
                  <a:pt x="6190373" y="1339049"/>
                </a:lnTo>
                <a:lnTo>
                  <a:pt x="6170765" y="1300949"/>
                </a:lnTo>
                <a:lnTo>
                  <a:pt x="6150940" y="1250149"/>
                </a:lnTo>
                <a:lnTo>
                  <a:pt x="6130887" y="1212049"/>
                </a:lnTo>
                <a:lnTo>
                  <a:pt x="6110617" y="1161249"/>
                </a:lnTo>
                <a:lnTo>
                  <a:pt x="6090132" y="1123149"/>
                </a:lnTo>
                <a:lnTo>
                  <a:pt x="6069431" y="1072349"/>
                </a:lnTo>
                <a:lnTo>
                  <a:pt x="6048514" y="1034249"/>
                </a:lnTo>
                <a:lnTo>
                  <a:pt x="6027382" y="996149"/>
                </a:lnTo>
                <a:lnTo>
                  <a:pt x="6006046" y="945349"/>
                </a:lnTo>
                <a:lnTo>
                  <a:pt x="5984494" y="907249"/>
                </a:lnTo>
                <a:lnTo>
                  <a:pt x="5962739" y="869149"/>
                </a:lnTo>
                <a:lnTo>
                  <a:pt x="5940780" y="831049"/>
                </a:lnTo>
                <a:lnTo>
                  <a:pt x="5918606" y="780249"/>
                </a:lnTo>
                <a:lnTo>
                  <a:pt x="5896229" y="742149"/>
                </a:lnTo>
                <a:lnTo>
                  <a:pt x="5873661" y="704049"/>
                </a:lnTo>
                <a:lnTo>
                  <a:pt x="5850877" y="665949"/>
                </a:lnTo>
                <a:lnTo>
                  <a:pt x="5827903" y="627849"/>
                </a:lnTo>
                <a:lnTo>
                  <a:pt x="5804713" y="589749"/>
                </a:lnTo>
                <a:lnTo>
                  <a:pt x="5781345" y="538949"/>
                </a:lnTo>
                <a:lnTo>
                  <a:pt x="5757761" y="500849"/>
                </a:lnTo>
                <a:lnTo>
                  <a:pt x="5733999" y="462749"/>
                </a:lnTo>
                <a:lnTo>
                  <a:pt x="5710034" y="424649"/>
                </a:lnTo>
                <a:lnTo>
                  <a:pt x="5685879" y="386549"/>
                </a:lnTo>
                <a:lnTo>
                  <a:pt x="5661533" y="361149"/>
                </a:lnTo>
                <a:lnTo>
                  <a:pt x="5636996" y="323049"/>
                </a:lnTo>
                <a:lnTo>
                  <a:pt x="5612269" y="284949"/>
                </a:lnTo>
                <a:lnTo>
                  <a:pt x="5587352" y="246849"/>
                </a:lnTo>
                <a:lnTo>
                  <a:pt x="5562257" y="208749"/>
                </a:lnTo>
                <a:lnTo>
                  <a:pt x="5536971" y="170649"/>
                </a:lnTo>
                <a:lnTo>
                  <a:pt x="5511508" y="132549"/>
                </a:lnTo>
                <a:lnTo>
                  <a:pt x="5485854" y="107149"/>
                </a:lnTo>
                <a:lnTo>
                  <a:pt x="5460022" y="69049"/>
                </a:lnTo>
                <a:lnTo>
                  <a:pt x="5434012" y="30949"/>
                </a:lnTo>
                <a:lnTo>
                  <a:pt x="5412194" y="5549"/>
                </a:lnTo>
                <a:lnTo>
                  <a:pt x="3280003" y="5549"/>
                </a:lnTo>
                <a:lnTo>
                  <a:pt x="3280003" y="0"/>
                </a:lnTo>
                <a:lnTo>
                  <a:pt x="0" y="0"/>
                </a:lnTo>
                <a:lnTo>
                  <a:pt x="0" y="1072349"/>
                </a:lnTo>
                <a:lnTo>
                  <a:pt x="0" y="9530550"/>
                </a:lnTo>
                <a:lnTo>
                  <a:pt x="0" y="11308550"/>
                </a:lnTo>
                <a:lnTo>
                  <a:pt x="1414424" y="11308550"/>
                </a:lnTo>
                <a:lnTo>
                  <a:pt x="3280003" y="11308550"/>
                </a:lnTo>
                <a:lnTo>
                  <a:pt x="4532858" y="11308550"/>
                </a:lnTo>
                <a:lnTo>
                  <a:pt x="4563757" y="11283150"/>
                </a:lnTo>
                <a:lnTo>
                  <a:pt x="4594517" y="11270450"/>
                </a:lnTo>
                <a:lnTo>
                  <a:pt x="4746256" y="11143450"/>
                </a:lnTo>
                <a:lnTo>
                  <a:pt x="4865065" y="11041850"/>
                </a:lnTo>
                <a:lnTo>
                  <a:pt x="4894402" y="11016450"/>
                </a:lnTo>
                <a:lnTo>
                  <a:pt x="4923599" y="10978350"/>
                </a:lnTo>
                <a:lnTo>
                  <a:pt x="5010239" y="10902150"/>
                </a:lnTo>
                <a:lnTo>
                  <a:pt x="5038814" y="10864050"/>
                </a:lnTo>
                <a:lnTo>
                  <a:pt x="5095481" y="10813250"/>
                </a:lnTo>
                <a:lnTo>
                  <a:pt x="5123586" y="10775150"/>
                </a:lnTo>
                <a:lnTo>
                  <a:pt x="5179301" y="10724350"/>
                </a:lnTo>
                <a:lnTo>
                  <a:pt x="5206911" y="10686250"/>
                </a:lnTo>
                <a:lnTo>
                  <a:pt x="5234356" y="10660850"/>
                </a:lnTo>
                <a:lnTo>
                  <a:pt x="5288750" y="10584650"/>
                </a:lnTo>
                <a:lnTo>
                  <a:pt x="5315699" y="10559250"/>
                </a:lnTo>
                <a:lnTo>
                  <a:pt x="5342471" y="10521150"/>
                </a:lnTo>
                <a:lnTo>
                  <a:pt x="5369064" y="10495750"/>
                </a:lnTo>
                <a:lnTo>
                  <a:pt x="5421757" y="10419550"/>
                </a:lnTo>
                <a:lnTo>
                  <a:pt x="5447830" y="10381450"/>
                </a:lnTo>
                <a:lnTo>
                  <a:pt x="5473738" y="10356050"/>
                </a:lnTo>
                <a:lnTo>
                  <a:pt x="5499455" y="10317950"/>
                </a:lnTo>
                <a:lnTo>
                  <a:pt x="5524995" y="10279850"/>
                </a:lnTo>
                <a:lnTo>
                  <a:pt x="5550357" y="10241750"/>
                </a:lnTo>
                <a:lnTo>
                  <a:pt x="5575541" y="10203650"/>
                </a:lnTo>
                <a:lnTo>
                  <a:pt x="5600535" y="10165550"/>
                </a:lnTo>
                <a:lnTo>
                  <a:pt x="5625338" y="10140150"/>
                </a:lnTo>
                <a:lnTo>
                  <a:pt x="5649963" y="10102050"/>
                </a:lnTo>
                <a:lnTo>
                  <a:pt x="5674398" y="10063950"/>
                </a:lnTo>
                <a:lnTo>
                  <a:pt x="5698642" y="10025850"/>
                </a:lnTo>
                <a:lnTo>
                  <a:pt x="5722696" y="9987750"/>
                </a:lnTo>
                <a:lnTo>
                  <a:pt x="5746559" y="9936950"/>
                </a:lnTo>
                <a:lnTo>
                  <a:pt x="5770232" y="9898850"/>
                </a:lnTo>
                <a:lnTo>
                  <a:pt x="5793702" y="9860750"/>
                </a:lnTo>
                <a:lnTo>
                  <a:pt x="5816981" y="9822650"/>
                </a:lnTo>
                <a:lnTo>
                  <a:pt x="5840069" y="9784550"/>
                </a:lnTo>
                <a:lnTo>
                  <a:pt x="5862942" y="9746450"/>
                </a:lnTo>
                <a:lnTo>
                  <a:pt x="5885624" y="9695650"/>
                </a:lnTo>
                <a:lnTo>
                  <a:pt x="5908103" y="9657550"/>
                </a:lnTo>
                <a:lnTo>
                  <a:pt x="5930379" y="9619450"/>
                </a:lnTo>
                <a:lnTo>
                  <a:pt x="5952452" y="9581350"/>
                </a:lnTo>
                <a:lnTo>
                  <a:pt x="5974321" y="9530550"/>
                </a:lnTo>
                <a:lnTo>
                  <a:pt x="5995987" y="9492450"/>
                </a:lnTo>
                <a:lnTo>
                  <a:pt x="6017438" y="9454350"/>
                </a:lnTo>
                <a:lnTo>
                  <a:pt x="6038672" y="9403550"/>
                </a:lnTo>
                <a:lnTo>
                  <a:pt x="6059703" y="9365450"/>
                </a:lnTo>
                <a:lnTo>
                  <a:pt x="6080518" y="9314650"/>
                </a:lnTo>
                <a:lnTo>
                  <a:pt x="6101118" y="9276550"/>
                </a:lnTo>
                <a:lnTo>
                  <a:pt x="6121514" y="9225750"/>
                </a:lnTo>
                <a:lnTo>
                  <a:pt x="6141682" y="9187650"/>
                </a:lnTo>
                <a:lnTo>
                  <a:pt x="6161633" y="9136850"/>
                </a:lnTo>
                <a:lnTo>
                  <a:pt x="6181369" y="9098750"/>
                </a:lnTo>
                <a:lnTo>
                  <a:pt x="6200876" y="9047950"/>
                </a:lnTo>
                <a:lnTo>
                  <a:pt x="6220168" y="9009850"/>
                </a:lnTo>
                <a:lnTo>
                  <a:pt x="6239243" y="8959050"/>
                </a:lnTo>
                <a:lnTo>
                  <a:pt x="6258090" y="8908250"/>
                </a:lnTo>
                <a:lnTo>
                  <a:pt x="6276695" y="8870150"/>
                </a:lnTo>
                <a:lnTo>
                  <a:pt x="6295085" y="8819350"/>
                </a:lnTo>
                <a:lnTo>
                  <a:pt x="6313246" y="8768550"/>
                </a:lnTo>
                <a:lnTo>
                  <a:pt x="6331178" y="8730450"/>
                </a:lnTo>
                <a:lnTo>
                  <a:pt x="6348882" y="8679650"/>
                </a:lnTo>
                <a:lnTo>
                  <a:pt x="6366345" y="8628850"/>
                </a:lnTo>
                <a:lnTo>
                  <a:pt x="6383579" y="8578050"/>
                </a:lnTo>
                <a:lnTo>
                  <a:pt x="6400571" y="8539950"/>
                </a:lnTo>
                <a:lnTo>
                  <a:pt x="6417335" y="8489150"/>
                </a:lnTo>
                <a:lnTo>
                  <a:pt x="6433845" y="8438350"/>
                </a:lnTo>
                <a:lnTo>
                  <a:pt x="6450127" y="8387550"/>
                </a:lnTo>
                <a:lnTo>
                  <a:pt x="6466167" y="8336750"/>
                </a:lnTo>
                <a:lnTo>
                  <a:pt x="6481966" y="8285950"/>
                </a:lnTo>
                <a:lnTo>
                  <a:pt x="6497523" y="8235150"/>
                </a:lnTo>
                <a:lnTo>
                  <a:pt x="6512827" y="8184350"/>
                </a:lnTo>
                <a:lnTo>
                  <a:pt x="6527889" y="8133550"/>
                </a:lnTo>
                <a:lnTo>
                  <a:pt x="6542697" y="8082750"/>
                </a:lnTo>
                <a:lnTo>
                  <a:pt x="6557264" y="8031950"/>
                </a:lnTo>
                <a:lnTo>
                  <a:pt x="6571577" y="7981150"/>
                </a:lnTo>
                <a:lnTo>
                  <a:pt x="6585636" y="7930350"/>
                </a:lnTo>
                <a:lnTo>
                  <a:pt x="6599441" y="7879550"/>
                </a:lnTo>
                <a:lnTo>
                  <a:pt x="6613004" y="7828750"/>
                </a:lnTo>
                <a:lnTo>
                  <a:pt x="6626301" y="7777950"/>
                </a:lnTo>
                <a:lnTo>
                  <a:pt x="6639331" y="7727150"/>
                </a:lnTo>
                <a:lnTo>
                  <a:pt x="6652120" y="7676350"/>
                </a:lnTo>
                <a:lnTo>
                  <a:pt x="6664642" y="7625550"/>
                </a:lnTo>
                <a:lnTo>
                  <a:pt x="6676898" y="7562050"/>
                </a:lnTo>
                <a:lnTo>
                  <a:pt x="6688887" y="7511250"/>
                </a:lnTo>
                <a:lnTo>
                  <a:pt x="6700621" y="7460450"/>
                </a:lnTo>
                <a:lnTo>
                  <a:pt x="6712090" y="7409650"/>
                </a:lnTo>
                <a:lnTo>
                  <a:pt x="6723291" y="7346150"/>
                </a:lnTo>
                <a:lnTo>
                  <a:pt x="6734226" y="7295350"/>
                </a:lnTo>
                <a:lnTo>
                  <a:pt x="6744881" y="7244550"/>
                </a:lnTo>
                <a:lnTo>
                  <a:pt x="6755270" y="7193750"/>
                </a:lnTo>
                <a:lnTo>
                  <a:pt x="6765391" y="7130250"/>
                </a:lnTo>
                <a:lnTo>
                  <a:pt x="6775234" y="7079450"/>
                </a:lnTo>
                <a:lnTo>
                  <a:pt x="6784797" y="7028650"/>
                </a:lnTo>
                <a:lnTo>
                  <a:pt x="6794093" y="6965150"/>
                </a:lnTo>
                <a:lnTo>
                  <a:pt x="6803110" y="6914350"/>
                </a:lnTo>
                <a:lnTo>
                  <a:pt x="6811848" y="6863550"/>
                </a:lnTo>
                <a:lnTo>
                  <a:pt x="6820294" y="6800050"/>
                </a:lnTo>
                <a:lnTo>
                  <a:pt x="6828472" y="6749250"/>
                </a:lnTo>
                <a:lnTo>
                  <a:pt x="6836359" y="6685750"/>
                </a:lnTo>
                <a:lnTo>
                  <a:pt x="6843966" y="6634950"/>
                </a:lnTo>
                <a:lnTo>
                  <a:pt x="6851282" y="6584150"/>
                </a:lnTo>
                <a:lnTo>
                  <a:pt x="6858317" y="6520650"/>
                </a:lnTo>
                <a:lnTo>
                  <a:pt x="6865061" y="6469850"/>
                </a:lnTo>
                <a:lnTo>
                  <a:pt x="6871513" y="6406350"/>
                </a:lnTo>
                <a:lnTo>
                  <a:pt x="6877672" y="6355550"/>
                </a:lnTo>
                <a:lnTo>
                  <a:pt x="6883540" y="6292050"/>
                </a:lnTo>
                <a:lnTo>
                  <a:pt x="6889115" y="6241250"/>
                </a:lnTo>
                <a:lnTo>
                  <a:pt x="6894398" y="6177750"/>
                </a:lnTo>
                <a:lnTo>
                  <a:pt x="6899376" y="6114250"/>
                </a:lnTo>
                <a:lnTo>
                  <a:pt x="6904063" y="6063450"/>
                </a:lnTo>
                <a:lnTo>
                  <a:pt x="6908444" y="5999950"/>
                </a:lnTo>
                <a:lnTo>
                  <a:pt x="6912521" y="5949150"/>
                </a:lnTo>
                <a:lnTo>
                  <a:pt x="6916306" y="5885650"/>
                </a:lnTo>
                <a:lnTo>
                  <a:pt x="6919785" y="5822150"/>
                </a:lnTo>
                <a:lnTo>
                  <a:pt x="6922948" y="5771350"/>
                </a:lnTo>
                <a:lnTo>
                  <a:pt x="6925818" y="5707850"/>
                </a:lnTo>
                <a:lnTo>
                  <a:pt x="6928371" y="5644350"/>
                </a:lnTo>
                <a:lnTo>
                  <a:pt x="6930618" y="5593550"/>
                </a:lnTo>
                <a:lnTo>
                  <a:pt x="6932562" y="5530050"/>
                </a:lnTo>
                <a:lnTo>
                  <a:pt x="6935495" y="5415750"/>
                </a:lnTo>
                <a:lnTo>
                  <a:pt x="6936499" y="5352250"/>
                </a:lnTo>
                <a:lnTo>
                  <a:pt x="6937184" y="5288750"/>
                </a:lnTo>
                <a:lnTo>
                  <a:pt x="6937540" y="5237950"/>
                </a:lnTo>
                <a:lnTo>
                  <a:pt x="6937591" y="5174450"/>
                </a:lnTo>
                <a:close/>
              </a:path>
            </a:pathLst>
          </a:custGeom>
          <a:solidFill>
            <a:srgbClr val="FEF8E8"/>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3078"/>
              <a:buFont typeface="Arial"/>
              <a:buNone/>
            </a:pPr>
            <a:r>
              <a:t/>
            </a:r>
            <a:endParaRPr b="0" i="0" sz="3078" u="none" cap="none" strike="noStrike">
              <a:solidFill>
                <a:srgbClr val="000000"/>
              </a:solidFill>
              <a:latin typeface="Arial"/>
              <a:ea typeface="Arial"/>
              <a:cs typeface="Arial"/>
              <a:sym typeface="Arial"/>
            </a:endParaRPr>
          </a:p>
        </p:txBody>
      </p:sp>
      <p:pic>
        <p:nvPicPr>
          <p:cNvPr id="7" name="Google Shape;7;p1"/>
          <p:cNvPicPr preferRelativeResize="0"/>
          <p:nvPr/>
        </p:nvPicPr>
        <p:blipFill rotWithShape="1">
          <a:blip r:embed="rId1">
            <a:alphaModFix/>
          </a:blip>
          <a:srcRect b="0" l="0" r="0" t="0"/>
          <a:stretch/>
        </p:blipFill>
        <p:spPr>
          <a:xfrm>
            <a:off x="623019" y="9357636"/>
            <a:ext cx="3994636" cy="1215072"/>
          </a:xfrm>
          <a:prstGeom prst="rect">
            <a:avLst/>
          </a:prstGeom>
          <a:noFill/>
          <a:ln>
            <a:noFill/>
          </a:ln>
        </p:spPr>
      </p:pic>
      <p:sp>
        <p:nvSpPr>
          <p:cNvPr id="8" name="Google Shape;8;p1"/>
          <p:cNvSpPr txBox="1"/>
          <p:nvPr>
            <p:ph type="title"/>
          </p:nvPr>
        </p:nvSpPr>
        <p:spPr>
          <a:xfrm>
            <a:off x="610317" y="626011"/>
            <a:ext cx="4910455" cy="2329180"/>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1" i="0" sz="8250" u="none" cap="none" strike="noStrike">
                <a:solidFill>
                  <a:srgbClr val="0071B5"/>
                </a:solidFill>
                <a:latin typeface="Poppins Black"/>
                <a:ea typeface="Poppins Black"/>
                <a:cs typeface="Poppins Black"/>
                <a:sym typeface="Poppins Black"/>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9" name="Google Shape;9;p1"/>
          <p:cNvSpPr txBox="1"/>
          <p:nvPr>
            <p:ph idx="1" type="body"/>
          </p:nvPr>
        </p:nvSpPr>
        <p:spPr>
          <a:xfrm>
            <a:off x="1005205" y="2601150"/>
            <a:ext cx="18093690" cy="276999"/>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10" name="Google Shape;10;p1"/>
          <p:cNvSpPr txBox="1"/>
          <p:nvPr>
            <p:ph idx="11" type="ftr"/>
          </p:nvPr>
        </p:nvSpPr>
        <p:spPr>
          <a:xfrm>
            <a:off x="6835394" y="10517696"/>
            <a:ext cx="6433312" cy="565467"/>
          </a:xfrm>
          <a:prstGeom prst="rect">
            <a:avLst/>
          </a:prstGeom>
          <a:noFill/>
          <a:ln>
            <a:noFill/>
          </a:ln>
        </p:spPr>
        <p:txBody>
          <a:bodyPr anchorCtr="0" anchor="t" bIns="0" lIns="0" spcFirstLastPara="1" rIns="0" wrap="square" tIns="0">
            <a:spAutoFit/>
          </a:bodyPr>
          <a:lstStyle>
            <a:lvl1pPr lvl="0" marR="0" rtl="0" algn="ctr">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1"/>
          <p:cNvSpPr txBox="1"/>
          <p:nvPr>
            <p:ph idx="10" type="dt"/>
          </p:nvPr>
        </p:nvSpPr>
        <p:spPr>
          <a:xfrm>
            <a:off x="1005205" y="10517696"/>
            <a:ext cx="4623943" cy="565467"/>
          </a:xfrm>
          <a:prstGeom prst="rect">
            <a:avLst/>
          </a:prstGeom>
          <a:noFill/>
          <a:ln>
            <a:noFill/>
          </a:ln>
        </p:spPr>
        <p:txBody>
          <a:bodyPr anchorCtr="0" anchor="t" bIns="0" lIns="0" spcFirstLastPara="1" rIns="0" wrap="square" tIns="0">
            <a:sp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2" name="Google Shape;12;p1"/>
          <p:cNvSpPr txBox="1"/>
          <p:nvPr>
            <p:ph idx="12" type="sldNum"/>
          </p:nvPr>
        </p:nvSpPr>
        <p:spPr>
          <a:xfrm>
            <a:off x="14474953" y="10517696"/>
            <a:ext cx="4623943" cy="565467"/>
          </a:xfrm>
          <a:prstGeom prst="rect">
            <a:avLst/>
          </a:prstGeom>
          <a:noFill/>
          <a:ln>
            <a:noFill/>
          </a:ln>
        </p:spPr>
        <p:txBody>
          <a:bodyPr anchorCtr="0" anchor="t" bIns="0" lIns="0" spcFirstLastPara="1" rIns="0" wrap="square" tIns="0">
            <a:spAutoFit/>
          </a:bodyPr>
          <a:lstStyle>
            <a:lvl1pPr indent="0" lvl="0"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800"/>
              <a:buFont typeface="Arial"/>
              <a:buNone/>
              <a:defRPr b="0" i="0" sz="18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2.png"/><Relationship Id="rId5" Type="http://schemas.openxmlformats.org/officeDocument/2006/relationships/image" Target="../media/image8.png"/><Relationship Id="rId6" Type="http://schemas.openxmlformats.org/officeDocument/2006/relationships/image" Target="../media/image11.png"/><Relationship Id="rId7" Type="http://schemas.openxmlformats.org/officeDocument/2006/relationships/image" Target="../media/image7.png"/><Relationship Id="rId8"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3.png"/><Relationship Id="rId5"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18.png"/><Relationship Id="rId4" Type="http://schemas.openxmlformats.org/officeDocument/2006/relationships/image" Target="../media/image14.png"/><Relationship Id="rId5"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9.png"/><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25.png"/><Relationship Id="rId4" Type="http://schemas.openxmlformats.org/officeDocument/2006/relationships/image" Target="../media/image27.png"/><Relationship Id="rId5" Type="http://schemas.openxmlformats.org/officeDocument/2006/relationships/image" Target="../media/image21.png"/><Relationship Id="rId6" Type="http://schemas.openxmlformats.org/officeDocument/2006/relationships/image" Target="../media/image20.png"/><Relationship Id="rId7" Type="http://schemas.openxmlformats.org/officeDocument/2006/relationships/image" Target="../media/image19.png"/><Relationship Id="rId8"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5.png"/><Relationship Id="rId4" Type="http://schemas.openxmlformats.org/officeDocument/2006/relationships/image" Target="../media/image27.png"/><Relationship Id="rId5" Type="http://schemas.openxmlformats.org/officeDocument/2006/relationships/image" Target="../media/image21.png"/><Relationship Id="rId6" Type="http://schemas.openxmlformats.org/officeDocument/2006/relationships/image" Target="../media/image28.png"/><Relationship Id="rId7" Type="http://schemas.openxmlformats.org/officeDocument/2006/relationships/image" Target="../media/image19.png"/><Relationship Id="rId8" Type="http://schemas.openxmlformats.org/officeDocument/2006/relationships/image" Target="../media/image2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4.png"/><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 name="Shape 52"/>
        <p:cNvGrpSpPr/>
        <p:nvPr/>
      </p:nvGrpSpPr>
      <p:grpSpPr>
        <a:xfrm>
          <a:off x="0" y="0"/>
          <a:ext cx="0" cy="0"/>
          <a:chOff x="0" y="0"/>
          <a:chExt cx="0" cy="0"/>
        </a:xfrm>
      </p:grpSpPr>
      <p:pic>
        <p:nvPicPr>
          <p:cNvPr id="53" name="Google Shape;53;p9"/>
          <p:cNvPicPr preferRelativeResize="0"/>
          <p:nvPr/>
        </p:nvPicPr>
        <p:blipFill rotWithShape="1">
          <a:blip r:embed="rId3">
            <a:alphaModFix/>
          </a:blip>
          <a:srcRect b="0" l="0" r="0" t="0"/>
          <a:stretch/>
        </p:blipFill>
        <p:spPr>
          <a:xfrm>
            <a:off x="10981556" y="394196"/>
            <a:ext cx="5032008" cy="10638426"/>
          </a:xfrm>
          <a:prstGeom prst="rect">
            <a:avLst/>
          </a:prstGeom>
          <a:noFill/>
          <a:ln>
            <a:noFill/>
          </a:ln>
        </p:spPr>
      </p:pic>
      <p:sp>
        <p:nvSpPr>
          <p:cNvPr id="54" name="Google Shape;54;p9"/>
          <p:cNvSpPr/>
          <p:nvPr/>
        </p:nvSpPr>
        <p:spPr>
          <a:xfrm>
            <a:off x="12156550" y="1330567"/>
            <a:ext cx="2731800" cy="2959200"/>
          </a:xfrm>
          <a:prstGeom prst="roundRect">
            <a:avLst>
              <a:gd fmla="val 4846" name="adj"/>
            </a:avLst>
          </a:prstGeom>
          <a:solidFill>
            <a:srgbClr val="006FB6"/>
          </a:solidFill>
          <a:ln>
            <a:noFill/>
          </a:ln>
        </p:spPr>
        <p:txBody>
          <a:bodyPr anchorCtr="0" anchor="ctr" bIns="201000" lIns="0" spcFirstLastPara="1" rIns="0" wrap="square" tIns="201000">
            <a:noAutofit/>
          </a:bodyPr>
          <a:lstStyle/>
          <a:p>
            <a:pPr indent="0" lvl="0" marL="0" marR="0" rtl="0" algn="ctr">
              <a:lnSpc>
                <a:spcPct val="100000"/>
              </a:lnSpc>
              <a:spcBef>
                <a:spcPts val="0"/>
              </a:spcBef>
              <a:spcAft>
                <a:spcPts val="0"/>
              </a:spcAft>
              <a:buClr>
                <a:srgbClr val="000000"/>
              </a:buClr>
              <a:buSzPts val="3408"/>
              <a:buFont typeface="Arial"/>
              <a:buNone/>
            </a:pPr>
            <a:r>
              <a:rPr b="1" i="0" lang="en" sz="3408" u="none" cap="none" strike="noStrike">
                <a:solidFill>
                  <a:srgbClr val="FFFFFF"/>
                </a:solidFill>
                <a:latin typeface="Arial"/>
                <a:ea typeface="Arial"/>
                <a:cs typeface="Arial"/>
                <a:sym typeface="Arial"/>
              </a:rPr>
              <a:t>Bossy e  </a:t>
            </a:r>
            <a:endParaRPr b="1" i="0" sz="3408" u="none" cap="none" strike="noStrike">
              <a:solidFill>
                <a:srgbClr val="FFFFFF"/>
              </a:solidFill>
              <a:latin typeface="Arial"/>
              <a:ea typeface="Arial"/>
              <a:cs typeface="Arial"/>
              <a:sym typeface="Arial"/>
            </a:endParaRPr>
          </a:p>
        </p:txBody>
      </p:sp>
      <p:sp>
        <p:nvSpPr>
          <p:cNvPr id="55" name="Google Shape;55;p9"/>
          <p:cNvSpPr txBox="1"/>
          <p:nvPr/>
        </p:nvSpPr>
        <p:spPr>
          <a:xfrm>
            <a:off x="10981556" y="4855549"/>
            <a:ext cx="5031900" cy="5466900"/>
          </a:xfrm>
          <a:prstGeom prst="rect">
            <a:avLst/>
          </a:prstGeom>
          <a:noFill/>
          <a:ln>
            <a:noFill/>
          </a:ln>
        </p:spPr>
        <p:txBody>
          <a:bodyPr anchorCtr="0" anchor="t" bIns="201000" lIns="201000" spcFirstLastPara="1" rIns="201000" wrap="square" tIns="201000">
            <a:spAutoFit/>
          </a:bodyPr>
          <a:lstStyle/>
          <a:p>
            <a:pPr indent="0" lvl="1" marL="0" marR="0" rtl="0" algn="ctr">
              <a:lnSpc>
                <a:spcPct val="150000"/>
              </a:lnSpc>
              <a:spcBef>
                <a:spcPts val="0"/>
              </a:spcBef>
              <a:spcAft>
                <a:spcPts val="0"/>
              </a:spcAft>
              <a:buClr>
                <a:srgbClr val="000000"/>
              </a:buClr>
              <a:buSzPts val="9454"/>
              <a:buFont typeface="Arial"/>
              <a:buNone/>
            </a:pPr>
            <a:r>
              <a:rPr b="1" i="0" lang="en" sz="8754" u="none" cap="none" strike="noStrike">
                <a:solidFill>
                  <a:schemeClr val="accent1"/>
                </a:solidFill>
                <a:highlight>
                  <a:schemeClr val="lt1"/>
                </a:highlight>
                <a:latin typeface="Poppins"/>
                <a:ea typeface="Poppins"/>
                <a:cs typeface="Poppins"/>
                <a:sym typeface="Poppins"/>
              </a:rPr>
              <a:t>fl</a:t>
            </a:r>
            <a:r>
              <a:rPr b="1" i="0" lang="en" sz="8754" u="none" cap="none" strike="noStrike">
                <a:solidFill>
                  <a:srgbClr val="FF0000"/>
                </a:solidFill>
                <a:highlight>
                  <a:srgbClr val="FFFFFF"/>
                </a:highlight>
                <a:latin typeface="Poppins"/>
                <a:ea typeface="Poppins"/>
                <a:cs typeface="Poppins"/>
                <a:sym typeface="Poppins"/>
              </a:rPr>
              <a:t>a</a:t>
            </a:r>
            <a:r>
              <a:rPr b="1" i="0" lang="en" sz="8754" u="none" cap="none" strike="noStrike">
                <a:solidFill>
                  <a:schemeClr val="accent1"/>
                </a:solidFill>
                <a:highlight>
                  <a:schemeClr val="lt1"/>
                </a:highlight>
                <a:latin typeface="Poppins"/>
                <a:ea typeface="Poppins"/>
                <a:cs typeface="Poppins"/>
                <a:sym typeface="Poppins"/>
              </a:rPr>
              <a:t>m</a:t>
            </a:r>
            <a:r>
              <a:rPr b="1" i="0" lang="en" sz="8754" u="none" cap="none" strike="noStrike">
                <a:solidFill>
                  <a:srgbClr val="FF0000"/>
                </a:solidFill>
                <a:highlight>
                  <a:schemeClr val="lt1"/>
                </a:highlight>
                <a:latin typeface="Poppins"/>
                <a:ea typeface="Poppins"/>
                <a:cs typeface="Poppins"/>
                <a:sym typeface="Poppins"/>
              </a:rPr>
              <a:t>e</a:t>
            </a:r>
            <a:r>
              <a:rPr b="1" i="0" lang="en" sz="5896" u="none" cap="none" strike="noStrike">
                <a:solidFill>
                  <a:srgbClr val="242424"/>
                </a:solidFill>
                <a:highlight>
                  <a:srgbClr val="FFFFFF"/>
                </a:highlight>
                <a:latin typeface="Poppins"/>
                <a:ea typeface="Poppins"/>
                <a:cs typeface="Poppins"/>
                <a:sym typeface="Poppins"/>
              </a:rPr>
              <a:t> </a:t>
            </a:r>
            <a:endParaRPr b="1" i="0" sz="5896" u="none" cap="none" strike="noStrike">
              <a:solidFill>
                <a:srgbClr val="242424"/>
              </a:solidFill>
              <a:highlight>
                <a:srgbClr val="FFFFFF"/>
              </a:highlight>
              <a:latin typeface="Poppins"/>
              <a:ea typeface="Poppins"/>
              <a:cs typeface="Poppins"/>
              <a:sym typeface="Poppins"/>
            </a:endParaRPr>
          </a:p>
          <a:p>
            <a:pPr indent="0" lvl="1" marL="0" marR="0" rtl="0" algn="ctr">
              <a:lnSpc>
                <a:spcPct val="150000"/>
              </a:lnSpc>
              <a:spcBef>
                <a:spcPts val="0"/>
              </a:spcBef>
              <a:spcAft>
                <a:spcPts val="0"/>
              </a:spcAft>
              <a:buClr>
                <a:srgbClr val="000000"/>
              </a:buClr>
              <a:buSzPts val="5497"/>
              <a:buFont typeface="Arial"/>
              <a:buNone/>
            </a:pPr>
            <a:r>
              <a:rPr b="1" i="0" lang="en" sz="5700" u="none" cap="none" strike="noStrike">
                <a:solidFill>
                  <a:schemeClr val="dk1"/>
                </a:solidFill>
                <a:highlight>
                  <a:schemeClr val="lt1"/>
                </a:highlight>
                <a:latin typeface="Poppins"/>
                <a:ea typeface="Poppins"/>
                <a:cs typeface="Poppins"/>
                <a:sym typeface="Poppins"/>
              </a:rPr>
              <a:t>/</a:t>
            </a:r>
            <a:r>
              <a:rPr b="1" i="0" lang="en" sz="5700" u="none" cap="none" strike="noStrike">
                <a:solidFill>
                  <a:schemeClr val="accent1"/>
                </a:solidFill>
                <a:highlight>
                  <a:schemeClr val="lt1"/>
                </a:highlight>
                <a:latin typeface="Poppins"/>
                <a:ea typeface="Poppins"/>
                <a:cs typeface="Poppins"/>
                <a:sym typeface="Poppins"/>
              </a:rPr>
              <a:t>f</a:t>
            </a:r>
            <a:r>
              <a:rPr b="1" i="0" lang="en" sz="5700" u="none" cap="none" strike="noStrike">
                <a:solidFill>
                  <a:schemeClr val="dk1"/>
                </a:solidFill>
                <a:highlight>
                  <a:schemeClr val="lt1"/>
                </a:highlight>
                <a:latin typeface="Poppins"/>
                <a:ea typeface="Poppins"/>
                <a:cs typeface="Poppins"/>
                <a:sym typeface="Poppins"/>
              </a:rPr>
              <a:t>/ /</a:t>
            </a:r>
            <a:r>
              <a:rPr b="1" i="0" lang="en" sz="5700" u="none" cap="none" strike="noStrike">
                <a:solidFill>
                  <a:schemeClr val="accent1"/>
                </a:solidFill>
                <a:highlight>
                  <a:schemeClr val="lt1"/>
                </a:highlight>
                <a:latin typeface="Poppins"/>
                <a:ea typeface="Poppins"/>
                <a:cs typeface="Poppins"/>
                <a:sym typeface="Poppins"/>
              </a:rPr>
              <a:t>l</a:t>
            </a:r>
            <a:r>
              <a:rPr b="1" i="0" lang="en" sz="5700" u="none" cap="none" strike="noStrike">
                <a:solidFill>
                  <a:schemeClr val="dk1"/>
                </a:solidFill>
                <a:highlight>
                  <a:schemeClr val="lt1"/>
                </a:highlight>
                <a:latin typeface="Poppins"/>
                <a:ea typeface="Poppins"/>
                <a:cs typeface="Poppins"/>
                <a:sym typeface="Poppins"/>
              </a:rPr>
              <a:t>/ /</a:t>
            </a:r>
            <a:r>
              <a:rPr b="1" i="0" lang="en" sz="5700" u="none" cap="none" strike="noStrike">
                <a:solidFill>
                  <a:srgbClr val="FF0000"/>
                </a:solidFill>
                <a:highlight>
                  <a:schemeClr val="lt1"/>
                </a:highlight>
                <a:latin typeface="Poppins"/>
                <a:ea typeface="Poppins"/>
                <a:cs typeface="Poppins"/>
                <a:sym typeface="Poppins"/>
              </a:rPr>
              <a:t>ā</a:t>
            </a:r>
            <a:r>
              <a:rPr b="1" i="0" lang="en" sz="5700" u="none" cap="none" strike="noStrike">
                <a:solidFill>
                  <a:schemeClr val="dk1"/>
                </a:solidFill>
                <a:highlight>
                  <a:schemeClr val="lt1"/>
                </a:highlight>
                <a:latin typeface="Poppins"/>
                <a:ea typeface="Poppins"/>
                <a:cs typeface="Poppins"/>
                <a:sym typeface="Poppins"/>
              </a:rPr>
              <a:t>/ /</a:t>
            </a:r>
            <a:r>
              <a:rPr b="1" i="0" lang="en" sz="5700" u="none" cap="none" strike="noStrike">
                <a:solidFill>
                  <a:schemeClr val="accent1"/>
                </a:solidFill>
                <a:highlight>
                  <a:schemeClr val="lt1"/>
                </a:highlight>
                <a:latin typeface="Poppins"/>
                <a:ea typeface="Poppins"/>
                <a:cs typeface="Poppins"/>
                <a:sym typeface="Poppins"/>
              </a:rPr>
              <a:t>m</a:t>
            </a:r>
            <a:r>
              <a:rPr b="1" i="0" lang="en" sz="5700" u="none" cap="none" strike="noStrike">
                <a:solidFill>
                  <a:schemeClr val="dk1"/>
                </a:solidFill>
                <a:highlight>
                  <a:schemeClr val="lt1"/>
                </a:highlight>
                <a:latin typeface="Poppins"/>
                <a:ea typeface="Poppins"/>
                <a:cs typeface="Poppins"/>
                <a:sym typeface="Poppins"/>
              </a:rPr>
              <a:t>/</a:t>
            </a:r>
            <a:br>
              <a:rPr b="1" i="0" lang="en" sz="5700" u="none" cap="none" strike="noStrike">
                <a:solidFill>
                  <a:schemeClr val="dk1"/>
                </a:solidFill>
                <a:highlight>
                  <a:schemeClr val="lt1"/>
                </a:highlight>
                <a:latin typeface="Poppins"/>
                <a:ea typeface="Poppins"/>
                <a:cs typeface="Poppins"/>
                <a:sym typeface="Poppins"/>
              </a:rPr>
            </a:br>
            <a:r>
              <a:rPr b="1" i="0" lang="en" sz="5700" u="none" cap="none" strike="noStrike">
                <a:solidFill>
                  <a:schemeClr val="dk1"/>
                </a:solidFill>
                <a:highlight>
                  <a:schemeClr val="lt1"/>
                </a:highlight>
                <a:latin typeface="Poppins"/>
                <a:ea typeface="Poppins"/>
                <a:cs typeface="Poppins"/>
                <a:sym typeface="Poppins"/>
              </a:rPr>
              <a:t> </a:t>
            </a:r>
            <a:r>
              <a:rPr b="1" i="0" lang="en" sz="5700" u="none" cap="none" strike="noStrike">
                <a:solidFill>
                  <a:srgbClr val="242424"/>
                </a:solidFill>
                <a:highlight>
                  <a:srgbClr val="FFFFFF"/>
                </a:highlight>
                <a:latin typeface="Poppins"/>
                <a:ea typeface="Poppins"/>
                <a:cs typeface="Poppins"/>
                <a:sym typeface="Poppins"/>
              </a:rPr>
              <a:t>=</a:t>
            </a:r>
            <a:r>
              <a:rPr b="1" i="0" lang="en" sz="5600" u="none" cap="none" strike="noStrike">
                <a:solidFill>
                  <a:srgbClr val="242424"/>
                </a:solidFill>
                <a:highlight>
                  <a:srgbClr val="FFFFFF"/>
                </a:highlight>
                <a:latin typeface="Poppins"/>
                <a:ea typeface="Poppins"/>
                <a:cs typeface="Poppins"/>
                <a:sym typeface="Poppins"/>
              </a:rPr>
              <a:t> </a:t>
            </a:r>
            <a:r>
              <a:rPr b="1" i="0" lang="en" sz="6000" u="none" cap="none" strike="noStrike">
                <a:solidFill>
                  <a:schemeClr val="accent1"/>
                </a:solidFill>
                <a:highlight>
                  <a:schemeClr val="lt1"/>
                </a:highlight>
                <a:latin typeface="Poppins"/>
                <a:ea typeface="Poppins"/>
                <a:cs typeface="Poppins"/>
                <a:sym typeface="Poppins"/>
              </a:rPr>
              <a:t>fl</a:t>
            </a:r>
            <a:r>
              <a:rPr b="1" i="0" lang="en" sz="6000" u="none" cap="none" strike="noStrike">
                <a:solidFill>
                  <a:srgbClr val="FF0000"/>
                </a:solidFill>
                <a:highlight>
                  <a:srgbClr val="FFFFFF"/>
                </a:highlight>
                <a:latin typeface="Poppins"/>
                <a:ea typeface="Poppins"/>
                <a:cs typeface="Poppins"/>
                <a:sym typeface="Poppins"/>
              </a:rPr>
              <a:t>a</a:t>
            </a:r>
            <a:r>
              <a:rPr b="1" i="0" lang="en" sz="6000" u="none" cap="none" strike="noStrike">
                <a:solidFill>
                  <a:schemeClr val="accent1"/>
                </a:solidFill>
                <a:highlight>
                  <a:schemeClr val="lt1"/>
                </a:highlight>
                <a:latin typeface="Poppins"/>
                <a:ea typeface="Poppins"/>
                <a:cs typeface="Poppins"/>
                <a:sym typeface="Poppins"/>
              </a:rPr>
              <a:t>m</a:t>
            </a:r>
            <a:r>
              <a:rPr b="1" i="0" lang="en" sz="6000" u="none" cap="none" strike="noStrike">
                <a:solidFill>
                  <a:srgbClr val="FF0000"/>
                </a:solidFill>
                <a:highlight>
                  <a:schemeClr val="lt1"/>
                </a:highlight>
                <a:latin typeface="Poppins"/>
                <a:ea typeface="Poppins"/>
                <a:cs typeface="Poppins"/>
                <a:sym typeface="Poppins"/>
              </a:rPr>
              <a:t>e</a:t>
            </a:r>
            <a:r>
              <a:rPr b="1" i="0" lang="en" sz="6000" u="none" cap="none" strike="noStrike">
                <a:solidFill>
                  <a:srgbClr val="006FB6"/>
                </a:solidFill>
                <a:highlight>
                  <a:srgbClr val="FFFFFF"/>
                </a:highlight>
                <a:latin typeface="Poppins"/>
                <a:ea typeface="Poppins"/>
                <a:cs typeface="Poppins"/>
                <a:sym typeface="Poppins"/>
              </a:rPr>
              <a:t> </a:t>
            </a:r>
            <a:endParaRPr b="1" i="0" sz="6000" u="none" cap="none" strike="noStrike">
              <a:solidFill>
                <a:srgbClr val="006FB6"/>
              </a:solidFill>
              <a:highlight>
                <a:srgbClr val="FFFFFF"/>
              </a:highlight>
              <a:latin typeface="Poppins"/>
              <a:ea typeface="Poppins"/>
              <a:cs typeface="Poppins"/>
              <a:sym typeface="Poppins"/>
            </a:endParaRPr>
          </a:p>
          <a:p>
            <a:pPr indent="0" lvl="1" marL="1005200" marR="0" rtl="0" algn="l">
              <a:lnSpc>
                <a:spcPct val="150000"/>
              </a:lnSpc>
              <a:spcBef>
                <a:spcPts val="0"/>
              </a:spcBef>
              <a:spcAft>
                <a:spcPts val="0"/>
              </a:spcAft>
              <a:buClr>
                <a:srgbClr val="000000"/>
              </a:buClr>
              <a:buSzPts val="2199"/>
              <a:buFont typeface="Arial"/>
              <a:buNone/>
            </a:pPr>
            <a:r>
              <a:t/>
            </a:r>
            <a:endParaRPr b="1" i="0" sz="2199" u="none" cap="none" strike="noStrike">
              <a:solidFill>
                <a:srgbClr val="242424"/>
              </a:solidFill>
              <a:latin typeface="Poppins"/>
              <a:ea typeface="Poppins"/>
              <a:cs typeface="Poppins"/>
              <a:sym typeface="Poppins"/>
            </a:endParaRPr>
          </a:p>
        </p:txBody>
      </p:sp>
      <p:sp>
        <p:nvSpPr>
          <p:cNvPr id="56" name="Google Shape;56;p9"/>
          <p:cNvSpPr/>
          <p:nvPr/>
        </p:nvSpPr>
        <p:spPr>
          <a:xfrm>
            <a:off x="11611422" y="5002626"/>
            <a:ext cx="3772200" cy="15297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57" name="Google Shape;57;p9"/>
          <p:cNvSpPr txBox="1"/>
          <p:nvPr/>
        </p:nvSpPr>
        <p:spPr>
          <a:xfrm>
            <a:off x="610317" y="6281929"/>
            <a:ext cx="63483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learn new sounds!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use the sound rule to help us read!</a:t>
            </a:r>
            <a:endParaRPr b="1" i="0" sz="3450" u="none" cap="none" strike="noStrike">
              <a:solidFill>
                <a:srgbClr val="0071B5"/>
              </a:solidFill>
              <a:latin typeface="Poppins"/>
              <a:ea typeface="Poppins"/>
              <a:cs typeface="Poppins"/>
              <a:sym typeface="Poppins"/>
            </a:endParaRPr>
          </a:p>
        </p:txBody>
      </p:sp>
      <p:sp>
        <p:nvSpPr>
          <p:cNvPr id="58" name="Google Shape;58;p9"/>
          <p:cNvSpPr txBox="1"/>
          <p:nvPr/>
        </p:nvSpPr>
        <p:spPr>
          <a:xfrm>
            <a:off x="610317" y="626011"/>
            <a:ext cx="63483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Introduce the sounds</a:t>
            </a:r>
            <a:endParaRPr b="1" i="0" sz="7600" u="none" cap="none" strike="noStrike">
              <a:solidFill>
                <a:srgbClr val="0071B5"/>
              </a:solidFill>
              <a:latin typeface="Poppins Black"/>
              <a:ea typeface="Poppins Black"/>
              <a:cs typeface="Poppins Black"/>
              <a:sym typeface="Poppins Black"/>
            </a:endParaRPr>
          </a:p>
        </p:txBody>
      </p:sp>
      <p:grpSp>
        <p:nvGrpSpPr>
          <p:cNvPr id="59" name="Google Shape;59;p9"/>
          <p:cNvGrpSpPr/>
          <p:nvPr/>
        </p:nvGrpSpPr>
        <p:grpSpPr>
          <a:xfrm>
            <a:off x="599448" y="3308558"/>
            <a:ext cx="2489999" cy="2588607"/>
            <a:chOff x="599452" y="3110429"/>
            <a:chExt cx="2680589" cy="2786745"/>
          </a:xfrm>
        </p:grpSpPr>
        <p:sp>
          <p:nvSpPr>
            <p:cNvPr id="60" name="Google Shape;60;p9"/>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61" name="Google Shape;61;p9"/>
            <p:cNvPicPr preferRelativeResize="0"/>
            <p:nvPr/>
          </p:nvPicPr>
          <p:blipFill rotWithShape="1">
            <a:blip r:embed="rId4">
              <a:alphaModFix/>
            </a:blip>
            <a:srcRect b="0" l="0" r="0" t="0"/>
            <a:stretch/>
          </p:blipFill>
          <p:spPr>
            <a:xfrm>
              <a:off x="1219191" y="3110429"/>
              <a:ext cx="1442294" cy="2697122"/>
            </a:xfrm>
            <a:prstGeom prst="rect">
              <a:avLst/>
            </a:prstGeom>
            <a:noFill/>
            <a:ln>
              <a:noFill/>
            </a:ln>
          </p:spPr>
        </p:pic>
        <p:sp>
          <p:nvSpPr>
            <p:cNvPr id="62" name="Google Shape;62;p9"/>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 name="Google Shape;63;p9"/>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64" name="Google Shape;64;p9"/>
          <p:cNvPicPr preferRelativeResize="0"/>
          <p:nvPr/>
        </p:nvPicPr>
        <p:blipFill rotWithShape="1">
          <a:blip r:embed="rId5">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par>
                                <p:cTn fill="hold" nodeType="with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par>
                                <p:cTn fill="hold" nodeType="withEffect" presetClass="exit" presetID="1" presetSubtype="0">
                                  <p:stCondLst>
                                    <p:cond delay="0"/>
                                  </p:stCondLst>
                                  <p:childTnLst>
                                    <p:set>
                                      <p:cBhvr>
                                        <p:cTn dur="1" fill="hold">
                                          <p:stCondLst>
                                            <p:cond delay="1"/>
                                          </p:stCondLst>
                                        </p:cTn>
                                        <p:tgtEl>
                                          <p:spTgt spid="5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54"/>
                                        </p:tgtEl>
                                        <p:attrNameLst>
                                          <p:attrName>style.visibility</p:attrName>
                                        </p:attrNameLst>
                                      </p:cBhvr>
                                      <p:to>
                                        <p:strVal val="hidden"/>
                                      </p:to>
                                    </p:set>
                                  </p:childTnLst>
                                </p:cTn>
                              </p:par>
                              <p:par>
                                <p:cTn fill="hold" nodeType="withEffect" presetClass="entr" presetID="10" presetSubtype="0">
                                  <p:stCondLst>
                                    <p:cond delay="0"/>
                                  </p:stCondLst>
                                  <p:childTnLst>
                                    <p:set>
                                      <p:cBhvr>
                                        <p:cTn dur="1" fill="hold">
                                          <p:stCondLst>
                                            <p:cond delay="0"/>
                                          </p:stCondLst>
                                        </p:cTn>
                                        <p:tgtEl>
                                          <p:spTgt spid="53"/>
                                        </p:tgtEl>
                                        <p:attrNameLst>
                                          <p:attrName>style.visibility</p:attrName>
                                        </p:attrNameLst>
                                      </p:cBhvr>
                                      <p:to>
                                        <p:strVal val="visible"/>
                                      </p:to>
                                    </p:set>
                                    <p:animEffect filter="fade" transition="in">
                                      <p:cBhvr>
                                        <p:cTn dur="1000"/>
                                        <p:tgtEl>
                                          <p:spTgt spid="53"/>
                                        </p:tgtEl>
                                      </p:cBhvr>
                                    </p:animEffect>
                                  </p:childTnLst>
                                </p:cTn>
                              </p:par>
                              <p:par>
                                <p:cTn fill="hold" nodeType="withEffect" presetClass="entr" presetID="10" presetSubtype="0">
                                  <p:stCondLst>
                                    <p:cond delay="0"/>
                                  </p:stCondLst>
                                  <p:childTnLst>
                                    <p:set>
                                      <p:cBhvr>
                                        <p:cTn dur="1" fill="hold">
                                          <p:stCondLst>
                                            <p:cond delay="0"/>
                                          </p:stCondLst>
                                        </p:cTn>
                                        <p:tgtEl>
                                          <p:spTgt spid="54"/>
                                        </p:tgtEl>
                                        <p:attrNameLst>
                                          <p:attrName>style.visibility</p:attrName>
                                        </p:attrNameLst>
                                      </p:cBhvr>
                                      <p:to>
                                        <p:strVal val="visible"/>
                                      </p:to>
                                    </p:set>
                                    <p:animEffect filter="fade" transition="in">
                                      <p:cBhvr>
                                        <p:cTn dur="1000"/>
                                        <p:tgtEl>
                                          <p:spTgt spid="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
                                        </p:tgtEl>
                                        <p:attrNameLst>
                                          <p:attrName>style.visibility</p:attrName>
                                        </p:attrNameLst>
                                      </p:cBhvr>
                                      <p:to>
                                        <p:strVal val="visible"/>
                                      </p:to>
                                    </p:set>
                                    <p:animEffect filter="fade" transition="in">
                                      <p:cBhvr>
                                        <p:cTn dur="1000"/>
                                        <p:tgtEl>
                                          <p:spTgt spid="5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
                                        </p:tgtEl>
                                        <p:attrNameLst>
                                          <p:attrName>style.visibility</p:attrName>
                                        </p:attrNameLst>
                                      </p:cBhvr>
                                      <p:to>
                                        <p:strVal val="visible"/>
                                      </p:to>
                                    </p:set>
                                    <p:animEffect filter="fade" transition="in">
                                      <p:cBhvr>
                                        <p:cTn dur="1000"/>
                                        <p:tgtEl>
                                          <p:spTgt spid="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0"/>
          <p:cNvPicPr preferRelativeResize="0"/>
          <p:nvPr/>
        </p:nvPicPr>
        <p:blipFill rotWithShape="1">
          <a:blip r:embed="rId3">
            <a:alphaModFix/>
          </a:blip>
          <a:srcRect b="0" l="0" r="0" t="0"/>
          <a:stretch/>
        </p:blipFill>
        <p:spPr>
          <a:xfrm>
            <a:off x="11574337" y="2482553"/>
            <a:ext cx="3927287" cy="3848938"/>
          </a:xfrm>
          <a:prstGeom prst="rect">
            <a:avLst/>
          </a:prstGeom>
          <a:noFill/>
          <a:ln>
            <a:noFill/>
          </a:ln>
        </p:spPr>
      </p:pic>
      <p:pic>
        <p:nvPicPr>
          <p:cNvPr id="70" name="Google Shape;70;p10"/>
          <p:cNvPicPr preferRelativeResize="0"/>
          <p:nvPr/>
        </p:nvPicPr>
        <p:blipFill rotWithShape="1">
          <a:blip r:embed="rId4">
            <a:alphaModFix/>
          </a:blip>
          <a:srcRect b="514" l="0" r="0" t="514"/>
          <a:stretch/>
        </p:blipFill>
        <p:spPr>
          <a:xfrm>
            <a:off x="14732418" y="6763628"/>
            <a:ext cx="3927287" cy="3851434"/>
          </a:xfrm>
          <a:prstGeom prst="rect">
            <a:avLst/>
          </a:prstGeom>
          <a:noFill/>
          <a:ln>
            <a:noFill/>
          </a:ln>
        </p:spPr>
      </p:pic>
      <p:pic>
        <p:nvPicPr>
          <p:cNvPr id="71" name="Google Shape;71;p10"/>
          <p:cNvPicPr preferRelativeResize="0"/>
          <p:nvPr/>
        </p:nvPicPr>
        <p:blipFill rotWithShape="1">
          <a:blip r:embed="rId5">
            <a:alphaModFix/>
          </a:blip>
          <a:srcRect b="0" l="0" r="0" t="0"/>
          <a:stretch/>
        </p:blipFill>
        <p:spPr>
          <a:xfrm>
            <a:off x="15662776" y="2481124"/>
            <a:ext cx="4004727" cy="3851456"/>
          </a:xfrm>
          <a:prstGeom prst="rect">
            <a:avLst/>
          </a:prstGeom>
          <a:noFill/>
          <a:ln>
            <a:noFill/>
          </a:ln>
        </p:spPr>
      </p:pic>
      <p:pic>
        <p:nvPicPr>
          <p:cNvPr id="72" name="Google Shape;72;p10"/>
          <p:cNvPicPr preferRelativeResize="0"/>
          <p:nvPr/>
        </p:nvPicPr>
        <p:blipFill rotWithShape="1">
          <a:blip r:embed="rId6">
            <a:alphaModFix/>
          </a:blip>
          <a:srcRect b="0" l="0" r="0" t="0"/>
          <a:stretch/>
        </p:blipFill>
        <p:spPr>
          <a:xfrm>
            <a:off x="8811832" y="6795477"/>
            <a:ext cx="3927287" cy="3796405"/>
          </a:xfrm>
          <a:prstGeom prst="rect">
            <a:avLst/>
          </a:prstGeom>
          <a:noFill/>
          <a:ln>
            <a:noFill/>
          </a:ln>
        </p:spPr>
      </p:pic>
      <p:pic>
        <p:nvPicPr>
          <p:cNvPr id="73" name="Google Shape;73;p10"/>
          <p:cNvPicPr preferRelativeResize="0"/>
          <p:nvPr/>
        </p:nvPicPr>
        <p:blipFill rotWithShape="1">
          <a:blip r:embed="rId7">
            <a:alphaModFix/>
          </a:blip>
          <a:srcRect b="0" l="0" r="0" t="0"/>
          <a:stretch/>
        </p:blipFill>
        <p:spPr>
          <a:xfrm>
            <a:off x="7465665" y="2481125"/>
            <a:ext cx="3927287" cy="3851453"/>
          </a:xfrm>
          <a:prstGeom prst="rect">
            <a:avLst/>
          </a:prstGeom>
          <a:noFill/>
          <a:ln>
            <a:noFill/>
          </a:ln>
        </p:spPr>
      </p:pic>
      <p:sp>
        <p:nvSpPr>
          <p:cNvPr id="74" name="Google Shape;74;p10"/>
          <p:cNvSpPr txBox="1"/>
          <p:nvPr/>
        </p:nvSpPr>
        <p:spPr>
          <a:xfrm>
            <a:off x="610317" y="626011"/>
            <a:ext cx="63483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Introduce the sounds</a:t>
            </a:r>
            <a:endParaRPr b="1" i="0" sz="7600" u="none" cap="none" strike="noStrike">
              <a:solidFill>
                <a:srgbClr val="0071B5"/>
              </a:solidFill>
              <a:latin typeface="Poppins Black"/>
              <a:ea typeface="Poppins Black"/>
              <a:cs typeface="Poppins Black"/>
              <a:sym typeface="Poppins Black"/>
            </a:endParaRPr>
          </a:p>
        </p:txBody>
      </p:sp>
      <p:grpSp>
        <p:nvGrpSpPr>
          <p:cNvPr id="75" name="Google Shape;75;p10"/>
          <p:cNvGrpSpPr/>
          <p:nvPr/>
        </p:nvGrpSpPr>
        <p:grpSpPr>
          <a:xfrm>
            <a:off x="599448" y="3308558"/>
            <a:ext cx="2489999" cy="2588607"/>
            <a:chOff x="599452" y="3110429"/>
            <a:chExt cx="2680589" cy="2786745"/>
          </a:xfrm>
        </p:grpSpPr>
        <p:sp>
          <p:nvSpPr>
            <p:cNvPr id="76" name="Google Shape;76;p10"/>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7" name="Google Shape;77;p10"/>
            <p:cNvPicPr preferRelativeResize="0"/>
            <p:nvPr/>
          </p:nvPicPr>
          <p:blipFill rotWithShape="1">
            <a:blip r:embed="rId8">
              <a:alphaModFix/>
            </a:blip>
            <a:srcRect b="0" l="0" r="0" t="0"/>
            <a:stretch/>
          </p:blipFill>
          <p:spPr>
            <a:xfrm>
              <a:off x="1219191" y="3110429"/>
              <a:ext cx="1442294" cy="2697122"/>
            </a:xfrm>
            <a:prstGeom prst="rect">
              <a:avLst/>
            </a:prstGeom>
            <a:noFill/>
            <a:ln>
              <a:noFill/>
            </a:ln>
          </p:spPr>
        </p:pic>
        <p:sp>
          <p:nvSpPr>
            <p:cNvPr id="78" name="Google Shape;78;p10"/>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10"/>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80" name="Google Shape;80;p10"/>
          <p:cNvPicPr preferRelativeResize="0"/>
          <p:nvPr/>
        </p:nvPicPr>
        <p:blipFill rotWithShape="1">
          <a:blip r:embed="rId9">
            <a:alphaModFix/>
          </a:blip>
          <a:srcRect b="0" l="0" r="0" t="0"/>
          <a:stretch/>
        </p:blipFill>
        <p:spPr>
          <a:xfrm>
            <a:off x="18276233" y="550401"/>
            <a:ext cx="669700" cy="128778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
                                        </p:tgtEl>
                                        <p:attrNameLst>
                                          <p:attrName>style.visibility</p:attrName>
                                        </p:attrNameLst>
                                      </p:cBhvr>
                                      <p:to>
                                        <p:strVal val="visible"/>
                                      </p:to>
                                    </p:set>
                                    <p:animEffect filter="fade" transition="in">
                                      <p:cBhvr>
                                        <p:cTn dur="1000"/>
                                        <p:tgtEl>
                                          <p:spTgt spid="73"/>
                                        </p:tgtEl>
                                      </p:cBhvr>
                                    </p:animEffect>
                                  </p:childTnLst>
                                </p:cTn>
                              </p:par>
                              <p:par>
                                <p:cTn fill="hold" nodeType="with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200"/>
                                        <p:tgtEl>
                                          <p:spTgt spid="70"/>
                                        </p:tgtEl>
                                      </p:cBhvr>
                                    </p:animEffect>
                                  </p:childTnLst>
                                </p:cTn>
                              </p:par>
                              <p:par>
                                <p:cTn fill="hold" nodeType="withEffect" presetClass="entr" presetID="10" presetSubtype="0">
                                  <p:stCondLst>
                                    <p:cond delay="0"/>
                                  </p:stCondLst>
                                  <p:childTnLst>
                                    <p:set>
                                      <p:cBhvr>
                                        <p:cTn dur="1" fill="hold">
                                          <p:stCondLst>
                                            <p:cond delay="0"/>
                                          </p:stCondLst>
                                        </p:cTn>
                                        <p:tgtEl>
                                          <p:spTgt spid="72"/>
                                        </p:tgtEl>
                                        <p:attrNameLst>
                                          <p:attrName>style.visibility</p:attrName>
                                        </p:attrNameLst>
                                      </p:cBhvr>
                                      <p:to>
                                        <p:strVal val="visible"/>
                                      </p:to>
                                    </p:set>
                                    <p:animEffect filter="fade" transition="in">
                                      <p:cBhvr>
                                        <p:cTn dur="1000"/>
                                        <p:tgtEl>
                                          <p:spTgt spid="72"/>
                                        </p:tgtEl>
                                      </p:cBhvr>
                                    </p:animEffect>
                                  </p:childTnLst>
                                </p:cTn>
                              </p:par>
                              <p:par>
                                <p:cTn fill="hold" nodeType="with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par>
                                <p:cTn fill="hold" nodeType="withEffect" presetClass="entr" presetID="10" presetSubtype="0">
                                  <p:stCondLst>
                                    <p:cond delay="0"/>
                                  </p:stCondLst>
                                  <p:childTnLst>
                                    <p:set>
                                      <p:cBhvr>
                                        <p:cTn dur="1" fill="hold">
                                          <p:stCondLst>
                                            <p:cond delay="0"/>
                                          </p:stCondLst>
                                        </p:cTn>
                                        <p:tgtEl>
                                          <p:spTgt spid="69"/>
                                        </p:tgtEl>
                                        <p:attrNameLst>
                                          <p:attrName>style.visibility</p:attrName>
                                        </p:attrNameLst>
                                      </p:cBhvr>
                                      <p:to>
                                        <p:strVal val="visible"/>
                                      </p:to>
                                    </p:set>
                                    <p:animEffect filter="fade" transition="in">
                                      <p:cBhvr>
                                        <p:cTn dur="1000"/>
                                        <p:tgtEl>
                                          <p:spTgt spid="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69"/>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7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pic>
        <p:nvPicPr>
          <p:cNvPr id="85" name="Google Shape;85;p11"/>
          <p:cNvPicPr preferRelativeResize="0"/>
          <p:nvPr/>
        </p:nvPicPr>
        <p:blipFill rotWithShape="1">
          <a:blip r:embed="rId3">
            <a:alphaModFix/>
          </a:blip>
          <a:srcRect b="0" l="0" r="0" t="0"/>
          <a:stretch/>
        </p:blipFill>
        <p:spPr>
          <a:xfrm>
            <a:off x="7578773" y="2013283"/>
            <a:ext cx="11736064" cy="8758988"/>
          </a:xfrm>
          <a:prstGeom prst="rect">
            <a:avLst/>
          </a:prstGeom>
          <a:noFill/>
          <a:ln>
            <a:noFill/>
          </a:ln>
        </p:spPr>
      </p:pic>
      <p:sp>
        <p:nvSpPr>
          <p:cNvPr id="86" name="Google Shape;86;p11"/>
          <p:cNvSpPr txBox="1"/>
          <p:nvPr/>
        </p:nvSpPr>
        <p:spPr>
          <a:xfrm>
            <a:off x="610317" y="626011"/>
            <a:ext cx="63483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Introduce the sounds</a:t>
            </a:r>
            <a:endParaRPr b="1" i="0" sz="7600" u="none" cap="none" strike="noStrike">
              <a:solidFill>
                <a:srgbClr val="0071B5"/>
              </a:solidFill>
              <a:latin typeface="Poppins Black"/>
              <a:ea typeface="Poppins Black"/>
              <a:cs typeface="Poppins Black"/>
              <a:sym typeface="Poppins Black"/>
            </a:endParaRPr>
          </a:p>
        </p:txBody>
      </p:sp>
      <p:grpSp>
        <p:nvGrpSpPr>
          <p:cNvPr id="87" name="Google Shape;87;p11"/>
          <p:cNvGrpSpPr/>
          <p:nvPr/>
        </p:nvGrpSpPr>
        <p:grpSpPr>
          <a:xfrm>
            <a:off x="599448" y="3308558"/>
            <a:ext cx="2489999" cy="2588607"/>
            <a:chOff x="599452" y="3110429"/>
            <a:chExt cx="2680589" cy="2786745"/>
          </a:xfrm>
        </p:grpSpPr>
        <p:sp>
          <p:nvSpPr>
            <p:cNvPr id="88" name="Google Shape;88;p11"/>
            <p:cNvSpPr/>
            <p:nvPr/>
          </p:nvSpPr>
          <p:spPr>
            <a:xfrm>
              <a:off x="956624" y="5326945"/>
              <a:ext cx="1962150" cy="570229"/>
            </a:xfrm>
            <a:custGeom>
              <a:rect b="b" l="l" r="r" t="t"/>
              <a:pathLst>
                <a:path extrusionOk="0" h="570229" w="1962150">
                  <a:moveTo>
                    <a:pt x="980682" y="0"/>
                  </a:moveTo>
                  <a:lnTo>
                    <a:pt x="332649" y="167220"/>
                  </a:lnTo>
                  <a:lnTo>
                    <a:pt x="140336" y="197204"/>
                  </a:lnTo>
                  <a:lnTo>
                    <a:pt x="41581" y="234525"/>
                  </a:lnTo>
                  <a:lnTo>
                    <a:pt x="5197" y="303775"/>
                  </a:lnTo>
                  <a:lnTo>
                    <a:pt x="0" y="429547"/>
                  </a:lnTo>
                  <a:lnTo>
                    <a:pt x="0" y="569919"/>
                  </a:lnTo>
                  <a:lnTo>
                    <a:pt x="1961573" y="569919"/>
                  </a:lnTo>
                  <a:lnTo>
                    <a:pt x="1961573" y="409621"/>
                  </a:lnTo>
                  <a:lnTo>
                    <a:pt x="1909597" y="277377"/>
                  </a:lnTo>
                  <a:lnTo>
                    <a:pt x="1795249" y="197342"/>
                  </a:lnTo>
                  <a:lnTo>
                    <a:pt x="1680900" y="157864"/>
                  </a:lnTo>
                  <a:lnTo>
                    <a:pt x="1628924" y="147293"/>
                  </a:lnTo>
                  <a:lnTo>
                    <a:pt x="980682" y="0"/>
                  </a:lnTo>
                  <a:close/>
                </a:path>
              </a:pathLst>
            </a:custGeom>
            <a:solidFill>
              <a:srgbClr val="B4509E"/>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9" name="Google Shape;89;p11"/>
            <p:cNvPicPr preferRelativeResize="0"/>
            <p:nvPr/>
          </p:nvPicPr>
          <p:blipFill rotWithShape="1">
            <a:blip r:embed="rId4">
              <a:alphaModFix/>
            </a:blip>
            <a:srcRect b="0" l="0" r="0" t="0"/>
            <a:stretch/>
          </p:blipFill>
          <p:spPr>
            <a:xfrm>
              <a:off x="1219191" y="3110429"/>
              <a:ext cx="1442294" cy="2697122"/>
            </a:xfrm>
            <a:prstGeom prst="rect">
              <a:avLst/>
            </a:prstGeom>
            <a:noFill/>
            <a:ln>
              <a:noFill/>
            </a:ln>
          </p:spPr>
        </p:pic>
        <p:sp>
          <p:nvSpPr>
            <p:cNvPr id="90" name="Google Shape;90;p11"/>
            <p:cNvSpPr/>
            <p:nvPr/>
          </p:nvSpPr>
          <p:spPr>
            <a:xfrm>
              <a:off x="599452" y="4141158"/>
              <a:ext cx="563244" cy="1020445"/>
            </a:xfrm>
            <a:custGeom>
              <a:rect b="b" l="l" r="r" t="t"/>
              <a:pathLst>
                <a:path extrusionOk="0" h="1020445" w="563244">
                  <a:moveTo>
                    <a:pt x="275577" y="66446"/>
                  </a:moveTo>
                  <a:lnTo>
                    <a:pt x="229222" y="8763"/>
                  </a:lnTo>
                  <a:lnTo>
                    <a:pt x="206184" y="0"/>
                  </a:lnTo>
                  <a:lnTo>
                    <a:pt x="194195" y="3187"/>
                  </a:lnTo>
                  <a:lnTo>
                    <a:pt x="153885" y="50025"/>
                  </a:lnTo>
                  <a:lnTo>
                    <a:pt x="126085" y="90639"/>
                  </a:lnTo>
                  <a:lnTo>
                    <a:pt x="100749" y="132981"/>
                  </a:lnTo>
                  <a:lnTo>
                    <a:pt x="78003" y="176961"/>
                  </a:lnTo>
                  <a:lnTo>
                    <a:pt x="57937" y="222453"/>
                  </a:lnTo>
                  <a:lnTo>
                    <a:pt x="40678" y="269367"/>
                  </a:lnTo>
                  <a:lnTo>
                    <a:pt x="26314" y="317588"/>
                  </a:lnTo>
                  <a:lnTo>
                    <a:pt x="14960" y="367017"/>
                  </a:lnTo>
                  <a:lnTo>
                    <a:pt x="6718" y="417550"/>
                  </a:lnTo>
                  <a:lnTo>
                    <a:pt x="1701" y="469087"/>
                  </a:lnTo>
                  <a:lnTo>
                    <a:pt x="0" y="521512"/>
                  </a:lnTo>
                  <a:lnTo>
                    <a:pt x="1828" y="575995"/>
                  </a:lnTo>
                  <a:lnTo>
                    <a:pt x="7264" y="629526"/>
                  </a:lnTo>
                  <a:lnTo>
                    <a:pt x="16154" y="681951"/>
                  </a:lnTo>
                  <a:lnTo>
                    <a:pt x="28409" y="733183"/>
                  </a:lnTo>
                  <a:lnTo>
                    <a:pt x="43891" y="783082"/>
                  </a:lnTo>
                  <a:lnTo>
                    <a:pt x="62496" y="831545"/>
                  </a:lnTo>
                  <a:lnTo>
                    <a:pt x="84086" y="878446"/>
                  </a:lnTo>
                  <a:lnTo>
                    <a:pt x="108559" y="923671"/>
                  </a:lnTo>
                  <a:lnTo>
                    <a:pt x="135788" y="967105"/>
                  </a:lnTo>
                  <a:lnTo>
                    <a:pt x="165658" y="1008621"/>
                  </a:lnTo>
                  <a:lnTo>
                    <a:pt x="187528" y="1020013"/>
                  </a:lnTo>
                  <a:lnTo>
                    <a:pt x="199847" y="1018108"/>
                  </a:lnTo>
                  <a:lnTo>
                    <a:pt x="248539" y="973302"/>
                  </a:lnTo>
                  <a:lnTo>
                    <a:pt x="250990" y="933411"/>
                  </a:lnTo>
                  <a:lnTo>
                    <a:pt x="223558" y="894105"/>
                  </a:lnTo>
                  <a:lnTo>
                    <a:pt x="198843" y="852881"/>
                  </a:lnTo>
                  <a:lnTo>
                    <a:pt x="176999" y="809853"/>
                  </a:lnTo>
                  <a:lnTo>
                    <a:pt x="158153" y="765187"/>
                  </a:lnTo>
                  <a:lnTo>
                    <a:pt x="142430" y="718985"/>
                  </a:lnTo>
                  <a:lnTo>
                    <a:pt x="129971" y="671372"/>
                  </a:lnTo>
                  <a:lnTo>
                    <a:pt x="120916" y="622515"/>
                  </a:lnTo>
                  <a:lnTo>
                    <a:pt x="115379" y="572516"/>
                  </a:lnTo>
                  <a:lnTo>
                    <a:pt x="113499" y="521512"/>
                  </a:lnTo>
                  <a:lnTo>
                    <a:pt x="115633" y="467182"/>
                  </a:lnTo>
                  <a:lnTo>
                    <a:pt x="121907" y="414007"/>
                  </a:lnTo>
                  <a:lnTo>
                    <a:pt x="132168" y="362153"/>
                  </a:lnTo>
                  <a:lnTo>
                    <a:pt x="146265" y="311759"/>
                  </a:lnTo>
                  <a:lnTo>
                    <a:pt x="164020" y="262991"/>
                  </a:lnTo>
                  <a:lnTo>
                    <a:pt x="185293" y="216001"/>
                  </a:lnTo>
                  <a:lnTo>
                    <a:pt x="209892" y="170967"/>
                  </a:lnTo>
                  <a:lnTo>
                    <a:pt x="237680" y="128028"/>
                  </a:lnTo>
                  <a:lnTo>
                    <a:pt x="268478" y="87337"/>
                  </a:lnTo>
                  <a:lnTo>
                    <a:pt x="274002" y="77355"/>
                  </a:lnTo>
                  <a:lnTo>
                    <a:pt x="275577" y="66446"/>
                  </a:lnTo>
                  <a:close/>
                </a:path>
                <a:path extrusionOk="0" h="1020445" w="563244">
                  <a:moveTo>
                    <a:pt x="416585" y="206984"/>
                  </a:moveTo>
                  <a:lnTo>
                    <a:pt x="370205" y="149707"/>
                  </a:lnTo>
                  <a:lnTo>
                    <a:pt x="346671" y="140957"/>
                  </a:lnTo>
                  <a:lnTo>
                    <a:pt x="334518" y="144437"/>
                  </a:lnTo>
                  <a:lnTo>
                    <a:pt x="296303" y="192354"/>
                  </a:lnTo>
                  <a:lnTo>
                    <a:pt x="271348" y="234035"/>
                  </a:lnTo>
                  <a:lnTo>
                    <a:pt x="249732" y="277787"/>
                  </a:lnTo>
                  <a:lnTo>
                    <a:pt x="231648" y="323443"/>
                  </a:lnTo>
                  <a:lnTo>
                    <a:pt x="217271" y="370814"/>
                  </a:lnTo>
                  <a:lnTo>
                    <a:pt x="206768" y="419735"/>
                  </a:lnTo>
                  <a:lnTo>
                    <a:pt x="200342" y="470027"/>
                  </a:lnTo>
                  <a:lnTo>
                    <a:pt x="198158" y="521512"/>
                  </a:lnTo>
                  <a:lnTo>
                    <a:pt x="200571" y="575589"/>
                  </a:lnTo>
                  <a:lnTo>
                    <a:pt x="207670" y="628345"/>
                  </a:lnTo>
                  <a:lnTo>
                    <a:pt x="219227" y="679564"/>
                  </a:lnTo>
                  <a:lnTo>
                    <a:pt x="235051" y="729043"/>
                  </a:lnTo>
                  <a:lnTo>
                    <a:pt x="254927" y="776579"/>
                  </a:lnTo>
                  <a:lnTo>
                    <a:pt x="278650" y="821969"/>
                  </a:lnTo>
                  <a:lnTo>
                    <a:pt x="306006" y="865022"/>
                  </a:lnTo>
                  <a:lnTo>
                    <a:pt x="328333" y="878039"/>
                  </a:lnTo>
                  <a:lnTo>
                    <a:pt x="341172" y="876477"/>
                  </a:lnTo>
                  <a:lnTo>
                    <a:pt x="390855" y="831037"/>
                  </a:lnTo>
                  <a:lnTo>
                    <a:pt x="394182" y="792264"/>
                  </a:lnTo>
                  <a:lnTo>
                    <a:pt x="370039" y="752208"/>
                  </a:lnTo>
                  <a:lnTo>
                    <a:pt x="349719" y="709828"/>
                  </a:lnTo>
                  <a:lnTo>
                    <a:pt x="333463" y="665340"/>
                  </a:lnTo>
                  <a:lnTo>
                    <a:pt x="321525" y="618972"/>
                  </a:lnTo>
                  <a:lnTo>
                    <a:pt x="314172" y="570953"/>
                  </a:lnTo>
                  <a:lnTo>
                    <a:pt x="311670" y="521512"/>
                  </a:lnTo>
                  <a:lnTo>
                    <a:pt x="314680" y="467156"/>
                  </a:lnTo>
                  <a:lnTo>
                    <a:pt x="323481" y="414540"/>
                  </a:lnTo>
                  <a:lnTo>
                    <a:pt x="337756" y="363969"/>
                  </a:lnTo>
                  <a:lnTo>
                    <a:pt x="357187" y="315747"/>
                  </a:lnTo>
                  <a:lnTo>
                    <a:pt x="381431" y="270205"/>
                  </a:lnTo>
                  <a:lnTo>
                    <a:pt x="410159" y="227647"/>
                  </a:lnTo>
                  <a:lnTo>
                    <a:pt x="415251" y="217703"/>
                  </a:lnTo>
                  <a:lnTo>
                    <a:pt x="416585" y="206984"/>
                  </a:lnTo>
                  <a:close/>
                </a:path>
                <a:path extrusionOk="0" h="1020445" w="563244">
                  <a:moveTo>
                    <a:pt x="563194" y="351637"/>
                  </a:moveTo>
                  <a:lnTo>
                    <a:pt x="516178" y="295630"/>
                  </a:lnTo>
                  <a:lnTo>
                    <a:pt x="491820" y="286816"/>
                  </a:lnTo>
                  <a:lnTo>
                    <a:pt x="479450" y="290690"/>
                  </a:lnTo>
                  <a:lnTo>
                    <a:pt x="446239" y="339432"/>
                  </a:lnTo>
                  <a:lnTo>
                    <a:pt x="427456" y="381698"/>
                  </a:lnTo>
                  <a:lnTo>
                    <a:pt x="413600" y="426364"/>
                  </a:lnTo>
                  <a:lnTo>
                    <a:pt x="405041" y="473075"/>
                  </a:lnTo>
                  <a:lnTo>
                    <a:pt x="402107" y="521512"/>
                  </a:lnTo>
                  <a:lnTo>
                    <a:pt x="405472" y="573354"/>
                  </a:lnTo>
                  <a:lnTo>
                    <a:pt x="415302" y="623189"/>
                  </a:lnTo>
                  <a:lnTo>
                    <a:pt x="431139" y="670610"/>
                  </a:lnTo>
                  <a:lnTo>
                    <a:pt x="452539" y="715213"/>
                  </a:lnTo>
                  <a:lnTo>
                    <a:pt x="474840" y="730199"/>
                  </a:lnTo>
                  <a:lnTo>
                    <a:pt x="488353" y="728954"/>
                  </a:lnTo>
                  <a:lnTo>
                    <a:pt x="539584" y="682371"/>
                  </a:lnTo>
                  <a:lnTo>
                    <a:pt x="532828" y="618617"/>
                  </a:lnTo>
                  <a:lnTo>
                    <a:pt x="523430" y="587552"/>
                  </a:lnTo>
                  <a:lnTo>
                    <a:pt x="517601" y="555117"/>
                  </a:lnTo>
                  <a:lnTo>
                    <a:pt x="515607" y="521512"/>
                  </a:lnTo>
                  <a:lnTo>
                    <a:pt x="518541" y="480771"/>
                  </a:lnTo>
                  <a:lnTo>
                    <a:pt x="527037" y="441820"/>
                  </a:lnTo>
                  <a:lnTo>
                    <a:pt x="540677" y="405041"/>
                  </a:lnTo>
                  <a:lnTo>
                    <a:pt x="559028" y="370801"/>
                  </a:lnTo>
                  <a:lnTo>
                    <a:pt x="562800" y="361467"/>
                  </a:lnTo>
                  <a:lnTo>
                    <a:pt x="563194" y="351637"/>
                  </a:lnTo>
                  <a:close/>
                </a:path>
              </a:pathLst>
            </a:custGeom>
            <a:solidFill>
              <a:srgbClr val="0071B5"/>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 name="Google Shape;91;p11"/>
            <p:cNvSpPr/>
            <p:nvPr/>
          </p:nvSpPr>
          <p:spPr>
            <a:xfrm>
              <a:off x="2716796" y="4141158"/>
              <a:ext cx="563245" cy="1020445"/>
            </a:xfrm>
            <a:custGeom>
              <a:rect b="b" l="l" r="r" t="t"/>
              <a:pathLst>
                <a:path extrusionOk="0" h="1020445" w="563245">
                  <a:moveTo>
                    <a:pt x="161099" y="521512"/>
                  </a:moveTo>
                  <a:lnTo>
                    <a:pt x="158165" y="473075"/>
                  </a:lnTo>
                  <a:lnTo>
                    <a:pt x="149593" y="426364"/>
                  </a:lnTo>
                  <a:lnTo>
                    <a:pt x="135750" y="381698"/>
                  </a:lnTo>
                  <a:lnTo>
                    <a:pt x="116967" y="339432"/>
                  </a:lnTo>
                  <a:lnTo>
                    <a:pt x="93599" y="299897"/>
                  </a:lnTo>
                  <a:lnTo>
                    <a:pt x="71386" y="286816"/>
                  </a:lnTo>
                  <a:lnTo>
                    <a:pt x="58470" y="288417"/>
                  </a:lnTo>
                  <a:lnTo>
                    <a:pt x="47015" y="295630"/>
                  </a:lnTo>
                  <a:lnTo>
                    <a:pt x="8699" y="333933"/>
                  </a:lnTo>
                  <a:lnTo>
                    <a:pt x="2819" y="342176"/>
                  </a:lnTo>
                  <a:lnTo>
                    <a:pt x="0" y="351637"/>
                  </a:lnTo>
                  <a:lnTo>
                    <a:pt x="393" y="361467"/>
                  </a:lnTo>
                  <a:lnTo>
                    <a:pt x="4165" y="370801"/>
                  </a:lnTo>
                  <a:lnTo>
                    <a:pt x="22517" y="405041"/>
                  </a:lnTo>
                  <a:lnTo>
                    <a:pt x="36156" y="441820"/>
                  </a:lnTo>
                  <a:lnTo>
                    <a:pt x="44665" y="480771"/>
                  </a:lnTo>
                  <a:lnTo>
                    <a:pt x="47599" y="521512"/>
                  </a:lnTo>
                  <a:lnTo>
                    <a:pt x="45593" y="555117"/>
                  </a:lnTo>
                  <a:lnTo>
                    <a:pt x="39776" y="587552"/>
                  </a:lnTo>
                  <a:lnTo>
                    <a:pt x="30378" y="618617"/>
                  </a:lnTo>
                  <a:lnTo>
                    <a:pt x="17653" y="648119"/>
                  </a:lnTo>
                  <a:lnTo>
                    <a:pt x="14909" y="657021"/>
                  </a:lnTo>
                  <a:lnTo>
                    <a:pt x="62776" y="721525"/>
                  </a:lnTo>
                  <a:lnTo>
                    <a:pt x="88366" y="730199"/>
                  </a:lnTo>
                  <a:lnTo>
                    <a:pt x="101053" y="725538"/>
                  </a:lnTo>
                  <a:lnTo>
                    <a:pt x="110655" y="715213"/>
                  </a:lnTo>
                  <a:lnTo>
                    <a:pt x="132067" y="670610"/>
                  </a:lnTo>
                  <a:lnTo>
                    <a:pt x="147904" y="623189"/>
                  </a:lnTo>
                  <a:lnTo>
                    <a:pt x="157721" y="573354"/>
                  </a:lnTo>
                  <a:lnTo>
                    <a:pt x="161099" y="521512"/>
                  </a:lnTo>
                  <a:close/>
                </a:path>
                <a:path extrusionOk="0" h="1020445" w="563245">
                  <a:moveTo>
                    <a:pt x="365036" y="521512"/>
                  </a:moveTo>
                  <a:lnTo>
                    <a:pt x="362851" y="470027"/>
                  </a:lnTo>
                  <a:lnTo>
                    <a:pt x="356425" y="419735"/>
                  </a:lnTo>
                  <a:lnTo>
                    <a:pt x="345935" y="370814"/>
                  </a:lnTo>
                  <a:lnTo>
                    <a:pt x="331558" y="323443"/>
                  </a:lnTo>
                  <a:lnTo>
                    <a:pt x="313461" y="277787"/>
                  </a:lnTo>
                  <a:lnTo>
                    <a:pt x="291858" y="234035"/>
                  </a:lnTo>
                  <a:lnTo>
                    <a:pt x="266890" y="192354"/>
                  </a:lnTo>
                  <a:lnTo>
                    <a:pt x="238772" y="152920"/>
                  </a:lnTo>
                  <a:lnTo>
                    <a:pt x="216535" y="140957"/>
                  </a:lnTo>
                  <a:lnTo>
                    <a:pt x="204063" y="142659"/>
                  </a:lnTo>
                  <a:lnTo>
                    <a:pt x="192989" y="149707"/>
                  </a:lnTo>
                  <a:lnTo>
                    <a:pt x="155308" y="187375"/>
                  </a:lnTo>
                  <a:lnTo>
                    <a:pt x="149059" y="196532"/>
                  </a:lnTo>
                  <a:lnTo>
                    <a:pt x="146608" y="206984"/>
                  </a:lnTo>
                  <a:lnTo>
                    <a:pt x="147955" y="217703"/>
                  </a:lnTo>
                  <a:lnTo>
                    <a:pt x="153047" y="227647"/>
                  </a:lnTo>
                  <a:lnTo>
                    <a:pt x="181775" y="270205"/>
                  </a:lnTo>
                  <a:lnTo>
                    <a:pt x="206019" y="315747"/>
                  </a:lnTo>
                  <a:lnTo>
                    <a:pt x="225437" y="363969"/>
                  </a:lnTo>
                  <a:lnTo>
                    <a:pt x="239712" y="414540"/>
                  </a:lnTo>
                  <a:lnTo>
                    <a:pt x="248526" y="467156"/>
                  </a:lnTo>
                  <a:lnTo>
                    <a:pt x="251536" y="521512"/>
                  </a:lnTo>
                  <a:lnTo>
                    <a:pt x="249021" y="570953"/>
                  </a:lnTo>
                  <a:lnTo>
                    <a:pt x="241668" y="618972"/>
                  </a:lnTo>
                  <a:lnTo>
                    <a:pt x="229743" y="665340"/>
                  </a:lnTo>
                  <a:lnTo>
                    <a:pt x="213474" y="709828"/>
                  </a:lnTo>
                  <a:lnTo>
                    <a:pt x="193154" y="752208"/>
                  </a:lnTo>
                  <a:lnTo>
                    <a:pt x="169024" y="792264"/>
                  </a:lnTo>
                  <a:lnTo>
                    <a:pt x="164630" y="802017"/>
                  </a:lnTo>
                  <a:lnTo>
                    <a:pt x="210616" y="869289"/>
                  </a:lnTo>
                  <a:lnTo>
                    <a:pt x="234861" y="878039"/>
                  </a:lnTo>
                  <a:lnTo>
                    <a:pt x="247218" y="874153"/>
                  </a:lnTo>
                  <a:lnTo>
                    <a:pt x="284543" y="821969"/>
                  </a:lnTo>
                  <a:lnTo>
                    <a:pt x="308267" y="776579"/>
                  </a:lnTo>
                  <a:lnTo>
                    <a:pt x="328142" y="729043"/>
                  </a:lnTo>
                  <a:lnTo>
                    <a:pt x="343979" y="679564"/>
                  </a:lnTo>
                  <a:lnTo>
                    <a:pt x="355536" y="628345"/>
                  </a:lnTo>
                  <a:lnTo>
                    <a:pt x="362623" y="575589"/>
                  </a:lnTo>
                  <a:lnTo>
                    <a:pt x="365036" y="521512"/>
                  </a:lnTo>
                  <a:close/>
                </a:path>
                <a:path extrusionOk="0" h="1020445" w="563245">
                  <a:moveTo>
                    <a:pt x="563206" y="521512"/>
                  </a:moveTo>
                  <a:lnTo>
                    <a:pt x="561505" y="469087"/>
                  </a:lnTo>
                  <a:lnTo>
                    <a:pt x="556488" y="417550"/>
                  </a:lnTo>
                  <a:lnTo>
                    <a:pt x="548246" y="367017"/>
                  </a:lnTo>
                  <a:lnTo>
                    <a:pt x="536892" y="317588"/>
                  </a:lnTo>
                  <a:lnTo>
                    <a:pt x="522528" y="269367"/>
                  </a:lnTo>
                  <a:lnTo>
                    <a:pt x="505269" y="222453"/>
                  </a:lnTo>
                  <a:lnTo>
                    <a:pt x="485203" y="176961"/>
                  </a:lnTo>
                  <a:lnTo>
                    <a:pt x="462457" y="132981"/>
                  </a:lnTo>
                  <a:lnTo>
                    <a:pt x="437121" y="90639"/>
                  </a:lnTo>
                  <a:lnTo>
                    <a:pt x="409308" y="50025"/>
                  </a:lnTo>
                  <a:lnTo>
                    <a:pt x="379120" y="11239"/>
                  </a:lnTo>
                  <a:lnTo>
                    <a:pt x="357022" y="0"/>
                  </a:lnTo>
                  <a:lnTo>
                    <a:pt x="344805" y="1803"/>
                  </a:lnTo>
                  <a:lnTo>
                    <a:pt x="333984" y="8763"/>
                  </a:lnTo>
                  <a:lnTo>
                    <a:pt x="296379" y="46355"/>
                  </a:lnTo>
                  <a:lnTo>
                    <a:pt x="290004" y="55753"/>
                  </a:lnTo>
                  <a:lnTo>
                    <a:pt x="287629" y="66446"/>
                  </a:lnTo>
                  <a:lnTo>
                    <a:pt x="289204" y="77355"/>
                  </a:lnTo>
                  <a:lnTo>
                    <a:pt x="294716" y="87337"/>
                  </a:lnTo>
                  <a:lnTo>
                    <a:pt x="325526" y="128028"/>
                  </a:lnTo>
                  <a:lnTo>
                    <a:pt x="353301" y="170967"/>
                  </a:lnTo>
                  <a:lnTo>
                    <a:pt x="377913" y="216001"/>
                  </a:lnTo>
                  <a:lnTo>
                    <a:pt x="399173" y="262991"/>
                  </a:lnTo>
                  <a:lnTo>
                    <a:pt x="416928" y="311759"/>
                  </a:lnTo>
                  <a:lnTo>
                    <a:pt x="431025" y="362153"/>
                  </a:lnTo>
                  <a:lnTo>
                    <a:pt x="441286" y="414007"/>
                  </a:lnTo>
                  <a:lnTo>
                    <a:pt x="447573" y="467182"/>
                  </a:lnTo>
                  <a:lnTo>
                    <a:pt x="449694" y="521512"/>
                  </a:lnTo>
                  <a:lnTo>
                    <a:pt x="447827" y="572516"/>
                  </a:lnTo>
                  <a:lnTo>
                    <a:pt x="442290" y="622515"/>
                  </a:lnTo>
                  <a:lnTo>
                    <a:pt x="433222" y="671372"/>
                  </a:lnTo>
                  <a:lnTo>
                    <a:pt x="420763" y="718985"/>
                  </a:lnTo>
                  <a:lnTo>
                    <a:pt x="405041" y="765187"/>
                  </a:lnTo>
                  <a:lnTo>
                    <a:pt x="386194" y="809853"/>
                  </a:lnTo>
                  <a:lnTo>
                    <a:pt x="364350" y="852881"/>
                  </a:lnTo>
                  <a:lnTo>
                    <a:pt x="339648" y="894105"/>
                  </a:lnTo>
                  <a:lnTo>
                    <a:pt x="312216" y="933411"/>
                  </a:lnTo>
                  <a:lnTo>
                    <a:pt x="307213" y="943279"/>
                  </a:lnTo>
                  <a:lnTo>
                    <a:pt x="352463" y="1011097"/>
                  </a:lnTo>
                  <a:lnTo>
                    <a:pt x="375666" y="1020013"/>
                  </a:lnTo>
                  <a:lnTo>
                    <a:pt x="387654" y="1016838"/>
                  </a:lnTo>
                  <a:lnTo>
                    <a:pt x="427405" y="967105"/>
                  </a:lnTo>
                  <a:lnTo>
                    <a:pt x="454634" y="923671"/>
                  </a:lnTo>
                  <a:lnTo>
                    <a:pt x="479107" y="878446"/>
                  </a:lnTo>
                  <a:lnTo>
                    <a:pt x="500710" y="831545"/>
                  </a:lnTo>
                  <a:lnTo>
                    <a:pt x="519303" y="783082"/>
                  </a:lnTo>
                  <a:lnTo>
                    <a:pt x="534797" y="733183"/>
                  </a:lnTo>
                  <a:lnTo>
                    <a:pt x="547039" y="681951"/>
                  </a:lnTo>
                  <a:lnTo>
                    <a:pt x="555942" y="629526"/>
                  </a:lnTo>
                  <a:lnTo>
                    <a:pt x="561365" y="575995"/>
                  </a:lnTo>
                  <a:lnTo>
                    <a:pt x="563206" y="521512"/>
                  </a:lnTo>
                  <a:close/>
                </a:path>
              </a:pathLst>
            </a:custGeom>
            <a:solidFill>
              <a:srgbClr val="026FB6"/>
            </a:solid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92" name="Google Shape;92;p11"/>
          <p:cNvPicPr preferRelativeResize="0"/>
          <p:nvPr/>
        </p:nvPicPr>
        <p:blipFill rotWithShape="1">
          <a:blip r:embed="rId5">
            <a:alphaModFix/>
          </a:blip>
          <a:srcRect b="0" l="0" r="0" t="0"/>
          <a:stretch/>
        </p:blipFill>
        <p:spPr>
          <a:xfrm>
            <a:off x="18276233" y="550401"/>
            <a:ext cx="669700" cy="128778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2"/>
          <p:cNvPicPr preferRelativeResize="0"/>
          <p:nvPr/>
        </p:nvPicPr>
        <p:blipFill rotWithShape="1">
          <a:blip r:embed="rId3">
            <a:alphaModFix/>
          </a:blip>
          <a:srcRect b="0" l="0" r="0" t="0"/>
          <a:stretch/>
        </p:blipFill>
        <p:spPr>
          <a:xfrm rot="5400000">
            <a:off x="7435675" y="2387149"/>
            <a:ext cx="9729219" cy="6400799"/>
          </a:xfrm>
          <a:prstGeom prst="rect">
            <a:avLst/>
          </a:prstGeom>
          <a:noFill/>
          <a:ln>
            <a:noFill/>
          </a:ln>
        </p:spPr>
      </p:pic>
      <p:sp>
        <p:nvSpPr>
          <p:cNvPr id="99" name="Google Shape;99;p12"/>
          <p:cNvSpPr txBox="1"/>
          <p:nvPr/>
        </p:nvSpPr>
        <p:spPr>
          <a:xfrm>
            <a:off x="8846496" y="1830338"/>
            <a:ext cx="6818700" cy="2476200"/>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6490"/>
              <a:buFont typeface="Arial"/>
              <a:buNone/>
            </a:pPr>
            <a:r>
              <a:rPr b="1" i="0" lang="en" sz="14000" u="none" cap="none" strike="noStrike">
                <a:solidFill>
                  <a:schemeClr val="lt1"/>
                </a:solidFill>
                <a:latin typeface="Poppins"/>
                <a:ea typeface="Poppins"/>
                <a:cs typeface="Poppins"/>
                <a:sym typeface="Poppins"/>
              </a:rPr>
              <a:t>same</a:t>
            </a:r>
            <a:endParaRPr b="1" i="0" sz="14000" u="none" cap="none" strike="noStrike">
              <a:solidFill>
                <a:schemeClr val="lt1"/>
              </a:solidFill>
              <a:latin typeface="Poppins"/>
              <a:ea typeface="Poppins"/>
              <a:cs typeface="Poppins"/>
              <a:sym typeface="Poppins"/>
            </a:endParaRPr>
          </a:p>
        </p:txBody>
      </p:sp>
      <p:sp>
        <p:nvSpPr>
          <p:cNvPr id="100" name="Google Shape;100;p12"/>
          <p:cNvSpPr txBox="1"/>
          <p:nvPr/>
        </p:nvSpPr>
        <p:spPr>
          <a:xfrm>
            <a:off x="8858672" y="5618710"/>
            <a:ext cx="7032600" cy="2641500"/>
          </a:xfrm>
          <a:prstGeom prst="rect">
            <a:avLst/>
          </a:prstGeom>
          <a:noFill/>
          <a:ln>
            <a:noFill/>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6490"/>
              <a:buFont typeface="Arial"/>
              <a:buNone/>
            </a:pPr>
            <a:r>
              <a:rPr b="1" i="0" lang="en" sz="14000" u="none" cap="none" strike="noStrike">
                <a:solidFill>
                  <a:schemeClr val="lt1"/>
                </a:solidFill>
                <a:latin typeface="Poppins"/>
                <a:ea typeface="Poppins"/>
                <a:cs typeface="Poppins"/>
                <a:sym typeface="Poppins"/>
              </a:rPr>
              <a:t>flame</a:t>
            </a:r>
            <a:endParaRPr b="1" i="0" sz="14000" u="none" cap="none" strike="noStrike">
              <a:solidFill>
                <a:schemeClr val="lt1"/>
              </a:solidFill>
              <a:latin typeface="Poppins"/>
              <a:ea typeface="Poppins"/>
              <a:cs typeface="Poppins"/>
              <a:sym typeface="Poppins"/>
            </a:endParaRPr>
          </a:p>
        </p:txBody>
      </p:sp>
      <p:sp>
        <p:nvSpPr>
          <p:cNvPr id="101" name="Google Shape;101;p12"/>
          <p:cNvSpPr/>
          <p:nvPr/>
        </p:nvSpPr>
        <p:spPr>
          <a:xfrm>
            <a:off x="11096083" y="4020048"/>
            <a:ext cx="551400" cy="3831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2" name="Google Shape;102;p12"/>
          <p:cNvSpPr/>
          <p:nvPr/>
        </p:nvSpPr>
        <p:spPr>
          <a:xfrm>
            <a:off x="12539399" y="4020060"/>
            <a:ext cx="551400" cy="3831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3" name="Google Shape;103;p12"/>
          <p:cNvSpPr/>
          <p:nvPr/>
        </p:nvSpPr>
        <p:spPr>
          <a:xfrm>
            <a:off x="9870021" y="7953259"/>
            <a:ext cx="551400" cy="3831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4" name="Google Shape;104;p12"/>
          <p:cNvSpPr/>
          <p:nvPr/>
        </p:nvSpPr>
        <p:spPr>
          <a:xfrm>
            <a:off x="10316097" y="7953334"/>
            <a:ext cx="551400" cy="3831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5" name="Google Shape;105;p12"/>
          <p:cNvSpPr/>
          <p:nvPr/>
        </p:nvSpPr>
        <p:spPr>
          <a:xfrm>
            <a:off x="9644979" y="4403155"/>
            <a:ext cx="5460000" cy="3831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6" name="Google Shape;106;p12"/>
          <p:cNvSpPr/>
          <p:nvPr/>
        </p:nvSpPr>
        <p:spPr>
          <a:xfrm>
            <a:off x="9644967" y="8488553"/>
            <a:ext cx="5460000" cy="3831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7" name="Google Shape;107;p12"/>
          <p:cNvSpPr/>
          <p:nvPr/>
        </p:nvSpPr>
        <p:spPr>
          <a:xfrm>
            <a:off x="9947621" y="4020048"/>
            <a:ext cx="551400" cy="3831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8" name="Google Shape;108;p12"/>
          <p:cNvSpPr/>
          <p:nvPr/>
        </p:nvSpPr>
        <p:spPr>
          <a:xfrm>
            <a:off x="11444757" y="7953259"/>
            <a:ext cx="551400" cy="3831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09" name="Google Shape;109;p12"/>
          <p:cNvSpPr/>
          <p:nvPr/>
        </p:nvSpPr>
        <p:spPr>
          <a:xfrm>
            <a:off x="12766773" y="7953321"/>
            <a:ext cx="551400" cy="383100"/>
          </a:xfrm>
          <a:prstGeom prst="rightArrow">
            <a:avLst>
              <a:gd fmla="val 50000" name="adj1"/>
              <a:gd fmla="val 50000" name="adj2"/>
            </a:avLst>
          </a:prstGeom>
          <a:solidFill>
            <a:schemeClr val="accent4"/>
          </a:solidFill>
          <a:ln cap="flat" cmpd="sng" w="19050">
            <a:solidFill>
              <a:schemeClr val="dk2"/>
            </a:solidFill>
            <a:prstDash val="solid"/>
            <a:round/>
            <a:headEnd len="sm" w="sm" type="none"/>
            <a:tailEnd len="sm" w="sm" type="none"/>
          </a:ln>
          <a:effectLst>
            <a:outerShdw blurRad="57150" rotWithShape="0" algn="bl" dir="5400000" dist="19050">
              <a:schemeClr val="dk1"/>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10" name="Google Shape;110;p12"/>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11" name="Google Shape;111;p12"/>
          <p:cNvPicPr preferRelativeResize="0"/>
          <p:nvPr/>
        </p:nvPicPr>
        <p:blipFill rotWithShape="1">
          <a:blip r:embed="rId4">
            <a:alphaModFix/>
          </a:blip>
          <a:srcRect b="0" l="0" r="0" t="0"/>
          <a:stretch/>
        </p:blipFill>
        <p:spPr>
          <a:xfrm>
            <a:off x="17653913" y="312775"/>
            <a:ext cx="1821934" cy="1567072"/>
          </a:xfrm>
          <a:prstGeom prst="rect">
            <a:avLst/>
          </a:prstGeom>
          <a:noFill/>
          <a:ln>
            <a:noFill/>
          </a:ln>
        </p:spPr>
      </p:pic>
      <p:sp>
        <p:nvSpPr>
          <p:cNvPr id="112" name="Google Shape;112;p12"/>
          <p:cNvSpPr txBox="1"/>
          <p:nvPr/>
        </p:nvSpPr>
        <p:spPr>
          <a:xfrm>
            <a:off x="610317" y="626011"/>
            <a:ext cx="63255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Blend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sounds</a:t>
            </a:r>
            <a:endParaRPr b="1" i="0" sz="7600" u="none" cap="none" strike="noStrike">
              <a:solidFill>
                <a:srgbClr val="0071B5"/>
              </a:solidFill>
              <a:latin typeface="Poppins Black"/>
              <a:ea typeface="Poppins Black"/>
              <a:cs typeface="Poppins Black"/>
              <a:sym typeface="Poppins Black"/>
            </a:endParaRPr>
          </a:p>
        </p:txBody>
      </p:sp>
      <p:sp>
        <p:nvSpPr>
          <p:cNvPr id="113" name="Google Shape;113;p12"/>
          <p:cNvSpPr txBox="1"/>
          <p:nvPr/>
        </p:nvSpPr>
        <p:spPr>
          <a:xfrm>
            <a:off x="612000" y="5966810"/>
            <a:ext cx="58074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blend the sounds to help us read the words smoothly!</a:t>
            </a:r>
            <a:endParaRPr b="1" i="0" sz="3450" u="none" cap="none" strike="noStrike">
              <a:solidFill>
                <a:srgbClr val="0071B5"/>
              </a:solidFill>
              <a:latin typeface="Poppins"/>
              <a:ea typeface="Poppins"/>
              <a:cs typeface="Poppins"/>
              <a:sym typeface="Poppins"/>
            </a:endParaRPr>
          </a:p>
        </p:txBody>
      </p:sp>
      <p:pic>
        <p:nvPicPr>
          <p:cNvPr id="114" name="Google Shape;114;p12"/>
          <p:cNvPicPr preferRelativeResize="0"/>
          <p:nvPr/>
        </p:nvPicPr>
        <p:blipFill rotWithShape="1">
          <a:blip r:embed="rId5">
            <a:alphaModFix/>
          </a:blip>
          <a:srcRect b="0" l="0" r="0" t="0"/>
          <a:stretch/>
        </p:blipFill>
        <p:spPr>
          <a:xfrm>
            <a:off x="610315" y="3236871"/>
            <a:ext cx="2781813" cy="235671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xit" presetID="1" presetSubtype="0">
                                  <p:stCondLst>
                                    <p:cond delay="0"/>
                                  </p:stCondLst>
                                  <p:childTnLst>
                                    <p:set>
                                      <p:cBhvr>
                                        <p:cTn dur="1" fill="hold">
                                          <p:stCondLst>
                                            <p:cond delay="1"/>
                                          </p:stCondLst>
                                        </p:cTn>
                                        <p:tgtEl>
                                          <p:spTgt spid="101"/>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02"/>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03"/>
                                        </p:tgtEl>
                                        <p:attrNameLst>
                                          <p:attrName>style.visibility</p:attrName>
                                        </p:attrNameLst>
                                      </p:cBhvr>
                                      <p:to>
                                        <p:strVal val="hidden"/>
                                      </p:to>
                                    </p:set>
                                  </p:childTnLst>
                                </p:cTn>
                              </p:par>
                              <p:par>
                                <p:cTn fill="hold" nodeType="withEffect" presetClass="exit" presetID="1" presetSubtype="0">
                                  <p:stCondLst>
                                    <p:cond delay="0"/>
                                  </p:stCondLst>
                                  <p:childTnLst>
                                    <p:set>
                                      <p:cBhvr>
                                        <p:cTn dur="1" fill="hold">
                                          <p:stCondLst>
                                            <p:cond delay="1"/>
                                          </p:stCondLst>
                                        </p:cTn>
                                        <p:tgtEl>
                                          <p:spTgt spid="10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1"/>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2"/>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5"/>
                                        </p:tgtEl>
                                        <p:attrNameLst>
                                          <p:attrName>style.visibility</p:attrName>
                                        </p:attrNameLst>
                                      </p:cBhvr>
                                      <p:to>
                                        <p:strVal val="visible"/>
                                      </p:to>
                                    </p:set>
                                    <p:animEffect filter="fade" transition="in">
                                      <p:cBhvr>
                                        <p:cTn dur="1000"/>
                                        <p:tgtEl>
                                          <p:spTgt spid="105"/>
                                        </p:tgtEl>
                                      </p:cBhvr>
                                    </p:animEffect>
                                  </p:childTnLst>
                                </p:cTn>
                              </p:par>
                              <p:par>
                                <p:cTn fill="hold" nodeType="withEffect" presetClass="exit" presetID="1" presetSubtype="0">
                                  <p:stCondLst>
                                    <p:cond delay="0"/>
                                  </p:stCondLst>
                                  <p:childTnLst>
                                    <p:set>
                                      <p:cBhvr>
                                        <p:cTn dur="1" fill="hold">
                                          <p:stCondLst>
                                            <p:cond delay="1"/>
                                          </p:stCondLst>
                                        </p:cTn>
                                        <p:tgtEl>
                                          <p:spTgt spid="102"/>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0"/>
                                        </p:tgtEl>
                                        <p:attrNameLst>
                                          <p:attrName>style.visibility</p:attrName>
                                        </p:attrNameLst>
                                      </p:cBhvr>
                                      <p:to>
                                        <p:strVal val="visible"/>
                                      </p:to>
                                    </p:set>
                                    <p:animEffect filter="fade" transition="in">
                                      <p:cBhvr>
                                        <p:cTn dur="1000"/>
                                        <p:tgtEl>
                                          <p:spTgt spid="100"/>
                                        </p:tgtEl>
                                      </p:cBhvr>
                                    </p:animEffect>
                                  </p:childTnLst>
                                </p:cTn>
                              </p:par>
                              <p:par>
                                <p:cTn fill="hold" nodeType="withEffect" presetClass="exit" presetID="1" presetSubtype="0">
                                  <p:stCondLst>
                                    <p:cond delay="0"/>
                                  </p:stCondLst>
                                  <p:childTnLst>
                                    <p:set>
                                      <p:cBhvr>
                                        <p:cTn dur="1" fill="hold">
                                          <p:stCondLst>
                                            <p:cond delay="1"/>
                                          </p:stCondLst>
                                        </p:cTn>
                                        <p:tgtEl>
                                          <p:spTgt spid="10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4"/>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3"/>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8"/>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gtEl>
                                        <p:attrNameLst>
                                          <p:attrName>style.visibility</p:attrName>
                                        </p:attrNameLst>
                                      </p:cBhvr>
                                      <p:to>
                                        <p:strVal val="visible"/>
                                      </p:to>
                                    </p:set>
                                    <p:animEffect filter="fade" transition="in">
                                      <p:cBhvr>
                                        <p:cTn dur="1"/>
                                        <p:tgtEl>
                                          <p:spTgt spid="109"/>
                                        </p:tgtEl>
                                      </p:cBhvr>
                                    </p:animEffect>
                                  </p:childTnLst>
                                </p:cTn>
                              </p:par>
                              <p:par>
                                <p:cTn fill="hold" nodeType="withEffect" presetClass="exit" presetID="1" presetSubtype="0">
                                  <p:stCondLst>
                                    <p:cond delay="0"/>
                                  </p:stCondLst>
                                  <p:childTnLst>
                                    <p:set>
                                      <p:cBhvr>
                                        <p:cTn dur="1" fill="hold">
                                          <p:stCondLst>
                                            <p:cond delay="1"/>
                                          </p:stCondLst>
                                        </p:cTn>
                                        <p:tgtEl>
                                          <p:spTgt spid="10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06"/>
                                        </p:tgtEl>
                                        <p:attrNameLst>
                                          <p:attrName>style.visibility</p:attrName>
                                        </p:attrNameLst>
                                      </p:cBhvr>
                                      <p:to>
                                        <p:strVal val="visible"/>
                                      </p:to>
                                    </p:set>
                                  </p:childTnLst>
                                </p:cTn>
                              </p:par>
                              <p:par>
                                <p:cTn fill="hold" nodeType="withEffect" presetClass="exit" presetID="1" presetSubtype="0">
                                  <p:stCondLst>
                                    <p:cond delay="0"/>
                                  </p:stCondLst>
                                  <p:childTnLst>
                                    <p:set>
                                      <p:cBhvr>
                                        <p:cTn dur="1" fill="hold">
                                          <p:stCondLst>
                                            <p:cond delay="1"/>
                                          </p:stCondLst>
                                        </p:cTn>
                                        <p:tgtEl>
                                          <p:spTgt spid="109"/>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0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grpSp>
        <p:nvGrpSpPr>
          <p:cNvPr id="120" name="Google Shape;120;p13"/>
          <p:cNvGrpSpPr/>
          <p:nvPr/>
        </p:nvGrpSpPr>
        <p:grpSpPr>
          <a:xfrm>
            <a:off x="7201933" y="2346193"/>
            <a:ext cx="5148980" cy="3108982"/>
            <a:chOff x="5784675" y="818500"/>
            <a:chExt cx="2737800" cy="1941900"/>
          </a:xfrm>
        </p:grpSpPr>
        <p:sp>
          <p:nvSpPr>
            <p:cNvPr id="121" name="Google Shape;121;p13"/>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22" name="Google Shape;122;p13"/>
            <p:cNvSpPr/>
            <p:nvPr/>
          </p:nvSpPr>
          <p:spPr>
            <a:xfrm>
              <a:off x="5976525"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1"/>
                  </a:solidFill>
                  <a:latin typeface="Poppins"/>
                  <a:ea typeface="Poppins"/>
                  <a:cs typeface="Poppins"/>
                  <a:sym typeface="Poppins"/>
                </a:rPr>
                <a:t>skate</a:t>
              </a:r>
              <a:endParaRPr b="1" i="0" sz="10993" u="none" cap="none" strike="noStrike">
                <a:solidFill>
                  <a:schemeClr val="accent1"/>
                </a:solidFill>
                <a:latin typeface="Poppins"/>
                <a:ea typeface="Poppins"/>
                <a:cs typeface="Poppins"/>
                <a:sym typeface="Poppins"/>
              </a:endParaRPr>
            </a:p>
          </p:txBody>
        </p:sp>
      </p:grpSp>
      <p:grpSp>
        <p:nvGrpSpPr>
          <p:cNvPr id="123" name="Google Shape;123;p13"/>
          <p:cNvGrpSpPr/>
          <p:nvPr/>
        </p:nvGrpSpPr>
        <p:grpSpPr>
          <a:xfrm>
            <a:off x="13292227" y="2346191"/>
            <a:ext cx="5675733" cy="3108982"/>
            <a:chOff x="5784675" y="907452"/>
            <a:chExt cx="2737800" cy="1941900"/>
          </a:xfrm>
        </p:grpSpPr>
        <p:sp>
          <p:nvSpPr>
            <p:cNvPr id="124" name="Google Shape;124;p13"/>
            <p:cNvSpPr/>
            <p:nvPr/>
          </p:nvSpPr>
          <p:spPr>
            <a:xfrm>
              <a:off x="5784675" y="907452"/>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25" name="Google Shape;125;p13"/>
            <p:cNvSpPr/>
            <p:nvPr/>
          </p:nvSpPr>
          <p:spPr>
            <a:xfrm>
              <a:off x="5976525" y="1089852"/>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000" u="none" cap="none" strike="noStrike">
                  <a:solidFill>
                    <a:schemeClr val="accent1"/>
                  </a:solidFill>
                  <a:latin typeface="Poppins"/>
                  <a:ea typeface="Poppins"/>
                  <a:cs typeface="Poppins"/>
                  <a:sym typeface="Poppins"/>
                </a:rPr>
                <a:t>shake</a:t>
              </a:r>
              <a:endParaRPr b="1" i="0" sz="10000" u="none" cap="none" strike="noStrike">
                <a:solidFill>
                  <a:schemeClr val="accent1"/>
                </a:solidFill>
                <a:latin typeface="Poppins"/>
                <a:ea typeface="Poppins"/>
                <a:cs typeface="Poppins"/>
                <a:sym typeface="Poppins"/>
              </a:endParaRPr>
            </a:p>
          </p:txBody>
        </p:sp>
      </p:grpSp>
      <p:grpSp>
        <p:nvGrpSpPr>
          <p:cNvPr id="126" name="Google Shape;126;p13"/>
          <p:cNvGrpSpPr/>
          <p:nvPr/>
        </p:nvGrpSpPr>
        <p:grpSpPr>
          <a:xfrm>
            <a:off x="7201868" y="5622458"/>
            <a:ext cx="11765422" cy="3751557"/>
            <a:chOff x="5784675" y="818500"/>
            <a:chExt cx="2737800" cy="1941900"/>
          </a:xfrm>
        </p:grpSpPr>
        <p:sp>
          <p:nvSpPr>
            <p:cNvPr id="127" name="Google Shape;127;p13"/>
            <p:cNvSpPr/>
            <p:nvPr/>
          </p:nvSpPr>
          <p:spPr>
            <a:xfrm>
              <a:off x="5784675" y="818500"/>
              <a:ext cx="2737800" cy="1941900"/>
            </a:xfrm>
            <a:prstGeom prst="rect">
              <a:avLst/>
            </a:prstGeom>
            <a:solidFill>
              <a:schemeClr val="accent1"/>
            </a:solidFill>
            <a:ln cap="flat" cmpd="sng" w="9525">
              <a:solidFill>
                <a:schemeClr val="accen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28" name="Google Shape;128;p13"/>
            <p:cNvSpPr/>
            <p:nvPr/>
          </p:nvSpPr>
          <p:spPr>
            <a:xfrm>
              <a:off x="5859780" y="1000907"/>
              <a:ext cx="25749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15000"/>
                </a:lnSpc>
                <a:spcBef>
                  <a:spcPts val="0"/>
                </a:spcBef>
                <a:spcAft>
                  <a:spcPts val="0"/>
                </a:spcAft>
                <a:buClr>
                  <a:srgbClr val="000000"/>
                </a:buClr>
                <a:buSzPts val="9234"/>
                <a:buFont typeface="Arial"/>
                <a:buNone/>
              </a:pPr>
              <a:r>
                <a:rPr b="1" i="0" lang="en" sz="8033" u="none" cap="none" strike="noStrike">
                  <a:solidFill>
                    <a:schemeClr val="accent1"/>
                  </a:solidFill>
                  <a:latin typeface="Poppins"/>
                  <a:ea typeface="Poppins"/>
                  <a:cs typeface="Poppins"/>
                  <a:sym typeface="Poppins"/>
                </a:rPr>
                <a:t>Take this page and date it.</a:t>
              </a:r>
              <a:endParaRPr b="1" i="0" sz="8033" u="none" cap="none" strike="noStrike">
                <a:solidFill>
                  <a:schemeClr val="accent1"/>
                </a:solidFill>
                <a:latin typeface="Poppins"/>
                <a:ea typeface="Poppins"/>
                <a:cs typeface="Poppins"/>
                <a:sym typeface="Poppins"/>
              </a:endParaRPr>
            </a:p>
          </p:txBody>
        </p:sp>
      </p:grpSp>
      <p:sp>
        <p:nvSpPr>
          <p:cNvPr id="129" name="Google Shape;129;p13"/>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30" name="Google Shape;130;p13"/>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31" name="Google Shape;131;p13"/>
          <p:cNvSpPr txBox="1"/>
          <p:nvPr/>
        </p:nvSpPr>
        <p:spPr>
          <a:xfrm>
            <a:off x="610316" y="626011"/>
            <a:ext cx="56013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Read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132" name="Google Shape;132;p13"/>
          <p:cNvSpPr txBox="1"/>
          <p:nvPr/>
        </p:nvSpPr>
        <p:spPr>
          <a:xfrm>
            <a:off x="610316" y="6093125"/>
            <a:ext cx="60342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read the words so we can read smoothly like we are speaking!</a:t>
            </a:r>
            <a:endParaRPr b="1" i="0" sz="3450" u="none" cap="none" strike="noStrike">
              <a:solidFill>
                <a:srgbClr val="0071B5"/>
              </a:solidFill>
              <a:latin typeface="Poppins"/>
              <a:ea typeface="Poppins"/>
              <a:cs typeface="Poppins"/>
              <a:sym typeface="Poppins"/>
            </a:endParaRPr>
          </a:p>
        </p:txBody>
      </p:sp>
      <p:pic>
        <p:nvPicPr>
          <p:cNvPr id="133" name="Google Shape;133;p13"/>
          <p:cNvPicPr preferRelativeResize="0"/>
          <p:nvPr/>
        </p:nvPicPr>
        <p:blipFill rotWithShape="1">
          <a:blip r:embed="rId4">
            <a:alphaModFix/>
          </a:blip>
          <a:srcRect b="0" l="0" r="0" t="0"/>
          <a:stretch/>
        </p:blipFill>
        <p:spPr>
          <a:xfrm>
            <a:off x="624650" y="3237450"/>
            <a:ext cx="2781801" cy="2364399"/>
          </a:xfrm>
          <a:prstGeom prst="rect">
            <a:avLst/>
          </a:prstGeom>
          <a:noFill/>
          <a:ln>
            <a:noFill/>
          </a:ln>
        </p:spPr>
      </p:pic>
      <p:pic>
        <p:nvPicPr>
          <p:cNvPr id="134" name="Google Shape;134;p13"/>
          <p:cNvPicPr preferRelativeResize="0"/>
          <p:nvPr/>
        </p:nvPicPr>
        <p:blipFill rotWithShape="1">
          <a:blip r:embed="rId5">
            <a:alphaModFix/>
          </a:blip>
          <a:srcRect b="0" l="0" r="0" t="0"/>
          <a:stretch/>
        </p:blipFill>
        <p:spPr>
          <a:xfrm>
            <a:off x="16376400" y="9431950"/>
            <a:ext cx="2484574" cy="1795574"/>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0"/>
                                        </p:tgtEl>
                                        <p:attrNameLst>
                                          <p:attrName>style.visibility</p:attrName>
                                        </p:attrNameLst>
                                      </p:cBhvr>
                                      <p:to>
                                        <p:strVal val="visible"/>
                                      </p:to>
                                    </p:set>
                                    <p:anim calcmode="lin" valueType="num">
                                      <p:cBhvr additive="base">
                                        <p:cTn dur="1000"/>
                                        <p:tgtEl>
                                          <p:spTgt spid="120"/>
                                        </p:tgtEl>
                                        <p:attrNameLst>
                                          <p:attrName>ppt_w</p:attrName>
                                        </p:attrNameLst>
                                      </p:cBhvr>
                                      <p:tavLst>
                                        <p:tav fmla="" tm="0">
                                          <p:val>
                                            <p:strVal val="0"/>
                                          </p:val>
                                        </p:tav>
                                        <p:tav fmla="" tm="100000">
                                          <p:val>
                                            <p:strVal val="#ppt_w"/>
                                          </p:val>
                                        </p:tav>
                                      </p:tavLst>
                                    </p:anim>
                                    <p:anim calcmode="lin" valueType="num">
                                      <p:cBhvr additive="base">
                                        <p:cTn dur="1000"/>
                                        <p:tgtEl>
                                          <p:spTgt spid="12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3"/>
                                        </p:tgtEl>
                                        <p:attrNameLst>
                                          <p:attrName>style.visibility</p:attrName>
                                        </p:attrNameLst>
                                      </p:cBhvr>
                                      <p:to>
                                        <p:strVal val="visible"/>
                                      </p:to>
                                    </p:set>
                                    <p:anim calcmode="lin" valueType="num">
                                      <p:cBhvr additive="base">
                                        <p:cTn dur="1000"/>
                                        <p:tgtEl>
                                          <p:spTgt spid="123"/>
                                        </p:tgtEl>
                                        <p:attrNameLst>
                                          <p:attrName>ppt_w</p:attrName>
                                        </p:attrNameLst>
                                      </p:cBhvr>
                                      <p:tavLst>
                                        <p:tav fmla="" tm="0">
                                          <p:val>
                                            <p:strVal val="0"/>
                                          </p:val>
                                        </p:tav>
                                        <p:tav fmla="" tm="100000">
                                          <p:val>
                                            <p:strVal val="#ppt_w"/>
                                          </p:val>
                                        </p:tav>
                                      </p:tavLst>
                                    </p:anim>
                                    <p:anim calcmode="lin" valueType="num">
                                      <p:cBhvr additive="base">
                                        <p:cTn dur="1000"/>
                                        <p:tgtEl>
                                          <p:spTgt spid="123"/>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26"/>
                                        </p:tgtEl>
                                        <p:attrNameLst>
                                          <p:attrName>style.visibility</p:attrName>
                                        </p:attrNameLst>
                                      </p:cBhvr>
                                      <p:to>
                                        <p:strVal val="visible"/>
                                      </p:to>
                                    </p:set>
                                    <p:anim calcmode="lin" valueType="num">
                                      <p:cBhvr additive="base">
                                        <p:cTn dur="1000"/>
                                        <p:tgtEl>
                                          <p:spTgt spid="126"/>
                                        </p:tgtEl>
                                        <p:attrNameLst>
                                          <p:attrName>ppt_w</p:attrName>
                                        </p:attrNameLst>
                                      </p:cBhvr>
                                      <p:tavLst>
                                        <p:tav fmla="" tm="0">
                                          <p:val>
                                            <p:strVal val="0"/>
                                          </p:val>
                                        </p:tav>
                                        <p:tav fmla="" tm="100000">
                                          <p:val>
                                            <p:strVal val="#ppt_w"/>
                                          </p:val>
                                        </p:tav>
                                      </p:tavLst>
                                    </p:anim>
                                    <p:anim calcmode="lin" valueType="num">
                                      <p:cBhvr additive="base">
                                        <p:cTn dur="1000"/>
                                        <p:tgtEl>
                                          <p:spTgt spid="12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nvSpPr>
        <p:spPr>
          <a:xfrm>
            <a:off x="7030925" y="2061048"/>
            <a:ext cx="12898200" cy="7961400"/>
          </a:xfrm>
          <a:prstGeom prst="rect">
            <a:avLst/>
          </a:prstGeom>
          <a:noFill/>
          <a:ln>
            <a:noFill/>
          </a:ln>
        </p:spPr>
        <p:txBody>
          <a:bodyPr anchorCtr="0" anchor="t" bIns="201000" lIns="201000" spcFirstLastPara="1" rIns="201000" wrap="square" tIns="201000">
            <a:noAutofit/>
          </a:bodyPr>
          <a:lstStyle/>
          <a:p>
            <a:pPr indent="0" lvl="1" marL="1005200" marR="0" rtl="0" algn="l">
              <a:lnSpc>
                <a:spcPct val="130000"/>
              </a:lnSpc>
              <a:spcBef>
                <a:spcPts val="0"/>
              </a:spcBef>
              <a:spcAft>
                <a:spcPts val="0"/>
              </a:spcAft>
              <a:buClr>
                <a:srgbClr val="000000"/>
              </a:buClr>
              <a:buSzPts val="11900"/>
              <a:buFont typeface="Arial"/>
              <a:buNone/>
            </a:pPr>
            <a:r>
              <a:rPr b="1" i="0" lang="en" sz="11900" u="none" cap="none" strike="noStrike">
                <a:solidFill>
                  <a:schemeClr val="accent1"/>
                </a:solidFill>
                <a:latin typeface="Poppins"/>
                <a:ea typeface="Poppins"/>
                <a:cs typeface="Poppins"/>
                <a:sym typeface="Poppins"/>
              </a:rPr>
              <a:t>brave			grade</a:t>
            </a:r>
            <a:endParaRPr b="1" i="0" sz="11900" u="none" cap="none" strike="noStrike">
              <a:solidFill>
                <a:schemeClr val="accent1"/>
              </a:solidFill>
              <a:latin typeface="Poppins"/>
              <a:ea typeface="Poppins"/>
              <a:cs typeface="Poppins"/>
              <a:sym typeface="Poppins"/>
            </a:endParaRPr>
          </a:p>
          <a:p>
            <a:pPr indent="0" lvl="1" marL="1005200" marR="0" rtl="0" algn="l">
              <a:lnSpc>
                <a:spcPct val="130000"/>
              </a:lnSpc>
              <a:spcBef>
                <a:spcPts val="0"/>
              </a:spcBef>
              <a:spcAft>
                <a:spcPts val="0"/>
              </a:spcAft>
              <a:buClr>
                <a:srgbClr val="000000"/>
              </a:buClr>
              <a:buSzPts val="11900"/>
              <a:buFont typeface="Arial"/>
              <a:buNone/>
            </a:pPr>
            <a:r>
              <a:rPr b="1" i="0" lang="en" sz="11900" u="none" cap="none" strike="noStrike">
                <a:solidFill>
                  <a:schemeClr val="accent1"/>
                </a:solidFill>
                <a:latin typeface="Poppins"/>
                <a:ea typeface="Poppins"/>
                <a:cs typeface="Poppins"/>
                <a:sym typeface="Poppins"/>
              </a:rPr>
              <a:t>crane			plane</a:t>
            </a:r>
            <a:endParaRPr b="1" i="0" sz="11900" u="none" cap="none" strike="noStrike">
              <a:solidFill>
                <a:schemeClr val="accent1"/>
              </a:solidFill>
              <a:latin typeface="Poppins"/>
              <a:ea typeface="Poppins"/>
              <a:cs typeface="Poppins"/>
              <a:sym typeface="Poppins"/>
            </a:endParaRPr>
          </a:p>
          <a:p>
            <a:pPr indent="0" lvl="1" marL="1005200" marR="0" rtl="0" algn="l">
              <a:lnSpc>
                <a:spcPct val="130000"/>
              </a:lnSpc>
              <a:spcBef>
                <a:spcPts val="0"/>
              </a:spcBef>
              <a:spcAft>
                <a:spcPts val="0"/>
              </a:spcAft>
              <a:buClr>
                <a:srgbClr val="000000"/>
              </a:buClr>
              <a:buSzPts val="11900"/>
              <a:buFont typeface="Arial"/>
              <a:buNone/>
            </a:pPr>
            <a:r>
              <a:rPr b="1" i="0" lang="en" sz="11900" u="none" cap="none" strike="noStrike">
                <a:solidFill>
                  <a:schemeClr val="accent1"/>
                </a:solidFill>
                <a:latin typeface="Poppins"/>
                <a:ea typeface="Poppins"/>
                <a:cs typeface="Poppins"/>
                <a:sym typeface="Poppins"/>
              </a:rPr>
              <a:t>save</a:t>
            </a:r>
            <a:endParaRPr b="1" i="0" sz="11900" u="none" cap="none" strike="noStrike">
              <a:solidFill>
                <a:schemeClr val="accent1"/>
              </a:solidFill>
              <a:highlight>
                <a:srgbClr val="FFFFFF"/>
              </a:highlight>
              <a:latin typeface="Poppins"/>
              <a:ea typeface="Poppins"/>
              <a:cs typeface="Poppins"/>
              <a:sym typeface="Poppins"/>
            </a:endParaRPr>
          </a:p>
        </p:txBody>
      </p:sp>
      <p:sp>
        <p:nvSpPr>
          <p:cNvPr id="141" name="Google Shape;141;p14"/>
          <p:cNvSpPr txBox="1"/>
          <p:nvPr/>
        </p:nvSpPr>
        <p:spPr>
          <a:xfrm>
            <a:off x="610317" y="626011"/>
            <a:ext cx="56355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Decode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142" name="Google Shape;142;p14"/>
          <p:cNvSpPr txBox="1"/>
          <p:nvPr/>
        </p:nvSpPr>
        <p:spPr>
          <a:xfrm>
            <a:off x="610316" y="5882279"/>
            <a:ext cx="58818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decode the sounds in the words so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can read the words!</a:t>
            </a:r>
            <a:endParaRPr b="1" i="0" sz="3450" u="none" cap="none" strike="noStrike">
              <a:solidFill>
                <a:srgbClr val="0071B5"/>
              </a:solidFill>
              <a:latin typeface="Poppins"/>
              <a:ea typeface="Poppins"/>
              <a:cs typeface="Poppins"/>
              <a:sym typeface="Poppins"/>
            </a:endParaRPr>
          </a:p>
        </p:txBody>
      </p:sp>
      <p:pic>
        <p:nvPicPr>
          <p:cNvPr id="143" name="Google Shape;143;p14"/>
          <p:cNvPicPr preferRelativeResize="0"/>
          <p:nvPr/>
        </p:nvPicPr>
        <p:blipFill rotWithShape="1">
          <a:blip r:embed="rId3">
            <a:alphaModFix/>
          </a:blip>
          <a:srcRect b="0" l="0" r="0" t="0"/>
          <a:stretch/>
        </p:blipFill>
        <p:spPr>
          <a:xfrm>
            <a:off x="18281858" y="549800"/>
            <a:ext cx="669700" cy="1285901"/>
          </a:xfrm>
          <a:prstGeom prst="rect">
            <a:avLst/>
          </a:prstGeom>
          <a:noFill/>
          <a:ln>
            <a:noFill/>
          </a:ln>
        </p:spPr>
      </p:pic>
      <p:pic>
        <p:nvPicPr>
          <p:cNvPr id="144" name="Google Shape;144;p14"/>
          <p:cNvPicPr preferRelativeResize="0"/>
          <p:nvPr/>
        </p:nvPicPr>
        <p:blipFill rotWithShape="1">
          <a:blip r:embed="rId4">
            <a:alphaModFix/>
          </a:blip>
          <a:srcRect b="0" l="0" r="0" t="0"/>
          <a:stretch/>
        </p:blipFill>
        <p:spPr>
          <a:xfrm>
            <a:off x="619374" y="3236875"/>
            <a:ext cx="3224603" cy="2332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40"/>
                                        </p:tgtEl>
                                        <p:attrNameLst>
                                          <p:attrName>style.visibility</p:attrName>
                                        </p:attrNameLst>
                                      </p:cBhvr>
                                      <p:to>
                                        <p:strVal val="visible"/>
                                      </p:to>
                                    </p:set>
                                    <p:anim calcmode="lin" valueType="num">
                                      <p:cBhvr additive="base">
                                        <p:cTn dur="1000"/>
                                        <p:tgtEl>
                                          <p:spTgt spid="140"/>
                                        </p:tgtEl>
                                        <p:attrNameLst>
                                          <p:attrName>ppt_w</p:attrName>
                                        </p:attrNameLst>
                                      </p:cBhvr>
                                      <p:tavLst>
                                        <p:tav fmla="" tm="0">
                                          <p:val>
                                            <p:strVal val="0"/>
                                          </p:val>
                                        </p:tav>
                                        <p:tav fmla="" tm="100000">
                                          <p:val>
                                            <p:strVal val="#ppt_w"/>
                                          </p:val>
                                        </p:tav>
                                      </p:tavLst>
                                    </p:anim>
                                    <p:anim calcmode="lin" valueType="num">
                                      <p:cBhvr additive="base">
                                        <p:cTn dur="1000"/>
                                        <p:tgtEl>
                                          <p:spTgt spid="14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pic>
        <p:nvPicPr>
          <p:cNvPr id="150" name="Google Shape;150;p15"/>
          <p:cNvPicPr preferRelativeResize="0"/>
          <p:nvPr/>
        </p:nvPicPr>
        <p:blipFill rotWithShape="1">
          <a:blip r:embed="rId3">
            <a:alphaModFix/>
          </a:blip>
          <a:srcRect b="0" l="0" r="0" t="0"/>
          <a:stretch/>
        </p:blipFill>
        <p:spPr>
          <a:xfrm>
            <a:off x="7459574" y="5149515"/>
            <a:ext cx="3212558" cy="2246630"/>
          </a:xfrm>
          <a:prstGeom prst="rect">
            <a:avLst/>
          </a:prstGeom>
          <a:noFill/>
          <a:ln>
            <a:noFill/>
          </a:ln>
        </p:spPr>
      </p:pic>
      <p:pic>
        <p:nvPicPr>
          <p:cNvPr id="151" name="Google Shape;151;p15"/>
          <p:cNvPicPr preferRelativeResize="0"/>
          <p:nvPr/>
        </p:nvPicPr>
        <p:blipFill rotWithShape="1">
          <a:blip r:embed="rId4">
            <a:alphaModFix/>
          </a:blip>
          <a:srcRect b="0" l="0" r="0" t="0"/>
          <a:stretch/>
        </p:blipFill>
        <p:spPr>
          <a:xfrm>
            <a:off x="9895947" y="5159018"/>
            <a:ext cx="3212558" cy="2976199"/>
          </a:xfrm>
          <a:prstGeom prst="rect">
            <a:avLst/>
          </a:prstGeom>
          <a:noFill/>
          <a:ln>
            <a:noFill/>
          </a:ln>
        </p:spPr>
      </p:pic>
      <p:pic>
        <p:nvPicPr>
          <p:cNvPr id="152" name="Google Shape;152;p15"/>
          <p:cNvPicPr preferRelativeResize="0"/>
          <p:nvPr/>
        </p:nvPicPr>
        <p:blipFill rotWithShape="1">
          <a:blip r:embed="rId5">
            <a:alphaModFix/>
          </a:blip>
          <a:srcRect b="0" l="0" r="0" t="0"/>
          <a:stretch/>
        </p:blipFill>
        <p:spPr>
          <a:xfrm>
            <a:off x="12294761" y="5183081"/>
            <a:ext cx="3212558" cy="2976199"/>
          </a:xfrm>
          <a:prstGeom prst="rect">
            <a:avLst/>
          </a:prstGeom>
          <a:noFill/>
          <a:ln>
            <a:noFill/>
          </a:ln>
        </p:spPr>
      </p:pic>
      <p:sp>
        <p:nvSpPr>
          <p:cNvPr id="153" name="Google Shape;153;p15"/>
          <p:cNvSpPr txBox="1"/>
          <p:nvPr/>
        </p:nvSpPr>
        <p:spPr>
          <a:xfrm>
            <a:off x="7727367" y="5255121"/>
            <a:ext cx="1822966" cy="1299671"/>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b</a:t>
            </a:r>
            <a:endParaRPr b="1" i="0" sz="10993" u="none" cap="none" strike="noStrike">
              <a:solidFill>
                <a:srgbClr val="000000"/>
              </a:solidFill>
              <a:latin typeface="Poppins"/>
              <a:ea typeface="Poppins"/>
              <a:cs typeface="Poppins"/>
              <a:sym typeface="Poppins"/>
            </a:endParaRPr>
          </a:p>
        </p:txBody>
      </p:sp>
      <p:pic>
        <p:nvPicPr>
          <p:cNvPr id="154" name="Google Shape;154;p15"/>
          <p:cNvPicPr preferRelativeResize="0"/>
          <p:nvPr/>
        </p:nvPicPr>
        <p:blipFill rotWithShape="1">
          <a:blip r:embed="rId6">
            <a:alphaModFix/>
          </a:blip>
          <a:srcRect b="0" l="0" r="0" t="0"/>
          <a:stretch/>
        </p:blipFill>
        <p:spPr>
          <a:xfrm>
            <a:off x="14668535" y="5173605"/>
            <a:ext cx="3212558" cy="2246652"/>
          </a:xfrm>
          <a:prstGeom prst="rect">
            <a:avLst/>
          </a:prstGeom>
          <a:noFill/>
          <a:ln>
            <a:noFill/>
          </a:ln>
        </p:spPr>
      </p:pic>
      <p:pic>
        <p:nvPicPr>
          <p:cNvPr id="155" name="Google Shape;155;p15"/>
          <p:cNvPicPr preferRelativeResize="0"/>
          <p:nvPr/>
        </p:nvPicPr>
        <p:blipFill rotWithShape="1">
          <a:blip r:embed="rId3">
            <a:alphaModFix/>
          </a:blip>
          <a:srcRect b="0" l="0" r="0" t="0"/>
          <a:stretch/>
        </p:blipFill>
        <p:spPr>
          <a:xfrm rot="5400000">
            <a:off x="16757317" y="5429570"/>
            <a:ext cx="3040219" cy="2477262"/>
          </a:xfrm>
          <a:prstGeom prst="rect">
            <a:avLst/>
          </a:prstGeom>
          <a:noFill/>
          <a:ln>
            <a:noFill/>
          </a:ln>
        </p:spPr>
      </p:pic>
      <p:sp>
        <p:nvSpPr>
          <p:cNvPr id="156" name="Google Shape;156;p15"/>
          <p:cNvSpPr txBox="1"/>
          <p:nvPr/>
        </p:nvSpPr>
        <p:spPr>
          <a:xfrm>
            <a:off x="10445738" y="5216700"/>
            <a:ext cx="1822966" cy="1299671"/>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r</a:t>
            </a:r>
            <a:endParaRPr b="1" i="0" sz="10993" u="none" cap="none" strike="noStrike">
              <a:solidFill>
                <a:srgbClr val="000000"/>
              </a:solidFill>
              <a:latin typeface="Poppins"/>
              <a:ea typeface="Poppins"/>
              <a:cs typeface="Poppins"/>
              <a:sym typeface="Poppins"/>
            </a:endParaRPr>
          </a:p>
        </p:txBody>
      </p:sp>
      <p:sp>
        <p:nvSpPr>
          <p:cNvPr id="157" name="Google Shape;157;p15"/>
          <p:cNvSpPr txBox="1"/>
          <p:nvPr/>
        </p:nvSpPr>
        <p:spPr>
          <a:xfrm>
            <a:off x="12830811" y="5192637"/>
            <a:ext cx="1822966" cy="1299671"/>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a</a:t>
            </a:r>
            <a:endParaRPr b="1" i="0" sz="10993" u="none" cap="none" strike="noStrike">
              <a:solidFill>
                <a:srgbClr val="000000"/>
              </a:solidFill>
              <a:latin typeface="Poppins"/>
              <a:ea typeface="Poppins"/>
              <a:cs typeface="Poppins"/>
              <a:sym typeface="Poppins"/>
            </a:endParaRPr>
          </a:p>
        </p:txBody>
      </p:sp>
      <p:sp>
        <p:nvSpPr>
          <p:cNvPr id="158" name="Google Shape;158;p15"/>
          <p:cNvSpPr txBox="1"/>
          <p:nvPr/>
        </p:nvSpPr>
        <p:spPr>
          <a:xfrm>
            <a:off x="15095569" y="5168574"/>
            <a:ext cx="1822966" cy="1299671"/>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v</a:t>
            </a:r>
            <a:endParaRPr b="1" i="0" sz="10993" u="none" cap="none" strike="noStrike">
              <a:solidFill>
                <a:srgbClr val="000000"/>
              </a:solidFill>
              <a:latin typeface="Poppins"/>
              <a:ea typeface="Poppins"/>
              <a:cs typeface="Poppins"/>
              <a:sym typeface="Poppins"/>
            </a:endParaRPr>
          </a:p>
        </p:txBody>
      </p:sp>
      <p:sp>
        <p:nvSpPr>
          <p:cNvPr id="159" name="Google Shape;159;p15"/>
          <p:cNvSpPr txBox="1"/>
          <p:nvPr/>
        </p:nvSpPr>
        <p:spPr>
          <a:xfrm>
            <a:off x="17649029" y="5096385"/>
            <a:ext cx="1822966" cy="1299671"/>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10993"/>
              <a:buFont typeface="Arial"/>
              <a:buNone/>
            </a:pPr>
            <a:r>
              <a:rPr b="1" i="0" lang="en" sz="10993" u="none" cap="none" strike="noStrike">
                <a:solidFill>
                  <a:schemeClr val="lt1"/>
                </a:solidFill>
                <a:latin typeface="Poppins"/>
                <a:ea typeface="Poppins"/>
                <a:cs typeface="Poppins"/>
                <a:sym typeface="Poppins"/>
              </a:rPr>
              <a:t>e</a:t>
            </a:r>
            <a:endParaRPr b="1" i="0" sz="10993" u="none" cap="none" strike="noStrike">
              <a:solidFill>
                <a:srgbClr val="000000"/>
              </a:solidFill>
              <a:latin typeface="Poppins"/>
              <a:ea typeface="Poppins"/>
              <a:cs typeface="Poppins"/>
              <a:sym typeface="Poppins"/>
            </a:endParaRPr>
          </a:p>
        </p:txBody>
      </p:sp>
      <p:sp>
        <p:nvSpPr>
          <p:cNvPr id="160" name="Google Shape;160;p15"/>
          <p:cNvSpPr txBox="1"/>
          <p:nvPr/>
        </p:nvSpPr>
        <p:spPr>
          <a:xfrm>
            <a:off x="610317" y="626011"/>
            <a:ext cx="57741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Spell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sp>
        <p:nvSpPr>
          <p:cNvPr id="161" name="Google Shape;161;p15"/>
          <p:cNvSpPr txBox="1"/>
          <p:nvPr/>
        </p:nvSpPr>
        <p:spPr>
          <a:xfrm>
            <a:off x="610316" y="6152789"/>
            <a:ext cx="5653200" cy="3200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It’s time to spell the words to show we understand the rule!</a:t>
            </a:r>
            <a:endParaRPr b="1" i="0" sz="3450" u="none" cap="none" strike="noStrike">
              <a:solidFill>
                <a:srgbClr val="0071B5"/>
              </a:solidFill>
              <a:latin typeface="Poppins"/>
              <a:ea typeface="Poppins"/>
              <a:cs typeface="Poppins"/>
              <a:sym typeface="Poppins"/>
            </a:endParaRPr>
          </a:p>
        </p:txBody>
      </p:sp>
      <p:pic>
        <p:nvPicPr>
          <p:cNvPr id="162" name="Google Shape;162;p15"/>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63" name="Google Shape;163;p15"/>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
                                        <p:tgtEl>
                                          <p:spTgt spid="150"/>
                                        </p:tgtEl>
                                      </p:cBhvr>
                                    </p:animEffect>
                                  </p:childTnLst>
                                </p:cTn>
                              </p:par>
                              <p:par>
                                <p:cTn fill="hold" nodeType="with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1"/>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gtEl>
                                        <p:attrNameLst>
                                          <p:attrName>style.visibility</p:attrName>
                                        </p:attrNameLst>
                                      </p:cBhvr>
                                      <p:to>
                                        <p:strVal val="visible"/>
                                      </p:to>
                                    </p:set>
                                    <p:animEffect filter="fade" transition="in">
                                      <p:cBhvr>
                                        <p:cTn dur="1"/>
                                        <p:tgtEl>
                                          <p:spTgt spid="151"/>
                                        </p:tgtEl>
                                      </p:cBhvr>
                                    </p:animEffect>
                                  </p:childTnLst>
                                </p:cTn>
                              </p:par>
                              <p:par>
                                <p:cTn fill="hold" nodeType="withEffect" presetClass="entr" presetID="10" presetSubtype="0">
                                  <p:stCondLst>
                                    <p:cond delay="0"/>
                                  </p:stCondLst>
                                  <p:childTnLst>
                                    <p:set>
                                      <p:cBhvr>
                                        <p:cTn dur="1" fill="hold">
                                          <p:stCondLst>
                                            <p:cond delay="0"/>
                                          </p:stCondLst>
                                        </p:cTn>
                                        <p:tgtEl>
                                          <p:spTgt spid="156"/>
                                        </p:tgtEl>
                                        <p:attrNameLst>
                                          <p:attrName>style.visibility</p:attrName>
                                        </p:attrNameLst>
                                      </p:cBhvr>
                                      <p:to>
                                        <p:strVal val="visible"/>
                                      </p:to>
                                    </p:set>
                                    <p:animEffect filter="fade" transition="in">
                                      <p:cBhvr>
                                        <p:cTn dur="1"/>
                                        <p:tgtEl>
                                          <p:spTgt spid="1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2"/>
                                        </p:tgtEl>
                                        <p:attrNameLst>
                                          <p:attrName>style.visibility</p:attrName>
                                        </p:attrNameLst>
                                      </p:cBhvr>
                                      <p:to>
                                        <p:strVal val="visible"/>
                                      </p:to>
                                    </p:set>
                                    <p:animEffect filter="fade" transition="in">
                                      <p:cBhvr>
                                        <p:cTn dur="1"/>
                                        <p:tgtEl>
                                          <p:spTgt spid="152"/>
                                        </p:tgtEl>
                                      </p:cBhvr>
                                    </p:animEffect>
                                  </p:childTnLst>
                                </p:cTn>
                              </p:par>
                              <p:par>
                                <p:cTn fill="hold" nodeType="with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
                                        <p:tgtEl>
                                          <p:spTgt spid="154"/>
                                        </p:tgtEl>
                                      </p:cBhvr>
                                    </p:animEffect>
                                  </p:childTnLst>
                                </p:cTn>
                              </p:par>
                              <p:par>
                                <p:cTn fill="hold" nodeType="with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
                                        <p:tgtEl>
                                          <p:spTgt spid="1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
                                        <p:tgtEl>
                                          <p:spTgt spid="155"/>
                                        </p:tgtEl>
                                      </p:cBhvr>
                                    </p:animEffect>
                                  </p:childTnLst>
                                </p:cTn>
                              </p:par>
                              <p:par>
                                <p:cTn fill="hold" nodeType="with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pic>
        <p:nvPicPr>
          <p:cNvPr id="169" name="Google Shape;169;p16"/>
          <p:cNvPicPr preferRelativeResize="0"/>
          <p:nvPr/>
        </p:nvPicPr>
        <p:blipFill rotWithShape="1">
          <a:blip r:embed="rId3">
            <a:alphaModFix/>
          </a:blip>
          <a:srcRect b="0" l="0" r="0" t="0"/>
          <a:stretch/>
        </p:blipFill>
        <p:spPr>
          <a:xfrm>
            <a:off x="7114894" y="4211053"/>
            <a:ext cx="4264159" cy="3193842"/>
          </a:xfrm>
          <a:prstGeom prst="rect">
            <a:avLst/>
          </a:prstGeom>
          <a:noFill/>
          <a:ln>
            <a:noFill/>
          </a:ln>
        </p:spPr>
      </p:pic>
      <p:pic>
        <p:nvPicPr>
          <p:cNvPr id="170" name="Google Shape;170;p16"/>
          <p:cNvPicPr preferRelativeResize="0"/>
          <p:nvPr/>
        </p:nvPicPr>
        <p:blipFill rotWithShape="1">
          <a:blip r:embed="rId4">
            <a:alphaModFix/>
          </a:blip>
          <a:srcRect b="0" l="0" r="0" t="0"/>
          <a:stretch/>
        </p:blipFill>
        <p:spPr>
          <a:xfrm>
            <a:off x="10331824" y="4244061"/>
            <a:ext cx="4264159" cy="4231001"/>
          </a:xfrm>
          <a:prstGeom prst="rect">
            <a:avLst/>
          </a:prstGeom>
          <a:noFill/>
          <a:ln>
            <a:noFill/>
          </a:ln>
        </p:spPr>
      </p:pic>
      <p:pic>
        <p:nvPicPr>
          <p:cNvPr id="171" name="Google Shape;171;p16"/>
          <p:cNvPicPr preferRelativeResize="0"/>
          <p:nvPr/>
        </p:nvPicPr>
        <p:blipFill rotWithShape="1">
          <a:blip r:embed="rId5">
            <a:alphaModFix/>
          </a:blip>
          <a:srcRect b="0" l="0" r="0" t="0"/>
          <a:stretch/>
        </p:blipFill>
        <p:spPr>
          <a:xfrm>
            <a:off x="13530045" y="4244061"/>
            <a:ext cx="4264159" cy="4231001"/>
          </a:xfrm>
          <a:prstGeom prst="rect">
            <a:avLst/>
          </a:prstGeom>
          <a:noFill/>
          <a:ln>
            <a:noFill/>
          </a:ln>
        </p:spPr>
      </p:pic>
      <p:pic>
        <p:nvPicPr>
          <p:cNvPr id="172" name="Google Shape;172;p16"/>
          <p:cNvPicPr preferRelativeResize="0"/>
          <p:nvPr/>
        </p:nvPicPr>
        <p:blipFill rotWithShape="1">
          <a:blip r:embed="rId6">
            <a:alphaModFix/>
          </a:blip>
          <a:srcRect b="0" l="0" r="0" t="0"/>
          <a:stretch/>
        </p:blipFill>
        <p:spPr>
          <a:xfrm>
            <a:off x="16728005" y="4252265"/>
            <a:ext cx="3179982" cy="3155255"/>
          </a:xfrm>
          <a:prstGeom prst="rect">
            <a:avLst/>
          </a:prstGeom>
          <a:noFill/>
          <a:ln>
            <a:noFill/>
          </a:ln>
        </p:spPr>
      </p:pic>
      <p:sp>
        <p:nvSpPr>
          <p:cNvPr id="173" name="Google Shape;173;p16"/>
          <p:cNvSpPr txBox="1"/>
          <p:nvPr/>
        </p:nvSpPr>
        <p:spPr>
          <a:xfrm>
            <a:off x="7085087" y="3782769"/>
            <a:ext cx="3179980" cy="2660148"/>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s</a:t>
            </a:r>
            <a:endParaRPr b="1" i="0" sz="21986" u="none" cap="none" strike="noStrike">
              <a:solidFill>
                <a:srgbClr val="000000"/>
              </a:solidFill>
              <a:latin typeface="Poppins"/>
              <a:ea typeface="Poppins"/>
              <a:cs typeface="Poppins"/>
              <a:sym typeface="Poppins"/>
            </a:endParaRPr>
          </a:p>
        </p:txBody>
      </p:sp>
      <p:sp>
        <p:nvSpPr>
          <p:cNvPr id="174" name="Google Shape;174;p16"/>
          <p:cNvSpPr txBox="1"/>
          <p:nvPr/>
        </p:nvSpPr>
        <p:spPr>
          <a:xfrm>
            <a:off x="17041774" y="3806832"/>
            <a:ext cx="3179980" cy="2660148"/>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e</a:t>
            </a:r>
            <a:endParaRPr b="1" i="0" sz="21986" u="none" cap="none" strike="noStrike">
              <a:solidFill>
                <a:srgbClr val="000000"/>
              </a:solidFill>
              <a:latin typeface="Poppins"/>
              <a:ea typeface="Poppins"/>
              <a:cs typeface="Poppins"/>
              <a:sym typeface="Poppins"/>
            </a:endParaRPr>
          </a:p>
        </p:txBody>
      </p:sp>
      <p:sp>
        <p:nvSpPr>
          <p:cNvPr id="175" name="Google Shape;175;p16"/>
          <p:cNvSpPr txBox="1"/>
          <p:nvPr/>
        </p:nvSpPr>
        <p:spPr>
          <a:xfrm>
            <a:off x="13785317" y="3854052"/>
            <a:ext cx="3179980" cy="2660148"/>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v</a:t>
            </a:r>
            <a:endParaRPr b="1" i="0" sz="21986" u="none" cap="none" strike="noStrike">
              <a:solidFill>
                <a:srgbClr val="000000"/>
              </a:solidFill>
              <a:latin typeface="Poppins"/>
              <a:ea typeface="Poppins"/>
              <a:cs typeface="Poppins"/>
              <a:sym typeface="Poppins"/>
            </a:endParaRPr>
          </a:p>
        </p:txBody>
      </p:sp>
      <p:sp>
        <p:nvSpPr>
          <p:cNvPr id="176" name="Google Shape;176;p16"/>
          <p:cNvSpPr txBox="1"/>
          <p:nvPr/>
        </p:nvSpPr>
        <p:spPr>
          <a:xfrm>
            <a:off x="10809044" y="3854052"/>
            <a:ext cx="3179980" cy="2660148"/>
          </a:xfrm>
          <a:prstGeom prst="rect">
            <a:avLst/>
          </a:prstGeom>
          <a:noFill/>
          <a:ln>
            <a:noFill/>
          </a:ln>
        </p:spPr>
        <p:txBody>
          <a:bodyPr anchorCtr="0" anchor="t" bIns="75350" lIns="150750" spcFirstLastPara="1" rIns="150750" wrap="square" tIns="75350">
            <a:noAutofit/>
          </a:bodyPr>
          <a:lstStyle/>
          <a:p>
            <a:pPr indent="0" lvl="0" marL="0" marR="0" rtl="0" algn="ctr">
              <a:lnSpc>
                <a:spcPct val="90000"/>
              </a:lnSpc>
              <a:spcBef>
                <a:spcPts val="0"/>
              </a:spcBef>
              <a:spcAft>
                <a:spcPts val="0"/>
              </a:spcAft>
              <a:buClr>
                <a:srgbClr val="000000"/>
              </a:buClr>
              <a:buSzPts val="21986"/>
              <a:buFont typeface="Arial"/>
              <a:buNone/>
            </a:pPr>
            <a:r>
              <a:rPr b="1" i="0" lang="en" sz="21986" u="none" cap="none" strike="noStrike">
                <a:solidFill>
                  <a:schemeClr val="lt1"/>
                </a:solidFill>
                <a:latin typeface="Poppins"/>
                <a:ea typeface="Poppins"/>
                <a:cs typeface="Poppins"/>
                <a:sym typeface="Poppins"/>
              </a:rPr>
              <a:t>a</a:t>
            </a:r>
            <a:endParaRPr b="1" i="0" sz="21986" u="none" cap="none" strike="noStrike">
              <a:solidFill>
                <a:srgbClr val="000000"/>
              </a:solidFill>
              <a:latin typeface="Poppins"/>
              <a:ea typeface="Poppins"/>
              <a:cs typeface="Poppins"/>
              <a:sym typeface="Poppins"/>
            </a:endParaRPr>
          </a:p>
        </p:txBody>
      </p:sp>
      <p:sp>
        <p:nvSpPr>
          <p:cNvPr id="177" name="Google Shape;177;p16"/>
          <p:cNvSpPr txBox="1"/>
          <p:nvPr/>
        </p:nvSpPr>
        <p:spPr>
          <a:xfrm>
            <a:off x="610317" y="626011"/>
            <a:ext cx="5774100" cy="23454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Spell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the words</a:t>
            </a:r>
            <a:endParaRPr b="1" i="0" sz="7600" u="none" cap="none" strike="noStrike">
              <a:solidFill>
                <a:srgbClr val="0071B5"/>
              </a:solidFill>
              <a:latin typeface="Poppins Black"/>
              <a:ea typeface="Poppins Black"/>
              <a:cs typeface="Poppins Black"/>
              <a:sym typeface="Poppins Black"/>
            </a:endParaRPr>
          </a:p>
        </p:txBody>
      </p:sp>
      <p:pic>
        <p:nvPicPr>
          <p:cNvPr id="178" name="Google Shape;178;p16"/>
          <p:cNvPicPr preferRelativeResize="0"/>
          <p:nvPr/>
        </p:nvPicPr>
        <p:blipFill rotWithShape="1">
          <a:blip r:embed="rId7">
            <a:alphaModFix/>
          </a:blip>
          <a:srcRect b="0" l="0" r="0" t="0"/>
          <a:stretch/>
        </p:blipFill>
        <p:spPr>
          <a:xfrm>
            <a:off x="18281858" y="549800"/>
            <a:ext cx="669700" cy="1285901"/>
          </a:xfrm>
          <a:prstGeom prst="rect">
            <a:avLst/>
          </a:prstGeom>
          <a:noFill/>
          <a:ln>
            <a:noFill/>
          </a:ln>
        </p:spPr>
      </p:pic>
      <p:pic>
        <p:nvPicPr>
          <p:cNvPr id="179" name="Google Shape;179;p16"/>
          <p:cNvPicPr preferRelativeResize="0"/>
          <p:nvPr/>
        </p:nvPicPr>
        <p:blipFill rotWithShape="1">
          <a:blip r:embed="rId8">
            <a:alphaModFix/>
          </a:blip>
          <a:srcRect b="0" l="0" r="0" t="0"/>
          <a:stretch/>
        </p:blipFill>
        <p:spPr>
          <a:xfrm>
            <a:off x="537975" y="3283650"/>
            <a:ext cx="3734709" cy="24996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9"/>
                                        </p:tgtEl>
                                        <p:attrNameLst>
                                          <p:attrName>style.visibility</p:attrName>
                                        </p:attrNameLst>
                                      </p:cBhvr>
                                      <p:to>
                                        <p:strVal val="visible"/>
                                      </p:to>
                                    </p:set>
                                    <p:animEffect filter="fade" transition="in">
                                      <p:cBhvr>
                                        <p:cTn dur="1"/>
                                        <p:tgtEl>
                                          <p:spTgt spid="16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
                                        <p:tgtEl>
                                          <p:spTgt spid="170"/>
                                        </p:tgtEl>
                                      </p:cBhvr>
                                    </p:animEffect>
                                  </p:childTnLst>
                                </p:cTn>
                              </p:par>
                              <p:par>
                                <p:cTn fill="hold" nodeType="withEffect" presetClass="entr" presetID="10" presetSubtype="0">
                                  <p:stCondLst>
                                    <p:cond delay="0"/>
                                  </p:stCondLst>
                                  <p:childTnLst>
                                    <p:set>
                                      <p:cBhvr>
                                        <p:cTn dur="1" fill="hold">
                                          <p:stCondLst>
                                            <p:cond delay="0"/>
                                          </p:stCondLst>
                                        </p:cTn>
                                        <p:tgtEl>
                                          <p:spTgt spid="176"/>
                                        </p:tgtEl>
                                        <p:attrNameLst>
                                          <p:attrName>style.visibility</p:attrName>
                                        </p:attrNameLst>
                                      </p:cBhvr>
                                      <p:to>
                                        <p:strVal val="visible"/>
                                      </p:to>
                                    </p:set>
                                    <p:animEffect filter="fade" transition="in">
                                      <p:cBhvr>
                                        <p:cTn dur="1"/>
                                        <p:tgtEl>
                                          <p:spTgt spid="17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
                                        <p:tgtEl>
                                          <p:spTgt spid="171"/>
                                        </p:tgtEl>
                                      </p:cBhvr>
                                    </p:animEffect>
                                  </p:childTnLst>
                                </p:cTn>
                              </p:par>
                              <p:par>
                                <p:cTn fill="hold" nodeType="withEffect" presetClass="entr" presetID="10" presetSubtype="0">
                                  <p:stCondLst>
                                    <p:cond delay="0"/>
                                  </p:stCondLst>
                                  <p:childTnLst>
                                    <p:set>
                                      <p:cBhvr>
                                        <p:cTn dur="1" fill="hold">
                                          <p:stCondLst>
                                            <p:cond delay="0"/>
                                          </p:stCondLst>
                                        </p:cTn>
                                        <p:tgtEl>
                                          <p:spTgt spid="175"/>
                                        </p:tgtEl>
                                        <p:attrNameLst>
                                          <p:attrName>style.visibility</p:attrName>
                                        </p:attrNameLst>
                                      </p:cBhvr>
                                      <p:to>
                                        <p:strVal val="visible"/>
                                      </p:to>
                                    </p:set>
                                    <p:animEffect filter="fade" transition="in">
                                      <p:cBhvr>
                                        <p:cTn dur="1"/>
                                        <p:tgtEl>
                                          <p:spTgt spid="17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2"/>
                                        </p:tgtEl>
                                        <p:attrNameLst>
                                          <p:attrName>style.visibility</p:attrName>
                                        </p:attrNameLst>
                                      </p:cBhvr>
                                      <p:to>
                                        <p:strVal val="visible"/>
                                      </p:to>
                                    </p:set>
                                    <p:animEffect filter="fade" transition="in">
                                      <p:cBhvr>
                                        <p:cTn dur="1"/>
                                        <p:tgtEl>
                                          <p:spTgt spid="172"/>
                                        </p:tgtEl>
                                      </p:cBhvr>
                                    </p:animEffect>
                                  </p:childTnLst>
                                </p:cTn>
                              </p:par>
                              <p:par>
                                <p:cTn fill="hold" nodeType="withEffect" presetClass="entr" presetID="10" presetSubtype="0">
                                  <p:stCondLst>
                                    <p:cond delay="0"/>
                                  </p:stCondLst>
                                  <p:childTnLst>
                                    <p:set>
                                      <p:cBhvr>
                                        <p:cTn dur="1" fill="hold">
                                          <p:stCondLst>
                                            <p:cond delay="0"/>
                                          </p:stCondLst>
                                        </p:cTn>
                                        <p:tgtEl>
                                          <p:spTgt spid="174"/>
                                        </p:tgtEl>
                                        <p:attrNameLst>
                                          <p:attrName>style.visibility</p:attrName>
                                        </p:attrNameLst>
                                      </p:cBhvr>
                                      <p:to>
                                        <p:strVal val="visible"/>
                                      </p:to>
                                    </p:set>
                                    <p:animEffect filter="fade" transition="in">
                                      <p:cBhvr>
                                        <p:cTn dur="1"/>
                                        <p:tgtEl>
                                          <p:spTgt spid="17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grpSp>
        <p:nvGrpSpPr>
          <p:cNvPr id="185" name="Google Shape;185;p17"/>
          <p:cNvGrpSpPr/>
          <p:nvPr/>
        </p:nvGrpSpPr>
        <p:grpSpPr>
          <a:xfrm>
            <a:off x="10228798" y="2339930"/>
            <a:ext cx="5832155" cy="3109038"/>
            <a:chOff x="5784675" y="818500"/>
            <a:chExt cx="2737800" cy="1941900"/>
          </a:xfrm>
        </p:grpSpPr>
        <p:sp>
          <p:nvSpPr>
            <p:cNvPr id="186" name="Google Shape;186;p17"/>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87" name="Google Shape;187;p17"/>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call</a:t>
              </a:r>
              <a:endParaRPr b="1" i="0" sz="10993" u="none" cap="none" strike="noStrike">
                <a:solidFill>
                  <a:schemeClr val="accent2"/>
                </a:solidFill>
                <a:latin typeface="Poppins"/>
                <a:ea typeface="Poppins"/>
                <a:cs typeface="Poppins"/>
                <a:sym typeface="Poppins"/>
              </a:endParaRPr>
            </a:p>
          </p:txBody>
        </p:sp>
      </p:grpSp>
      <p:sp>
        <p:nvSpPr>
          <p:cNvPr id="188" name="Google Shape;188;p17"/>
          <p:cNvSpPr/>
          <p:nvPr/>
        </p:nvSpPr>
        <p:spPr>
          <a:xfrm>
            <a:off x="12759620" y="3340794"/>
            <a:ext cx="931991" cy="1253208"/>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grpSp>
        <p:nvGrpSpPr>
          <p:cNvPr id="189" name="Google Shape;189;p17"/>
          <p:cNvGrpSpPr/>
          <p:nvPr/>
        </p:nvGrpSpPr>
        <p:grpSpPr>
          <a:xfrm>
            <a:off x="10228798" y="5887939"/>
            <a:ext cx="5832155" cy="3109038"/>
            <a:chOff x="5784675" y="818500"/>
            <a:chExt cx="2737800" cy="1941900"/>
          </a:xfrm>
        </p:grpSpPr>
        <p:sp>
          <p:nvSpPr>
            <p:cNvPr id="190" name="Google Shape;190;p17"/>
            <p:cNvSpPr/>
            <p:nvPr/>
          </p:nvSpPr>
          <p:spPr>
            <a:xfrm>
              <a:off x="5784675" y="818500"/>
              <a:ext cx="2737800" cy="1941900"/>
            </a:xfrm>
            <a:prstGeom prst="rect">
              <a:avLst/>
            </a:prstGeom>
            <a:solidFill>
              <a:schemeClr val="accent2"/>
            </a:solidFill>
            <a:ln cap="flat" cmpd="sng" w="9525">
              <a:solidFill>
                <a:schemeClr val="accent2"/>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91" name="Google Shape;191;p17"/>
            <p:cNvSpPr/>
            <p:nvPr/>
          </p:nvSpPr>
          <p:spPr>
            <a:xfrm>
              <a:off x="5992352" y="1000900"/>
              <a:ext cx="2354100" cy="1577100"/>
            </a:xfrm>
            <a:prstGeom prst="rect">
              <a:avLst/>
            </a:prstGeom>
            <a:solidFill>
              <a:schemeClr val="lt1"/>
            </a:solidFill>
            <a:ln cap="flat" cmpd="sng" w="9525">
              <a:solidFill>
                <a:schemeClr val="lt1"/>
              </a:solidFill>
              <a:prstDash val="solid"/>
              <a:round/>
              <a:headEnd len="sm" w="sm" type="none"/>
              <a:tailEnd len="sm" w="sm" type="none"/>
            </a:ln>
          </p:spPr>
          <p:txBody>
            <a:bodyPr anchorCtr="0" anchor="ctr" bIns="201000" lIns="201000" spcFirstLastPara="1" rIns="201000" wrap="square" tIns="201000">
              <a:noAutofit/>
            </a:bodyPr>
            <a:lstStyle/>
            <a:p>
              <a:pPr indent="0" lvl="0" marL="0" marR="0" rtl="0" algn="ctr">
                <a:lnSpc>
                  <a:spcPct val="100000"/>
                </a:lnSpc>
                <a:spcBef>
                  <a:spcPts val="0"/>
                </a:spcBef>
                <a:spcAft>
                  <a:spcPts val="0"/>
                </a:spcAft>
                <a:buClr>
                  <a:srgbClr val="000000"/>
                </a:buClr>
                <a:buSzPts val="10993"/>
                <a:buFont typeface="Arial"/>
                <a:buNone/>
              </a:pPr>
              <a:r>
                <a:rPr b="1" i="0" lang="en" sz="10993" u="none" cap="none" strike="noStrike">
                  <a:solidFill>
                    <a:schemeClr val="accent2"/>
                  </a:solidFill>
                  <a:latin typeface="Poppins"/>
                  <a:ea typeface="Poppins"/>
                  <a:cs typeface="Poppins"/>
                  <a:sym typeface="Poppins"/>
                </a:rPr>
                <a:t>small</a:t>
              </a:r>
              <a:endParaRPr b="1" i="0" sz="10993" u="none" cap="none" strike="noStrike">
                <a:solidFill>
                  <a:schemeClr val="accent2"/>
                </a:solidFill>
                <a:latin typeface="Poppins"/>
                <a:ea typeface="Poppins"/>
                <a:cs typeface="Poppins"/>
                <a:sym typeface="Poppins"/>
              </a:endParaRPr>
            </a:p>
          </p:txBody>
        </p:sp>
      </p:grpSp>
      <p:sp>
        <p:nvSpPr>
          <p:cNvPr id="192" name="Google Shape;192;p17"/>
          <p:cNvSpPr/>
          <p:nvPr/>
        </p:nvSpPr>
        <p:spPr>
          <a:xfrm>
            <a:off x="11033621" y="6833937"/>
            <a:ext cx="2396400" cy="1302300"/>
          </a:xfrm>
          <a:prstGeom prst="roundRect">
            <a:avLst>
              <a:gd fmla="val 16667" name="adj"/>
            </a:avLst>
          </a:prstGeom>
          <a:noFill/>
          <a:ln cap="flat" cmpd="sng" w="76200">
            <a:solidFill>
              <a:srgbClr val="96C93E"/>
            </a:solidFill>
            <a:prstDash val="solid"/>
            <a:round/>
            <a:headEnd len="sm" w="sm" type="none"/>
            <a:tailEnd len="sm" w="sm" type="none"/>
          </a:ln>
          <a:effectLst>
            <a:outerShdw blurRad="114300" rotWithShape="0" algn="bl" dir="5400000" dist="19050">
              <a:srgbClr val="000000">
                <a:alpha val="49411"/>
              </a:srgbClr>
            </a:outerShdw>
          </a:effectLst>
        </p:spPr>
        <p:txBody>
          <a:bodyPr anchorCtr="0" anchor="ctr" bIns="201000" lIns="201000" spcFirstLastPara="1" rIns="201000" wrap="square" tIns="201000">
            <a:noAutofit/>
          </a:bodyPr>
          <a:lstStyle/>
          <a:p>
            <a:pPr indent="0" lvl="0" marL="0" marR="0" rtl="0" algn="l">
              <a:lnSpc>
                <a:spcPct val="100000"/>
              </a:lnSpc>
              <a:spcBef>
                <a:spcPts val="0"/>
              </a:spcBef>
              <a:spcAft>
                <a:spcPts val="0"/>
              </a:spcAft>
              <a:buClr>
                <a:srgbClr val="000000"/>
              </a:buClr>
              <a:buSzPts val="6767"/>
              <a:buFont typeface="Arial"/>
              <a:buNone/>
            </a:pPr>
            <a:r>
              <a:t/>
            </a:r>
            <a:endParaRPr b="0" i="0" sz="6767" u="none" cap="none" strike="noStrike">
              <a:solidFill>
                <a:srgbClr val="000000"/>
              </a:solidFill>
              <a:latin typeface="Arial"/>
              <a:ea typeface="Arial"/>
              <a:cs typeface="Arial"/>
              <a:sym typeface="Arial"/>
            </a:endParaRPr>
          </a:p>
        </p:txBody>
      </p:sp>
      <p:sp>
        <p:nvSpPr>
          <p:cNvPr id="193" name="Google Shape;193;p17"/>
          <p:cNvSpPr txBox="1"/>
          <p:nvPr/>
        </p:nvSpPr>
        <p:spPr>
          <a:xfrm>
            <a:off x="17538445" y="1968387"/>
            <a:ext cx="2052955" cy="327025"/>
          </a:xfrm>
          <a:prstGeom prst="rect">
            <a:avLst/>
          </a:prstGeom>
          <a:noFill/>
          <a:ln>
            <a:noFill/>
          </a:ln>
        </p:spPr>
        <p:txBody>
          <a:bodyPr anchorCtr="0" anchor="t" bIns="0" lIns="0" spcFirstLastPara="1" rIns="0" wrap="square" tIns="15875">
            <a:spAutoFit/>
          </a:bodyPr>
          <a:lstStyle/>
          <a:p>
            <a:pPr indent="0" lvl="0" marL="12700" marR="0" rtl="0" algn="l">
              <a:lnSpc>
                <a:spcPct val="100000"/>
              </a:lnSpc>
              <a:spcBef>
                <a:spcPts val="0"/>
              </a:spcBef>
              <a:spcAft>
                <a:spcPts val="0"/>
              </a:spcAft>
              <a:buClr>
                <a:srgbClr val="000000"/>
              </a:buClr>
              <a:buSzPts val="1950"/>
              <a:buFont typeface="Arial"/>
              <a:buNone/>
            </a:pPr>
            <a:r>
              <a:rPr b="1" i="0" lang="en" sz="1950" u="none" cap="none" strike="noStrike">
                <a:solidFill>
                  <a:srgbClr val="0071B5"/>
                </a:solidFill>
                <a:latin typeface="Poppins Black"/>
                <a:ea typeface="Poppins Black"/>
                <a:cs typeface="Poppins Black"/>
                <a:sym typeface="Poppins Black"/>
              </a:rPr>
              <a:t>Family Activity</a:t>
            </a:r>
            <a:endParaRPr b="0" i="0" sz="1950" u="none" cap="none" strike="noStrike">
              <a:solidFill>
                <a:srgbClr val="000000"/>
              </a:solidFill>
              <a:latin typeface="Poppins Black"/>
              <a:ea typeface="Poppins Black"/>
              <a:cs typeface="Poppins Black"/>
              <a:sym typeface="Poppins Black"/>
            </a:endParaRPr>
          </a:p>
        </p:txBody>
      </p:sp>
      <p:pic>
        <p:nvPicPr>
          <p:cNvPr id="194" name="Google Shape;194;p17"/>
          <p:cNvPicPr preferRelativeResize="0"/>
          <p:nvPr/>
        </p:nvPicPr>
        <p:blipFill rotWithShape="1">
          <a:blip r:embed="rId3">
            <a:alphaModFix/>
          </a:blip>
          <a:srcRect b="0" l="0" r="0" t="0"/>
          <a:stretch/>
        </p:blipFill>
        <p:spPr>
          <a:xfrm>
            <a:off x="17653913" y="312775"/>
            <a:ext cx="1821934" cy="1567072"/>
          </a:xfrm>
          <a:prstGeom prst="rect">
            <a:avLst/>
          </a:prstGeom>
          <a:noFill/>
          <a:ln>
            <a:noFill/>
          </a:ln>
        </p:spPr>
      </p:pic>
      <p:sp>
        <p:nvSpPr>
          <p:cNvPr id="195" name="Google Shape;195;p17"/>
          <p:cNvSpPr txBox="1"/>
          <p:nvPr/>
        </p:nvSpPr>
        <p:spPr>
          <a:xfrm>
            <a:off x="610317" y="626011"/>
            <a:ext cx="6202800" cy="3520800"/>
          </a:xfrm>
          <a:prstGeom prst="rect">
            <a:avLst/>
          </a:prstGeom>
          <a:noFill/>
          <a:ln>
            <a:noFill/>
          </a:ln>
        </p:spPr>
        <p:txBody>
          <a:bodyPr anchorCtr="0" anchor="t" bIns="0" lIns="0" spcFirstLastPara="1" rIns="0" wrap="square" tIns="0">
            <a:spAutoFit/>
          </a:bodyPr>
          <a:lstStyle/>
          <a:p>
            <a:pPr indent="0" lvl="0" marL="0" marR="0" rtl="0" algn="l">
              <a:lnSpc>
                <a:spcPct val="100487"/>
              </a:lnSpc>
              <a:spcBef>
                <a:spcPts val="0"/>
              </a:spcBef>
              <a:spcAft>
                <a:spcPts val="0"/>
              </a:spcAft>
              <a:buClr>
                <a:srgbClr val="000000"/>
              </a:buClr>
              <a:buSzPts val="7600"/>
              <a:buFont typeface="Arial"/>
              <a:buNone/>
            </a:pPr>
            <a:r>
              <a:rPr b="1" i="0" lang="en" sz="7600" u="none" cap="none" strike="noStrike">
                <a:solidFill>
                  <a:srgbClr val="0071B5"/>
                </a:solidFill>
                <a:latin typeface="Poppins Black"/>
                <a:ea typeface="Poppins Black"/>
                <a:cs typeface="Poppins Black"/>
                <a:sym typeface="Poppins Black"/>
              </a:rPr>
              <a:t>High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Frequency </a:t>
            </a:r>
            <a:br>
              <a:rPr b="1" i="0" lang="en" sz="7600" u="none" cap="none" strike="noStrike">
                <a:solidFill>
                  <a:srgbClr val="0071B5"/>
                </a:solidFill>
                <a:latin typeface="Poppins Black"/>
                <a:ea typeface="Poppins Black"/>
                <a:cs typeface="Poppins Black"/>
                <a:sym typeface="Poppins Black"/>
              </a:rPr>
            </a:br>
            <a:r>
              <a:rPr b="1" i="0" lang="en" sz="7600" u="none" cap="none" strike="noStrike">
                <a:solidFill>
                  <a:srgbClr val="0071B5"/>
                </a:solidFill>
                <a:latin typeface="Poppins Black"/>
                <a:ea typeface="Poppins Black"/>
                <a:cs typeface="Poppins Black"/>
                <a:sym typeface="Poppins Black"/>
              </a:rPr>
              <a:t>Words</a:t>
            </a:r>
            <a:endParaRPr b="1" i="0" sz="7600" u="none" cap="none" strike="noStrike">
              <a:solidFill>
                <a:srgbClr val="0071B5"/>
              </a:solidFill>
              <a:latin typeface="Poppins Black"/>
              <a:ea typeface="Poppins Black"/>
              <a:cs typeface="Poppins Black"/>
              <a:sym typeface="Poppins Black"/>
            </a:endParaRPr>
          </a:p>
        </p:txBody>
      </p:sp>
      <p:sp>
        <p:nvSpPr>
          <p:cNvPr id="196" name="Google Shape;196;p17"/>
          <p:cNvSpPr txBox="1"/>
          <p:nvPr/>
        </p:nvSpPr>
        <p:spPr>
          <a:xfrm>
            <a:off x="610316" y="6725451"/>
            <a:ext cx="5276100" cy="2669400"/>
          </a:xfrm>
          <a:prstGeom prst="rect">
            <a:avLst/>
          </a:prstGeom>
          <a:noFill/>
          <a:ln>
            <a:noFill/>
          </a:ln>
        </p:spPr>
        <p:txBody>
          <a:bodyPr anchorCtr="0" anchor="t" bIns="0" lIns="0" spcFirstLastPara="1" rIns="0" wrap="square" tIns="13950">
            <a:spAutoFit/>
          </a:bodyPr>
          <a:lstStyle/>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We see high frequency words all the time!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t/>
            </a:r>
            <a:endParaRPr b="1" i="0" sz="3450" u="none" cap="none" strike="noStrike">
              <a:solidFill>
                <a:srgbClr val="0071B5"/>
              </a:solidFill>
              <a:latin typeface="Poppins"/>
              <a:ea typeface="Poppins"/>
              <a:cs typeface="Poppins"/>
              <a:sym typeface="Poppins"/>
            </a:endParaRPr>
          </a:p>
          <a:p>
            <a:pPr indent="0" lvl="0" marL="12700" marR="0" rtl="0" algn="l">
              <a:lnSpc>
                <a:spcPct val="100000"/>
              </a:lnSpc>
              <a:spcBef>
                <a:spcPts val="0"/>
              </a:spcBef>
              <a:spcAft>
                <a:spcPts val="0"/>
              </a:spcAft>
              <a:buClr>
                <a:srgbClr val="000000"/>
              </a:buClr>
              <a:buSzPts val="3450"/>
              <a:buFont typeface="Arial"/>
              <a:buNone/>
            </a:pPr>
            <a:r>
              <a:rPr b="1" i="0" lang="en" sz="3450" u="none" cap="none" strike="noStrike">
                <a:solidFill>
                  <a:srgbClr val="0071B5"/>
                </a:solidFill>
                <a:latin typeface="Poppins"/>
                <a:ea typeface="Poppins"/>
                <a:cs typeface="Poppins"/>
                <a:sym typeface="Poppins"/>
              </a:rPr>
              <a:t>Let’s figure out how to read them!</a:t>
            </a:r>
            <a:endParaRPr b="1" i="0" sz="3450" u="none" cap="none" strike="noStrike">
              <a:solidFill>
                <a:srgbClr val="0071B5"/>
              </a:solidFill>
              <a:latin typeface="Poppins"/>
              <a:ea typeface="Poppins"/>
              <a:cs typeface="Poppins"/>
              <a:sym typeface="Poppins"/>
            </a:endParaRPr>
          </a:p>
        </p:txBody>
      </p:sp>
      <p:pic>
        <p:nvPicPr>
          <p:cNvPr id="197" name="Google Shape;197;p17"/>
          <p:cNvPicPr preferRelativeResize="0"/>
          <p:nvPr/>
        </p:nvPicPr>
        <p:blipFill rotWithShape="1">
          <a:blip r:embed="rId4">
            <a:alphaModFix/>
          </a:blip>
          <a:srcRect b="0" l="0" r="0" t="0"/>
          <a:stretch/>
        </p:blipFill>
        <p:spPr>
          <a:xfrm>
            <a:off x="690325" y="4334725"/>
            <a:ext cx="2263725" cy="213027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85"/>
                                        </p:tgtEl>
                                        <p:attrNameLst>
                                          <p:attrName>style.visibility</p:attrName>
                                        </p:attrNameLst>
                                      </p:cBhvr>
                                      <p:to>
                                        <p:strVal val="visible"/>
                                      </p:to>
                                    </p:set>
                                    <p:anim calcmode="lin" valueType="num">
                                      <p:cBhvr additive="base">
                                        <p:cTn dur="1000"/>
                                        <p:tgtEl>
                                          <p:spTgt spid="185"/>
                                        </p:tgtEl>
                                        <p:attrNameLst>
                                          <p:attrName>ppt_w</p:attrName>
                                        </p:attrNameLst>
                                      </p:cBhvr>
                                      <p:tavLst>
                                        <p:tav fmla="" tm="0">
                                          <p:val>
                                            <p:strVal val="0"/>
                                          </p:val>
                                        </p:tav>
                                        <p:tav fmla="" tm="100000">
                                          <p:val>
                                            <p:strVal val="#ppt_w"/>
                                          </p:val>
                                        </p:tav>
                                      </p:tavLst>
                                    </p:anim>
                                    <p:anim calcmode="lin" valueType="num">
                                      <p:cBhvr additive="base">
                                        <p:cTn dur="1000"/>
                                        <p:tgtEl>
                                          <p:spTgt spid="185"/>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8"/>
                                        </p:tgtEl>
                                        <p:attrNameLst>
                                          <p:attrName>style.visibility</p:attrName>
                                        </p:attrNameLst>
                                      </p:cBhvr>
                                      <p:to>
                                        <p:strVal val="visible"/>
                                      </p:to>
                                    </p:set>
                                    <p:animEffect filter="fade" transition="in">
                                      <p:cBhvr>
                                        <p:cTn dur="1"/>
                                        <p:tgtEl>
                                          <p:spTgt spid="1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8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9"/>
                                        </p:tgtEl>
                                        <p:attrNameLst>
                                          <p:attrName>style.visibility</p:attrName>
                                        </p:attrNameLst>
                                      </p:cBhvr>
                                      <p:to>
                                        <p:strVal val="visible"/>
                                      </p:to>
                                    </p:set>
                                    <p:animEffect filter="fade" transition="in">
                                      <p:cBhvr>
                                        <p:cTn dur="1000"/>
                                        <p:tgtEl>
                                          <p:spTgt spid="1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2"/>
                                        </p:tgtEl>
                                        <p:attrNameLst>
                                          <p:attrName>style.visibility</p:attrName>
                                        </p:attrNameLst>
                                      </p:cBhvr>
                                      <p:to>
                                        <p:strVal val="visible"/>
                                      </p:to>
                                    </p:set>
                                    <p:animEffect filter="fade" transition="in">
                                      <p:cBhvr>
                                        <p:cTn dur="1"/>
                                        <p:tgtEl>
                                          <p:spTgt spid="19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192"/>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Custom 2">
      <a:dk1>
        <a:srgbClr val="242424"/>
      </a:dk1>
      <a:lt1>
        <a:srgbClr val="FFFFFF"/>
      </a:lt1>
      <a:dk2>
        <a:srgbClr val="666666"/>
      </a:dk2>
      <a:lt2>
        <a:srgbClr val="E7E6E6"/>
      </a:lt2>
      <a:accent1>
        <a:srgbClr val="006FB6"/>
      </a:accent1>
      <a:accent2>
        <a:srgbClr val="EB692E"/>
      </a:accent2>
      <a:accent3>
        <a:srgbClr val="96C93E"/>
      </a:accent3>
      <a:accent4>
        <a:srgbClr val="EDC31B"/>
      </a:accent4>
      <a:accent5>
        <a:srgbClr val="A2DEF9"/>
      </a:accent5>
      <a:accent6>
        <a:srgbClr val="D7E8AF"/>
      </a:accent6>
      <a:hlink>
        <a:srgbClr val="006FB6"/>
      </a:hlink>
      <a:folHlink>
        <a:srgbClr val="6666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