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1309350" cx="20104100"/>
  <p:notesSz cx="9144000" cy="6858000"/>
  <p:embeddedFontLst>
    <p:embeddedFont>
      <p:font typeface="Poppins"/>
      <p:regular r:id="rId15"/>
      <p:bold r:id="rId16"/>
      <p:italic r:id="rId17"/>
      <p:boldItalic r:id="rId18"/>
    </p:embeddedFont>
    <p:embeddedFont>
      <p:font typeface="Poppins Black"/>
      <p:bold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976">
          <p15:clr>
            <a:srgbClr val="A4A3A4"/>
          </p15:clr>
        </p15:guide>
        <p15:guide id="2" pos="317">
          <p15:clr>
            <a:srgbClr val="A4A3A4"/>
          </p15:clr>
        </p15:guide>
        <p15:guide id="3" orient="horz" pos="158">
          <p15:clr>
            <a:srgbClr val="9AA0A6"/>
          </p15:clr>
        </p15:guide>
        <p15:guide id="4" orient="horz" pos="2454">
          <p15:clr>
            <a:srgbClr val="9AA0A6"/>
          </p15:clr>
        </p15:guide>
        <p15:guide id="5" pos="639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976" orient="horz"/>
        <p:guide pos="317"/>
        <p:guide pos="158" orient="horz"/>
        <p:guide pos="2454" orient="horz"/>
        <p:guide pos="639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lack-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regular.fntdata"/><Relationship Id="rId14" Type="http://schemas.openxmlformats.org/officeDocument/2006/relationships/slide" Target="slides/slide9.xml"/><Relationship Id="rId17" Type="http://schemas.openxmlformats.org/officeDocument/2006/relationships/font" Target="fonts/Poppins-italic.fntdata"/><Relationship Id="rId16" Type="http://schemas.openxmlformats.org/officeDocument/2006/relationships/font" Target="fonts/Poppins-bold.fntdata"/><Relationship Id="rId5" Type="http://schemas.openxmlformats.org/officeDocument/2006/relationships/notesMaster" Target="notesMasters/notesMaster1.xml"/><Relationship Id="rId19" Type="http://schemas.openxmlformats.org/officeDocument/2006/relationships/font" Target="fonts/PoppinsBlack-bold.fntdata"/><Relationship Id="rId6" Type="http://schemas.openxmlformats.org/officeDocument/2006/relationships/slide" Target="slides/slide1.xml"/><Relationship Id="rId18"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this unit, we are reading words that end with a bossy e - we use the long vowel sound and the e doesn't make any sounds. For example, </a:t>
            </a:r>
            <a:r>
              <a:rPr i="1" lang="en" sz="1200">
                <a:solidFill>
                  <a:schemeClr val="dk1"/>
                </a:solidFill>
                <a:latin typeface="Poppins"/>
                <a:ea typeface="Poppins"/>
                <a:cs typeface="Poppins"/>
                <a:sym typeface="Poppins"/>
              </a:rPr>
              <a:t>home</a:t>
            </a:r>
            <a:r>
              <a:rPr lang="en" sz="1200">
                <a:solidFill>
                  <a:schemeClr val="dk1"/>
                </a:solidFill>
                <a:latin typeface="Poppins"/>
                <a:ea typeface="Poppins"/>
                <a:cs typeface="Poppins"/>
                <a:sym typeface="Poppins"/>
              </a:rPr>
              <a:t> has a bossy e and the vowel will make the long vowel sound, so we read the word /h/ /o/ /m/ = home.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2: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that, let's review our sound letter vowel cards. We say the short vowel sound, followed by the long vowel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the </a:t>
            </a:r>
            <a:r>
              <a:rPr b="1" lang="en" sz="1200">
                <a:solidFill>
                  <a:schemeClr val="dk1"/>
                </a:solidFill>
                <a:latin typeface="Poppins"/>
                <a:ea typeface="Poppins"/>
                <a:cs typeface="Poppins"/>
                <a:sym typeface="Poppins"/>
              </a:rPr>
              <a:t>Sound Letter cards for a, e, i, o, and u</a:t>
            </a:r>
            <a:r>
              <a:rPr lang="en" sz="1200">
                <a:solidFill>
                  <a:schemeClr val="dk1"/>
                </a:solidFill>
                <a:latin typeface="Poppins"/>
                <a:ea typeface="Poppins"/>
                <a:cs typeface="Poppins"/>
                <a:sym typeface="Poppins"/>
              </a:rPr>
              <a:t>, guiding students to say the short vowel sound and long vowel sound for each letter.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words that end in a vowel consonant bossy e, we use the long vowel sound. </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3: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our short and long vowel sounds one more time and the consonant digraphs we've learned in Level A.</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the </a:t>
            </a:r>
            <a:r>
              <a:rPr b="1" lang="en" sz="1200">
                <a:solidFill>
                  <a:schemeClr val="dk1"/>
                </a:solidFill>
                <a:latin typeface="Poppins"/>
                <a:ea typeface="Poppins"/>
                <a:cs typeface="Poppins"/>
                <a:sym typeface="Poppins"/>
              </a:rPr>
              <a:t>Sound Letter cards for a, e, i, o, and u</a:t>
            </a:r>
            <a:r>
              <a:rPr lang="en" sz="1200">
                <a:solidFill>
                  <a:schemeClr val="dk1"/>
                </a:solidFill>
                <a:latin typeface="Poppins"/>
                <a:ea typeface="Poppins"/>
                <a:cs typeface="Poppins"/>
                <a:sym typeface="Poppins"/>
              </a:rPr>
              <a:t> and </a:t>
            </a:r>
            <a:r>
              <a:rPr b="1" lang="en" sz="1200">
                <a:solidFill>
                  <a:schemeClr val="dk1"/>
                </a:solidFill>
                <a:latin typeface="Poppins"/>
                <a:ea typeface="Poppins"/>
                <a:cs typeface="Poppins"/>
                <a:sym typeface="Poppins"/>
              </a:rPr>
              <a:t>wh, sh, ch, ng, ck, ph, and qu</a:t>
            </a:r>
            <a:r>
              <a:rPr lang="en" sz="1200">
                <a:solidFill>
                  <a:schemeClr val="dk1"/>
                </a:solidFill>
                <a:latin typeface="Poppins"/>
                <a:ea typeface="Poppins"/>
                <a:cs typeface="Poppins"/>
                <a:sym typeface="Poppins"/>
              </a:rPr>
              <a:t> or the </a:t>
            </a:r>
            <a:r>
              <a:rPr b="1" lang="en" sz="1200">
                <a:solidFill>
                  <a:schemeClr val="dk1"/>
                </a:solidFill>
                <a:latin typeface="Poppins"/>
                <a:ea typeface="Poppins"/>
                <a:cs typeface="Poppins"/>
                <a:sym typeface="Poppins"/>
              </a:rPr>
              <a:t>Level A Sound Letter Mat</a:t>
            </a:r>
            <a:r>
              <a:rPr lang="en" sz="1200">
                <a:solidFill>
                  <a:schemeClr val="dk1"/>
                </a:solidFill>
                <a:latin typeface="Poppins"/>
                <a:ea typeface="Poppins"/>
                <a:cs typeface="Poppins"/>
                <a:sym typeface="Poppins"/>
              </a:rPr>
              <a:t>, guiding students to say the short vowel sound and long vowel sound for each letter.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words that end with a bossy e, we use the long vowel sound and the e doesn't make any sounds. Let's practice reading our new word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When words end with a bossy e, the e makes the vowel make the long vowel sound, or says its name. The e doesn't make any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game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g. G says /g/. I notice that the rest of the word is a-m-e. The bossy e makes the a say the long vowel sound /a/. We have /g/ /a/ so far. Next is a consonant m. M says /m/. This last e does not make any sounds. The e's job was to make the a says its name. The words says /g/ /a/ /m/ = "game".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game</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/g/ /a/ /m/ = "game"?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bossy 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flame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blend, /f/ /l/. f-l says /f/ /l/. Next comes a vowel, a. But, I notice the spelling pattern vowel consonant e. This is bossy e. What happens when we have this spelling pattern?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rule.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final bossy e makes a use the long vowel sound. We have /f/ /l/ /a/ and the consonant /m/. The word is /f/ /l/ /a/ /m/ = "flame". Blend it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open syllable using the long vowel sound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Final bossy e makes the vowel say its name. Great thinking while blending the sounds today!</a:t>
            </a:r>
            <a:endParaRPr b="1" sz="1200">
              <a:solidFill>
                <a:schemeClr val="dk1"/>
              </a:solidFill>
              <a:latin typeface="Poppins"/>
              <a:ea typeface="Poppins"/>
              <a:cs typeface="Poppins"/>
              <a:sym typeface="Poppins"/>
            </a:endParaRPr>
          </a:p>
        </p:txBody>
      </p:sp>
      <p:sp>
        <p:nvSpPr>
          <p:cNvPr id="95" name="Google Shape;95;p4: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6" name="Google Shape;96;p4: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plate.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vowel, consonant, final bossy e. We'll use the long vowel sound. /p/ /l/ /a/ /t/ = plate. Your turn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"plate". Let's look at the next word. How would you read this word? Use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skate.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 consonant blend, vowel, consonant, final bossy e. How will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"skate".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i="1" lang="en" sz="1200">
                <a:solidFill>
                  <a:schemeClr val="dk1"/>
                </a:solidFill>
                <a:latin typeface="Poppins"/>
                <a:ea typeface="Poppins"/>
                <a:cs typeface="Poppins"/>
                <a:sym typeface="Poppins"/>
              </a:rPr>
              <a:t>My date went with me to skate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Amazing work! Remember, a word that uses consonant, vowel, consonant, with a final bossy e, uses the long vowel sound. Those brains are growing!</a:t>
            </a:r>
            <a:endParaRPr b="1" sz="1200">
              <a:solidFill>
                <a:schemeClr val="dk1"/>
              </a:solidFill>
              <a:latin typeface="Poppins"/>
              <a:ea typeface="Poppins"/>
              <a:cs typeface="Poppins"/>
              <a:sym typeface="Poppins"/>
            </a:endParaRPr>
          </a:p>
        </p:txBody>
      </p:sp>
      <p:sp>
        <p:nvSpPr>
          <p:cNvPr id="117" name="Google Shape;117;p5: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8" name="Google Shape;118;p5: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tame, take, tape</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37" name="Google Shape;137;p6: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8" name="Google Shape;138;p6: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mate</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mate</a:t>
            </a:r>
            <a:r>
              <a:rPr lang="en" sz="1200">
                <a:solidFill>
                  <a:schemeClr val="dk1"/>
                </a:solidFill>
                <a:latin typeface="Poppins"/>
                <a:ea typeface="Poppins"/>
                <a:cs typeface="Poppins"/>
                <a:sym typeface="Poppins"/>
              </a:rPr>
              <a:t>? Let's listen to the sounds and match the sound to the correct letter. The word is "mate". I hear /m/ /a/ /t/. I know that sound for /m/ = m and the sound for /a/ = the letter a. I hear a /t/ sound at the end. We learned that by adding a final bossy e, we can make the long vowel sound.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mate </a:t>
            </a:r>
            <a:r>
              <a:rPr lang="en" sz="1200">
                <a:solidFill>
                  <a:schemeClr val="dk1"/>
                </a:solidFill>
                <a:latin typeface="Poppins"/>
                <a:ea typeface="Poppins"/>
                <a:cs typeface="Poppins"/>
                <a:sym typeface="Poppins"/>
              </a:rPr>
              <a:t>we write the letters m-a-t-e. </a:t>
            </a:r>
            <a:endParaRPr b="1" sz="1200">
              <a:solidFill>
                <a:schemeClr val="dk1"/>
              </a:solidFill>
              <a:latin typeface="Poppins"/>
              <a:ea typeface="Poppins"/>
              <a:cs typeface="Poppins"/>
              <a:sym typeface="Poppins"/>
            </a:endParaRPr>
          </a:p>
        </p:txBody>
      </p:sp>
      <p:sp>
        <p:nvSpPr>
          <p:cNvPr id="147" name="Google Shape;147;p7: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8" name="Google Shape;148;p7: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middle consonant sound. What would the word be if we changed the /t/ sound in mate, to the /k/ sound? /m/ /a/ /k/.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middle sound from /t/ in mate to /k/ we write the letters m-a-k-e for the word "make". The final bossy e makes the a say the long vowel sound. Great thinking! Awesome job spelling words today!</a:t>
            </a:r>
            <a:endParaRPr sz="1200">
              <a:solidFill>
                <a:schemeClr val="dk1"/>
              </a:solidFill>
              <a:latin typeface="Poppins"/>
              <a:ea typeface="Poppins"/>
              <a:cs typeface="Poppins"/>
              <a:sym typeface="Poppins"/>
            </a:endParaRPr>
          </a:p>
        </p:txBody>
      </p:sp>
      <p:sp>
        <p:nvSpPr>
          <p:cNvPr id="164" name="Google Shape;164;p8: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65" name="Google Shape;165;p8: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 that makes a tricky vowel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come.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this word starts with a consonant c saying /k/. The o make a /u/ sound like in </a:t>
            </a:r>
            <a:r>
              <a:rPr i="1" lang="en" sz="1200">
                <a:solidFill>
                  <a:schemeClr val="dk1"/>
                </a:solidFill>
                <a:latin typeface="Poppins"/>
                <a:ea typeface="Poppins"/>
                <a:cs typeface="Poppins"/>
                <a:sym typeface="Poppins"/>
              </a:rPr>
              <a:t>up</a:t>
            </a:r>
            <a:r>
              <a:rPr lang="en" sz="1200">
                <a:solidFill>
                  <a:schemeClr val="dk1"/>
                </a:solidFill>
                <a:latin typeface="Poppins"/>
                <a:ea typeface="Poppins"/>
                <a:cs typeface="Poppins"/>
                <a:sym typeface="Poppins"/>
              </a:rPr>
              <a:t>. The m makes a /m/ sound. /k/ /u/ /m/ = "come". Read with me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it again by segmenting and blending.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use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to read a couple of these words that have been tricky for us.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Choose a few High Frequency Words that have been challenging to practice and have students use their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as they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and practicing old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come</a:t>
            </a:r>
            <a:endParaRPr sz="1200">
              <a:solidFill>
                <a:schemeClr val="dk1"/>
              </a:solidFill>
              <a:latin typeface="Poppins"/>
              <a:ea typeface="Poppins"/>
              <a:cs typeface="Poppins"/>
              <a:sym typeface="Poppins"/>
            </a:endParaRPr>
          </a:p>
        </p:txBody>
      </p:sp>
      <p:sp>
        <p:nvSpPr>
          <p:cNvPr id="180" name="Google Shape;180;p9: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81" name="Google Shape;181;p9: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3" name="Shape 13"/>
        <p:cNvGrpSpPr/>
        <p:nvPr/>
      </p:nvGrpSpPr>
      <p:grpSpPr>
        <a:xfrm>
          <a:off x="0" y="0"/>
          <a:ext cx="0" cy="0"/>
          <a:chOff x="0" y="0"/>
          <a:chExt cx="0" cy="0"/>
        </a:xfrm>
      </p:grpSpPr>
      <p:sp>
        <p:nvSpPr>
          <p:cNvPr id="14" name="Google Shape;14;p2"/>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8" name="Shape 18"/>
        <p:cNvGrpSpPr/>
        <p:nvPr/>
      </p:nvGrpSpPr>
      <p:grpSpPr>
        <a:xfrm>
          <a:off x="0" y="0"/>
          <a:ext cx="0" cy="0"/>
          <a:chOff x="0" y="0"/>
          <a:chExt cx="0" cy="0"/>
        </a:xfrm>
      </p:grpSpPr>
      <p:sp>
        <p:nvSpPr>
          <p:cNvPr id="19" name="Google Shape;19;p3"/>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0" name="Shape 20"/>
        <p:cNvGrpSpPr/>
        <p:nvPr/>
      </p:nvGrpSpPr>
      <p:grpSpPr>
        <a:xfrm>
          <a:off x="0" y="0"/>
          <a:ext cx="0" cy="0"/>
          <a:chOff x="0" y="0"/>
          <a:chExt cx="0" cy="0"/>
        </a:xfrm>
      </p:grpSpPr>
      <p:sp>
        <p:nvSpPr>
          <p:cNvPr id="21" name="Google Shape;21;p4"/>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4" name="Shape 24"/>
        <p:cNvGrpSpPr/>
        <p:nvPr/>
      </p:nvGrpSpPr>
      <p:grpSpPr>
        <a:xfrm>
          <a:off x="0" y="0"/>
          <a:ext cx="0" cy="0"/>
          <a:chOff x="0" y="0"/>
          <a:chExt cx="0" cy="0"/>
        </a:xfrm>
      </p:grpSpPr>
      <p:sp>
        <p:nvSpPr>
          <p:cNvPr id="25" name="Google Shape;25;p5"/>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 name="Google Shape;26;p5"/>
          <p:cNvSpPr txBox="1"/>
          <p:nvPr>
            <p:ph idx="1" type="body"/>
          </p:nvPr>
        </p:nvSpPr>
        <p:spPr>
          <a:xfrm>
            <a:off x="0" y="375145"/>
            <a:ext cx="5766737" cy="90567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1"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chemeClr val="dk1"/>
              </a:buClr>
              <a:buSzPts val="1800"/>
              <a:buFont typeface="Arial"/>
              <a:buChar char="•"/>
              <a:defRPr b="0" i="0" sz="3957" u="none" cap="none" strike="noStrike">
                <a:solidFill>
                  <a:schemeClr val="dk1"/>
                </a:solidFill>
                <a:latin typeface="Calibri"/>
                <a:ea typeface="Calibri"/>
                <a:cs typeface="Calibri"/>
                <a:sym typeface="Calibri"/>
              </a:defRPr>
            </a:lvl2pPr>
            <a:lvl3pPr indent="-323850" lvl="2" marL="1371600" marR="0" algn="l">
              <a:lnSpc>
                <a:spcPct val="90000"/>
              </a:lnSpc>
              <a:spcBef>
                <a:spcPts val="879"/>
              </a:spcBef>
              <a:spcAft>
                <a:spcPts val="0"/>
              </a:spcAft>
              <a:buClr>
                <a:schemeClr val="dk1"/>
              </a:buClr>
              <a:buSzPts val="1500"/>
              <a:buFont typeface="Arial"/>
              <a:buChar char="•"/>
              <a:defRPr b="0" i="0" sz="3298" u="none" cap="none" strike="noStrike">
                <a:solidFill>
                  <a:schemeClr val="dk1"/>
                </a:solidFill>
                <a:latin typeface="Calibri"/>
                <a:ea typeface="Calibri"/>
                <a:cs typeface="Calibri"/>
                <a:sym typeface="Calibri"/>
              </a:defRPr>
            </a:lvl3pPr>
            <a:lvl4pPr indent="-317500" lvl="3" marL="1828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4pPr>
            <a:lvl5pPr indent="-317500" lvl="4" marL="22860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7" name="Google Shape;27;p5"/>
          <p:cNvSpPr txBox="1"/>
          <p:nvPr>
            <p:ph idx="2" type="body"/>
          </p:nvPr>
        </p:nvSpPr>
        <p:spPr>
          <a:xfrm>
            <a:off x="0" y="2602197"/>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8" name="Google Shape;28;p5"/>
          <p:cNvSpPr txBox="1"/>
          <p:nvPr>
            <p:ph idx="3" type="body"/>
          </p:nvPr>
        </p:nvSpPr>
        <p:spPr>
          <a:xfrm>
            <a:off x="-65442" y="6584031"/>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9" name="Google Shape;29;p5"/>
          <p:cNvSpPr txBox="1"/>
          <p:nvPr>
            <p:ph idx="4" type="body"/>
          </p:nvPr>
        </p:nvSpPr>
        <p:spPr>
          <a:xfrm>
            <a:off x="6251120" y="3206935"/>
            <a:ext cx="13423840" cy="6850913"/>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06FB6"/>
              </a:buClr>
              <a:buSzPts val="2100"/>
              <a:buFont typeface="Arial"/>
              <a:buChar char="•"/>
              <a:defRPr b="0" i="0" sz="4617" u="none" cap="none" strike="noStrike">
                <a:solidFill>
                  <a:srgbClr val="006FB6"/>
                </a:solidFill>
                <a:latin typeface="Calibri"/>
                <a:ea typeface="Calibri"/>
                <a:cs typeface="Calibri"/>
                <a:sym typeface="Calibri"/>
              </a:defRPr>
            </a:lvl1pPr>
            <a:lvl2pPr indent="-342900" lvl="1" marL="914400" marR="0" algn="l">
              <a:lnSpc>
                <a:spcPct val="90000"/>
              </a:lnSpc>
              <a:spcBef>
                <a:spcPts val="879"/>
              </a:spcBef>
              <a:spcAft>
                <a:spcPts val="0"/>
              </a:spcAft>
              <a:buClr>
                <a:srgbClr val="006FB6"/>
              </a:buClr>
              <a:buSzPts val="1800"/>
              <a:buFont typeface="Arial"/>
              <a:buChar char="•"/>
              <a:defRPr b="0" i="0" sz="3957" u="none" cap="none" strike="noStrike">
                <a:solidFill>
                  <a:srgbClr val="006FB6"/>
                </a:solidFill>
                <a:latin typeface="Calibri"/>
                <a:ea typeface="Calibri"/>
                <a:cs typeface="Calibri"/>
                <a:sym typeface="Calibri"/>
              </a:defRPr>
            </a:lvl2pPr>
            <a:lvl3pPr indent="-323850" lvl="2" marL="1371600" marR="0" algn="l">
              <a:lnSpc>
                <a:spcPct val="90000"/>
              </a:lnSpc>
              <a:spcBef>
                <a:spcPts val="879"/>
              </a:spcBef>
              <a:spcAft>
                <a:spcPts val="0"/>
              </a:spcAft>
              <a:buClr>
                <a:srgbClr val="006FB6"/>
              </a:buClr>
              <a:buSzPts val="1500"/>
              <a:buFont typeface="Arial"/>
              <a:buChar char="•"/>
              <a:defRPr b="0" i="0" sz="3298" u="none" cap="none" strike="noStrike">
                <a:solidFill>
                  <a:srgbClr val="006FB6"/>
                </a:solidFill>
                <a:latin typeface="Calibri"/>
                <a:ea typeface="Calibri"/>
                <a:cs typeface="Calibri"/>
                <a:sym typeface="Calibri"/>
              </a:defRPr>
            </a:lvl3pPr>
            <a:lvl4pPr indent="-317500" lvl="3" marL="18288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4pPr>
            <a:lvl5pPr indent="-317500" lvl="4" marL="22860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6"/>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3" name="Google Shape;33;p6"/>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6" name="Shape 36"/>
        <p:cNvGrpSpPr/>
        <p:nvPr/>
      </p:nvGrpSpPr>
      <p:grpSpPr>
        <a:xfrm>
          <a:off x="0" y="0"/>
          <a:ext cx="0" cy="0"/>
          <a:chOff x="0" y="0"/>
          <a:chExt cx="0" cy="0"/>
        </a:xfrm>
      </p:grpSpPr>
      <p:sp>
        <p:nvSpPr>
          <p:cNvPr id="37" name="Google Shape;37;p7"/>
          <p:cNvSpPr txBox="1"/>
          <p:nvPr>
            <p:ph type="ctrTitle"/>
          </p:nvPr>
        </p:nvSpPr>
        <p:spPr>
          <a:xfrm>
            <a:off x="1507807" y="3505898"/>
            <a:ext cx="17088486" cy="237496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 type="subTitle"/>
          </p:nvPr>
        </p:nvSpPr>
        <p:spPr>
          <a:xfrm>
            <a:off x="3015615" y="6333236"/>
            <a:ext cx="14072870" cy="282733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7"/>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7"/>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2" name="Shape 42"/>
        <p:cNvGrpSpPr/>
        <p:nvPr/>
      </p:nvGrpSpPr>
      <p:grpSpPr>
        <a:xfrm>
          <a:off x="0" y="0"/>
          <a:ext cx="0" cy="0"/>
          <a:chOff x="0" y="0"/>
          <a:chExt cx="0" cy="0"/>
        </a:xfrm>
      </p:grpSpPr>
      <p:sp>
        <p:nvSpPr>
          <p:cNvPr id="43" name="Google Shape;43;p8"/>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8"/>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5" name="Google Shape;45;p8"/>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6" name="Google Shape;46;p8"/>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27.png"/><Relationship Id="rId9" Type="http://schemas.openxmlformats.org/officeDocument/2006/relationships/image" Target="../media/image13.png"/><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28.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0.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32.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30.png"/><Relationship Id="rId8"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32.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30.png"/><Relationship Id="rId8"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b="0" l="0" r="0" t="0"/>
          <a:stretch/>
        </p:blipFill>
        <p:spPr>
          <a:xfrm>
            <a:off x="11065308" y="541681"/>
            <a:ext cx="4696060" cy="10638426"/>
          </a:xfrm>
          <a:prstGeom prst="rect">
            <a:avLst/>
          </a:prstGeom>
          <a:noFill/>
          <a:ln>
            <a:noFill/>
          </a:ln>
        </p:spPr>
      </p:pic>
      <p:sp>
        <p:nvSpPr>
          <p:cNvPr id="54" name="Google Shape;54;p9"/>
          <p:cNvSpPr/>
          <p:nvPr/>
        </p:nvSpPr>
        <p:spPr>
          <a:xfrm>
            <a:off x="12118608" y="1552530"/>
            <a:ext cx="2583981" cy="2851379"/>
          </a:xfrm>
          <a:prstGeom prst="roundRect">
            <a:avLst>
              <a:gd fmla="val 4846" name="adj"/>
            </a:avLst>
          </a:prstGeom>
          <a:solidFill>
            <a:srgbClr val="006FB6"/>
          </a:solidFill>
          <a:ln>
            <a:noFill/>
          </a:ln>
        </p:spPr>
        <p:txBody>
          <a:bodyPr anchorCtr="0" anchor="ctr" bIns="201000" lIns="0" spcFirstLastPara="1" rIns="0" wrap="square" tIns="201000">
            <a:noAutofit/>
          </a:bodyPr>
          <a:lstStyle/>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Arial"/>
                <a:ea typeface="Arial"/>
                <a:cs typeface="Arial"/>
                <a:sym typeface="Arial"/>
              </a:rPr>
              <a:t>Bossy e  </a:t>
            </a:r>
            <a:endParaRPr b="1" i="0" sz="3408" u="none" cap="none" strike="noStrike">
              <a:solidFill>
                <a:srgbClr val="FFFFFF"/>
              </a:solidFill>
              <a:latin typeface="Arial"/>
              <a:ea typeface="Arial"/>
              <a:cs typeface="Arial"/>
              <a:sym typeface="Arial"/>
            </a:endParaRPr>
          </a:p>
        </p:txBody>
      </p:sp>
      <p:sp>
        <p:nvSpPr>
          <p:cNvPr id="55" name="Google Shape;55;p9"/>
          <p:cNvSpPr txBox="1"/>
          <p:nvPr/>
        </p:nvSpPr>
        <p:spPr>
          <a:xfrm>
            <a:off x="11089371" y="4896413"/>
            <a:ext cx="4696200" cy="5628600"/>
          </a:xfrm>
          <a:prstGeom prst="rect">
            <a:avLst/>
          </a:prstGeom>
          <a:noFill/>
          <a:ln>
            <a:noFill/>
          </a:ln>
        </p:spPr>
        <p:txBody>
          <a:bodyPr anchorCtr="0" anchor="t" bIns="201000" lIns="201000" spcFirstLastPara="1" rIns="201000" wrap="square" tIns="201000">
            <a:spAutoFit/>
          </a:bodyPr>
          <a:lstStyle/>
          <a:p>
            <a:pPr indent="0" lvl="1" marL="0" marR="0" rtl="0" algn="ctr">
              <a:lnSpc>
                <a:spcPct val="150000"/>
              </a:lnSpc>
              <a:spcBef>
                <a:spcPts val="0"/>
              </a:spcBef>
              <a:spcAft>
                <a:spcPts val="0"/>
              </a:spcAft>
              <a:buClr>
                <a:srgbClr val="000000"/>
              </a:buClr>
              <a:buSzPts val="9454"/>
              <a:buFont typeface="Arial"/>
              <a:buNone/>
            </a:pPr>
            <a:r>
              <a:rPr b="1" i="0" lang="en" sz="9154" u="none" cap="none" strike="noStrike">
                <a:solidFill>
                  <a:schemeClr val="accent1"/>
                </a:solidFill>
                <a:highlight>
                  <a:schemeClr val="lt1"/>
                </a:highlight>
                <a:latin typeface="Poppins"/>
                <a:ea typeface="Poppins"/>
                <a:cs typeface="Poppins"/>
                <a:sym typeface="Poppins"/>
              </a:rPr>
              <a:t>h</a:t>
            </a:r>
            <a:r>
              <a:rPr b="1" i="0" lang="en" sz="9154" u="none" cap="none" strike="noStrike">
                <a:solidFill>
                  <a:srgbClr val="FF0000"/>
                </a:solidFill>
                <a:highlight>
                  <a:srgbClr val="FFFFFF"/>
                </a:highlight>
                <a:latin typeface="Poppins"/>
                <a:ea typeface="Poppins"/>
                <a:cs typeface="Poppins"/>
                <a:sym typeface="Poppins"/>
              </a:rPr>
              <a:t>o</a:t>
            </a:r>
            <a:r>
              <a:rPr b="1" i="0" lang="en" sz="9154" u="none" cap="none" strike="noStrike">
                <a:solidFill>
                  <a:schemeClr val="accent1"/>
                </a:solidFill>
                <a:highlight>
                  <a:schemeClr val="lt1"/>
                </a:highlight>
                <a:latin typeface="Poppins"/>
                <a:ea typeface="Poppins"/>
                <a:cs typeface="Poppins"/>
                <a:sym typeface="Poppins"/>
              </a:rPr>
              <a:t>m</a:t>
            </a:r>
            <a:r>
              <a:rPr b="1" i="0" lang="en" sz="9154" u="none" cap="none" strike="noStrike">
                <a:solidFill>
                  <a:srgbClr val="FF0000"/>
                </a:solidFill>
                <a:highlight>
                  <a:schemeClr val="lt1"/>
                </a:highlight>
                <a:latin typeface="Poppins"/>
                <a:ea typeface="Poppins"/>
                <a:cs typeface="Poppins"/>
                <a:sym typeface="Poppins"/>
              </a:rPr>
              <a:t>e</a:t>
            </a:r>
            <a:r>
              <a:rPr b="1" i="0" lang="en" sz="6296" u="none" cap="none" strike="noStrike">
                <a:solidFill>
                  <a:srgbClr val="242424"/>
                </a:solidFill>
                <a:highlight>
                  <a:srgbClr val="FFFFFF"/>
                </a:highlight>
                <a:latin typeface="Poppins"/>
                <a:ea typeface="Poppins"/>
                <a:cs typeface="Poppins"/>
                <a:sym typeface="Poppins"/>
              </a:rPr>
              <a:t> </a:t>
            </a:r>
            <a:endParaRPr b="1" i="0" sz="6296"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936"/>
              <a:buFont typeface="Arial"/>
              <a:buNone/>
            </a:pPr>
            <a:r>
              <a:rPr b="1" i="0" lang="en" sz="6000" u="none" cap="none" strike="noStrike">
                <a:solidFill>
                  <a:schemeClr val="dk1"/>
                </a:solidFill>
                <a:highlight>
                  <a:schemeClr val="lt1"/>
                </a:highlight>
                <a:latin typeface="Poppins"/>
                <a:ea typeface="Poppins"/>
                <a:cs typeface="Poppins"/>
                <a:sym typeface="Poppins"/>
              </a:rPr>
              <a:t>/</a:t>
            </a:r>
            <a:r>
              <a:rPr b="1" i="0" lang="en" sz="6000" u="none" cap="none" strike="noStrike">
                <a:solidFill>
                  <a:schemeClr val="accent1"/>
                </a:solidFill>
                <a:highlight>
                  <a:schemeClr val="lt1"/>
                </a:highlight>
                <a:latin typeface="Poppins"/>
                <a:ea typeface="Poppins"/>
                <a:cs typeface="Poppins"/>
                <a:sym typeface="Poppins"/>
              </a:rPr>
              <a:t>h</a:t>
            </a:r>
            <a:r>
              <a:rPr b="1" i="0" lang="en" sz="6000" u="none" cap="none" strike="noStrike">
                <a:solidFill>
                  <a:schemeClr val="dk1"/>
                </a:solidFill>
                <a:highlight>
                  <a:schemeClr val="lt1"/>
                </a:highlight>
                <a:latin typeface="Poppins"/>
                <a:ea typeface="Poppins"/>
                <a:cs typeface="Poppins"/>
                <a:sym typeface="Poppins"/>
              </a:rPr>
              <a:t>/ /</a:t>
            </a:r>
            <a:r>
              <a:rPr b="1" i="0" lang="en" sz="6000" u="none" cap="none" strike="noStrike">
                <a:solidFill>
                  <a:srgbClr val="FF0000"/>
                </a:solidFill>
                <a:highlight>
                  <a:schemeClr val="lt1"/>
                </a:highlight>
                <a:latin typeface="Poppins"/>
                <a:ea typeface="Poppins"/>
                <a:cs typeface="Poppins"/>
                <a:sym typeface="Poppins"/>
              </a:rPr>
              <a:t>ō</a:t>
            </a:r>
            <a:r>
              <a:rPr b="1" i="0" lang="en" sz="6000" u="none" cap="none" strike="noStrike">
                <a:solidFill>
                  <a:schemeClr val="dk1"/>
                </a:solidFill>
                <a:highlight>
                  <a:schemeClr val="lt1"/>
                </a:highlight>
                <a:latin typeface="Poppins"/>
                <a:ea typeface="Poppins"/>
                <a:cs typeface="Poppins"/>
                <a:sym typeface="Poppins"/>
              </a:rPr>
              <a:t>/ /</a:t>
            </a:r>
            <a:r>
              <a:rPr b="1" i="0" lang="en" sz="6000" u="none" cap="none" strike="noStrike">
                <a:solidFill>
                  <a:schemeClr val="accent1"/>
                </a:solidFill>
                <a:highlight>
                  <a:schemeClr val="lt1"/>
                </a:highlight>
                <a:latin typeface="Poppins"/>
                <a:ea typeface="Poppins"/>
                <a:cs typeface="Poppins"/>
                <a:sym typeface="Poppins"/>
              </a:rPr>
              <a:t>m</a:t>
            </a:r>
            <a:r>
              <a:rPr b="1" i="0" lang="en" sz="6000" u="none" cap="none" strike="noStrike">
                <a:solidFill>
                  <a:schemeClr val="dk1"/>
                </a:solidFill>
                <a:highlight>
                  <a:schemeClr val="lt1"/>
                </a:highlight>
                <a:latin typeface="Poppins"/>
                <a:ea typeface="Poppins"/>
                <a:cs typeface="Poppins"/>
                <a:sym typeface="Poppins"/>
              </a:rPr>
              <a:t>/ </a:t>
            </a:r>
            <a:r>
              <a:rPr b="1" i="0" lang="en" sz="6000" u="none" cap="none" strike="noStrike">
                <a:solidFill>
                  <a:srgbClr val="242424"/>
                </a:solidFill>
                <a:highlight>
                  <a:srgbClr val="FFFFFF"/>
                </a:highlight>
                <a:latin typeface="Poppins"/>
                <a:ea typeface="Poppins"/>
                <a:cs typeface="Poppins"/>
                <a:sym typeface="Poppins"/>
              </a:rPr>
              <a:t>= </a:t>
            </a:r>
            <a:r>
              <a:rPr b="1" i="0" lang="en" sz="6000" u="none" cap="none" strike="noStrike">
                <a:solidFill>
                  <a:schemeClr val="accent1"/>
                </a:solidFill>
                <a:highlight>
                  <a:schemeClr val="lt1"/>
                </a:highlight>
                <a:latin typeface="Poppins"/>
                <a:ea typeface="Poppins"/>
                <a:cs typeface="Poppins"/>
                <a:sym typeface="Poppins"/>
              </a:rPr>
              <a:t>h</a:t>
            </a:r>
            <a:r>
              <a:rPr b="1" i="0" lang="en" sz="6000" u="none" cap="none" strike="noStrike">
                <a:solidFill>
                  <a:srgbClr val="FF0000"/>
                </a:solidFill>
                <a:highlight>
                  <a:srgbClr val="FFFFFF"/>
                </a:highlight>
                <a:latin typeface="Poppins"/>
                <a:ea typeface="Poppins"/>
                <a:cs typeface="Poppins"/>
                <a:sym typeface="Poppins"/>
              </a:rPr>
              <a:t>o</a:t>
            </a:r>
            <a:r>
              <a:rPr b="1" i="0" lang="en" sz="6000" u="none" cap="none" strike="noStrike">
                <a:solidFill>
                  <a:schemeClr val="accent1"/>
                </a:solidFill>
                <a:highlight>
                  <a:schemeClr val="lt1"/>
                </a:highlight>
                <a:latin typeface="Poppins"/>
                <a:ea typeface="Poppins"/>
                <a:cs typeface="Poppins"/>
                <a:sym typeface="Poppins"/>
              </a:rPr>
              <a:t>m</a:t>
            </a:r>
            <a:r>
              <a:rPr b="1" i="0" lang="en" sz="6000" u="none" cap="none" strike="noStrike">
                <a:solidFill>
                  <a:srgbClr val="FF0000"/>
                </a:solidFill>
                <a:highlight>
                  <a:schemeClr val="lt1"/>
                </a:highlight>
                <a:latin typeface="Poppins"/>
                <a:ea typeface="Poppins"/>
                <a:cs typeface="Poppins"/>
                <a:sym typeface="Poppins"/>
              </a:rPr>
              <a:t>e</a:t>
            </a:r>
            <a:r>
              <a:rPr b="1" i="0" lang="en" sz="6000" u="none" cap="none" strike="noStrike">
                <a:solidFill>
                  <a:srgbClr val="006FB6"/>
                </a:solidFill>
                <a:highlight>
                  <a:srgbClr val="FFFFFF"/>
                </a:highlight>
                <a:latin typeface="Poppins"/>
                <a:ea typeface="Poppins"/>
                <a:cs typeface="Poppins"/>
                <a:sym typeface="Poppins"/>
              </a:rPr>
              <a:t> </a:t>
            </a:r>
            <a:endParaRPr b="1" i="0" sz="6000" u="none" cap="none" strike="noStrike">
              <a:solidFill>
                <a:srgbClr val="006FB6"/>
              </a:solidFill>
              <a:highlight>
                <a:srgbClr val="FFFFFF"/>
              </a:highlight>
              <a:latin typeface="Poppins"/>
              <a:ea typeface="Poppins"/>
              <a:cs typeface="Poppins"/>
              <a:sym typeface="Poppins"/>
            </a:endParaRPr>
          </a:p>
          <a:p>
            <a:pPr indent="0" lvl="1" marL="1005200" marR="0" rtl="0" algn="l">
              <a:lnSpc>
                <a:spcPct val="150000"/>
              </a:lnSpc>
              <a:spcBef>
                <a:spcPts val="0"/>
              </a:spcBef>
              <a:spcAft>
                <a:spcPts val="0"/>
              </a:spcAft>
              <a:buClr>
                <a:srgbClr val="000000"/>
              </a:buClr>
              <a:buSzPts val="2199"/>
              <a:buFont typeface="Arial"/>
              <a:buNone/>
            </a:pPr>
            <a:r>
              <a:t/>
            </a:r>
            <a:endParaRPr b="1" i="0" sz="2199" u="none" cap="none" strike="noStrike">
              <a:solidFill>
                <a:srgbClr val="242424"/>
              </a:solidFill>
              <a:latin typeface="Poppins"/>
              <a:ea typeface="Poppins"/>
              <a:cs typeface="Poppins"/>
              <a:sym typeface="Poppins"/>
            </a:endParaRPr>
          </a:p>
        </p:txBody>
      </p:sp>
      <p:sp>
        <p:nvSpPr>
          <p:cNvPr id="56" name="Google Shape;56;p9"/>
          <p:cNvSpPr/>
          <p:nvPr/>
        </p:nvSpPr>
        <p:spPr>
          <a:xfrm>
            <a:off x="11579785" y="5048045"/>
            <a:ext cx="3724500" cy="13416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57" name="Google Shape;57;p9"/>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0" i="0" sz="1400" u="none" cap="none" strike="noStrike">
              <a:solidFill>
                <a:srgbClr val="000000"/>
              </a:solidFill>
              <a:latin typeface="Arial"/>
              <a:ea typeface="Arial"/>
              <a:cs typeface="Arial"/>
              <a:sym typeface="Arial"/>
            </a:endParaRPr>
          </a:p>
        </p:txBody>
      </p:sp>
      <p:sp>
        <p:nvSpPr>
          <p:cNvPr id="58" name="Google Shape;58;p9"/>
          <p:cNvSpPr txBox="1"/>
          <p:nvPr/>
        </p:nvSpPr>
        <p:spPr>
          <a:xfrm>
            <a:off x="610317" y="626011"/>
            <a:ext cx="6348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Introduce the sounds</a:t>
            </a:r>
            <a:endParaRPr b="1" i="0" sz="7600" u="none" cap="none" strike="noStrike">
              <a:solidFill>
                <a:srgbClr val="0071B5"/>
              </a:solidFill>
              <a:latin typeface="Poppins Black"/>
              <a:ea typeface="Poppins Black"/>
              <a:cs typeface="Poppins Black"/>
              <a:sym typeface="Poppins Black"/>
            </a:endParaRPr>
          </a:p>
        </p:txBody>
      </p:sp>
      <p:grpSp>
        <p:nvGrpSpPr>
          <p:cNvPr id="59" name="Google Shape;59;p9"/>
          <p:cNvGrpSpPr/>
          <p:nvPr/>
        </p:nvGrpSpPr>
        <p:grpSpPr>
          <a:xfrm>
            <a:off x="599448" y="3308558"/>
            <a:ext cx="2489999" cy="2588607"/>
            <a:chOff x="599452" y="3110429"/>
            <a:chExt cx="2680589" cy="2786745"/>
          </a:xfrm>
        </p:grpSpPr>
        <p:sp>
          <p:nvSpPr>
            <p:cNvPr id="60" name="Google Shape;60;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1" name="Google Shape;61;p9"/>
            <p:cNvPicPr preferRelativeResize="0"/>
            <p:nvPr/>
          </p:nvPicPr>
          <p:blipFill rotWithShape="1">
            <a:blip r:embed="rId4">
              <a:alphaModFix/>
            </a:blip>
            <a:srcRect b="0" l="0" r="0" t="0"/>
            <a:stretch/>
          </p:blipFill>
          <p:spPr>
            <a:xfrm>
              <a:off x="1219191" y="3110429"/>
              <a:ext cx="1442294" cy="2697122"/>
            </a:xfrm>
            <a:prstGeom prst="rect">
              <a:avLst/>
            </a:prstGeom>
            <a:noFill/>
            <a:ln>
              <a:noFill/>
            </a:ln>
          </p:spPr>
        </p:pic>
        <p:sp>
          <p:nvSpPr>
            <p:cNvPr id="62" name="Google Shape;62;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4" name="Google Shape;64;p9"/>
          <p:cNvPicPr preferRelativeResize="0"/>
          <p:nvPr/>
        </p:nvPicPr>
        <p:blipFill rotWithShape="1">
          <a:blip r:embed="rId5">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0"/>
          <p:cNvPicPr preferRelativeResize="0"/>
          <p:nvPr/>
        </p:nvPicPr>
        <p:blipFill rotWithShape="1">
          <a:blip r:embed="rId3">
            <a:alphaModFix/>
          </a:blip>
          <a:srcRect b="0" l="0" r="0" t="0"/>
          <a:stretch/>
        </p:blipFill>
        <p:spPr>
          <a:xfrm>
            <a:off x="11424594" y="2454752"/>
            <a:ext cx="3987066" cy="3970059"/>
          </a:xfrm>
          <a:prstGeom prst="rect">
            <a:avLst/>
          </a:prstGeom>
          <a:noFill/>
          <a:ln>
            <a:noFill/>
          </a:ln>
        </p:spPr>
      </p:pic>
      <p:pic>
        <p:nvPicPr>
          <p:cNvPr id="70" name="Google Shape;70;p10"/>
          <p:cNvPicPr preferRelativeResize="0"/>
          <p:nvPr/>
        </p:nvPicPr>
        <p:blipFill rotWithShape="1">
          <a:blip r:embed="rId4">
            <a:alphaModFix/>
          </a:blip>
          <a:srcRect b="514" l="0" r="0" t="514"/>
          <a:stretch/>
        </p:blipFill>
        <p:spPr>
          <a:xfrm>
            <a:off x="14510486" y="6855295"/>
            <a:ext cx="3987066" cy="3972634"/>
          </a:xfrm>
          <a:prstGeom prst="rect">
            <a:avLst/>
          </a:prstGeom>
          <a:noFill/>
          <a:ln>
            <a:noFill/>
          </a:ln>
        </p:spPr>
      </p:pic>
      <p:pic>
        <p:nvPicPr>
          <p:cNvPr id="71" name="Google Shape;71;p10"/>
          <p:cNvPicPr preferRelativeResize="0"/>
          <p:nvPr/>
        </p:nvPicPr>
        <p:blipFill rotWithShape="1">
          <a:blip r:embed="rId5">
            <a:alphaModFix/>
          </a:blip>
          <a:srcRect b="0" l="0" r="0" t="0"/>
          <a:stretch/>
        </p:blipFill>
        <p:spPr>
          <a:xfrm>
            <a:off x="15601818" y="2453322"/>
            <a:ext cx="4065685" cy="3972657"/>
          </a:xfrm>
          <a:prstGeom prst="rect">
            <a:avLst/>
          </a:prstGeom>
          <a:noFill/>
          <a:ln>
            <a:noFill/>
          </a:ln>
        </p:spPr>
      </p:pic>
      <p:pic>
        <p:nvPicPr>
          <p:cNvPr id="72" name="Google Shape;72;p10"/>
          <p:cNvPicPr preferRelativeResize="0"/>
          <p:nvPr/>
        </p:nvPicPr>
        <p:blipFill rotWithShape="1">
          <a:blip r:embed="rId6">
            <a:alphaModFix/>
          </a:blip>
          <a:srcRect b="0" l="0" r="0" t="0"/>
          <a:stretch/>
        </p:blipFill>
        <p:spPr>
          <a:xfrm>
            <a:off x="8493650" y="6912055"/>
            <a:ext cx="3987066" cy="3915874"/>
          </a:xfrm>
          <a:prstGeom prst="rect">
            <a:avLst/>
          </a:prstGeom>
          <a:noFill/>
          <a:ln>
            <a:noFill/>
          </a:ln>
        </p:spPr>
      </p:pic>
      <p:pic>
        <p:nvPicPr>
          <p:cNvPr id="73" name="Google Shape;73;p10"/>
          <p:cNvPicPr preferRelativeResize="0"/>
          <p:nvPr/>
        </p:nvPicPr>
        <p:blipFill rotWithShape="1">
          <a:blip r:embed="rId7">
            <a:alphaModFix/>
          </a:blip>
          <a:srcRect b="0" l="0" r="0" t="0"/>
          <a:stretch/>
        </p:blipFill>
        <p:spPr>
          <a:xfrm>
            <a:off x="7243733" y="2453325"/>
            <a:ext cx="3987066" cy="3972654"/>
          </a:xfrm>
          <a:prstGeom prst="rect">
            <a:avLst/>
          </a:prstGeom>
          <a:noFill/>
          <a:ln>
            <a:noFill/>
          </a:ln>
        </p:spPr>
      </p:pic>
      <p:sp>
        <p:nvSpPr>
          <p:cNvPr id="74" name="Google Shape;74;p10"/>
          <p:cNvSpPr txBox="1"/>
          <p:nvPr/>
        </p:nvSpPr>
        <p:spPr>
          <a:xfrm>
            <a:off x="610317" y="626011"/>
            <a:ext cx="6348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Introduce the sounds</a:t>
            </a:r>
            <a:endParaRPr b="1" i="0" sz="7600" u="none" cap="none" strike="noStrike">
              <a:solidFill>
                <a:srgbClr val="0071B5"/>
              </a:solidFill>
              <a:latin typeface="Poppins Black"/>
              <a:ea typeface="Poppins Black"/>
              <a:cs typeface="Poppins Black"/>
              <a:sym typeface="Poppins Black"/>
            </a:endParaRPr>
          </a:p>
        </p:txBody>
      </p:sp>
      <p:grpSp>
        <p:nvGrpSpPr>
          <p:cNvPr id="75" name="Google Shape;75;p10"/>
          <p:cNvGrpSpPr/>
          <p:nvPr/>
        </p:nvGrpSpPr>
        <p:grpSpPr>
          <a:xfrm>
            <a:off x="599448" y="3308558"/>
            <a:ext cx="2489999" cy="2588607"/>
            <a:chOff x="599452" y="3110429"/>
            <a:chExt cx="2680589" cy="2786745"/>
          </a:xfrm>
        </p:grpSpPr>
        <p:sp>
          <p:nvSpPr>
            <p:cNvPr id="76" name="Google Shape;76;p10"/>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7" name="Google Shape;77;p10"/>
            <p:cNvPicPr preferRelativeResize="0"/>
            <p:nvPr/>
          </p:nvPicPr>
          <p:blipFill rotWithShape="1">
            <a:blip r:embed="rId8">
              <a:alphaModFix/>
            </a:blip>
            <a:srcRect b="0" l="0" r="0" t="0"/>
            <a:stretch/>
          </p:blipFill>
          <p:spPr>
            <a:xfrm>
              <a:off x="1219191" y="3110429"/>
              <a:ext cx="1442294" cy="2697122"/>
            </a:xfrm>
            <a:prstGeom prst="rect">
              <a:avLst/>
            </a:prstGeom>
            <a:noFill/>
            <a:ln>
              <a:noFill/>
            </a:ln>
          </p:spPr>
        </p:pic>
        <p:sp>
          <p:nvSpPr>
            <p:cNvPr id="78" name="Google Shape;78;p10"/>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0"/>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80" name="Google Shape;80;p10"/>
          <p:cNvPicPr preferRelativeResize="0"/>
          <p:nvPr/>
        </p:nvPicPr>
        <p:blipFill rotWithShape="1">
          <a:blip r:embed="rId9">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par>
                                <p:cTn fill="hold" nodeType="with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200"/>
                                        <p:tgtEl>
                                          <p:spTgt spid="70"/>
                                        </p:tgtEl>
                                      </p:cBhvr>
                                    </p:animEffect>
                                  </p:childTnLst>
                                </p:cTn>
                              </p:par>
                              <p:par>
                                <p:cTn fill="hold" nodeType="with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par>
                                <p:cTn fill="hold" nodeType="with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par>
                                <p:cTn fill="hold" nodeType="with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1"/>
          <p:cNvPicPr preferRelativeResize="0"/>
          <p:nvPr/>
        </p:nvPicPr>
        <p:blipFill rotWithShape="1">
          <a:blip r:embed="rId3">
            <a:alphaModFix/>
          </a:blip>
          <a:srcRect b="0" l="0" r="0" t="0"/>
          <a:stretch/>
        </p:blipFill>
        <p:spPr>
          <a:xfrm>
            <a:off x="7464128" y="2011702"/>
            <a:ext cx="11469276" cy="8587629"/>
          </a:xfrm>
          <a:prstGeom prst="rect">
            <a:avLst/>
          </a:prstGeom>
          <a:noFill/>
          <a:ln>
            <a:noFill/>
          </a:ln>
        </p:spPr>
      </p:pic>
      <p:sp>
        <p:nvSpPr>
          <p:cNvPr id="86" name="Google Shape;86;p11"/>
          <p:cNvSpPr txBox="1"/>
          <p:nvPr/>
        </p:nvSpPr>
        <p:spPr>
          <a:xfrm>
            <a:off x="610317" y="626011"/>
            <a:ext cx="6348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Introduce the sounds</a:t>
            </a:r>
            <a:endParaRPr b="1" i="0" sz="7600" u="none" cap="none" strike="noStrike">
              <a:solidFill>
                <a:srgbClr val="0071B5"/>
              </a:solidFill>
              <a:latin typeface="Poppins Black"/>
              <a:ea typeface="Poppins Black"/>
              <a:cs typeface="Poppins Black"/>
              <a:sym typeface="Poppins Black"/>
            </a:endParaRPr>
          </a:p>
        </p:txBody>
      </p:sp>
      <p:grpSp>
        <p:nvGrpSpPr>
          <p:cNvPr id="87" name="Google Shape;87;p11"/>
          <p:cNvGrpSpPr/>
          <p:nvPr/>
        </p:nvGrpSpPr>
        <p:grpSpPr>
          <a:xfrm>
            <a:off x="599448" y="3308558"/>
            <a:ext cx="2489999" cy="2588607"/>
            <a:chOff x="599452" y="3110429"/>
            <a:chExt cx="2680589" cy="2786745"/>
          </a:xfrm>
        </p:grpSpPr>
        <p:sp>
          <p:nvSpPr>
            <p:cNvPr id="88" name="Google Shape;88;p11"/>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9" name="Google Shape;89;p11"/>
            <p:cNvPicPr preferRelativeResize="0"/>
            <p:nvPr/>
          </p:nvPicPr>
          <p:blipFill rotWithShape="1">
            <a:blip r:embed="rId4">
              <a:alphaModFix/>
            </a:blip>
            <a:srcRect b="0" l="0" r="0" t="0"/>
            <a:stretch/>
          </p:blipFill>
          <p:spPr>
            <a:xfrm>
              <a:off x="1219191" y="3110429"/>
              <a:ext cx="1442294" cy="2697122"/>
            </a:xfrm>
            <a:prstGeom prst="rect">
              <a:avLst/>
            </a:prstGeom>
            <a:noFill/>
            <a:ln>
              <a:noFill/>
            </a:ln>
          </p:spPr>
        </p:pic>
        <p:sp>
          <p:nvSpPr>
            <p:cNvPr id="90" name="Google Shape;90;p11"/>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1"/>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92" name="Google Shape;92;p11"/>
          <p:cNvPicPr preferRelativeResize="0"/>
          <p:nvPr/>
        </p:nvPicPr>
        <p:blipFill rotWithShape="1">
          <a:blip r:embed="rId5">
            <a:alphaModFix/>
          </a:blip>
          <a:srcRect b="0" l="0" r="0" t="0"/>
          <a:stretch/>
        </p:blipFill>
        <p:spPr>
          <a:xfrm>
            <a:off x="18276233" y="550401"/>
            <a:ext cx="669700" cy="12877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2"/>
          <p:cNvPicPr preferRelativeResize="0"/>
          <p:nvPr/>
        </p:nvPicPr>
        <p:blipFill rotWithShape="1">
          <a:blip r:embed="rId3">
            <a:alphaModFix/>
          </a:blip>
          <a:srcRect b="0" l="0" r="0" t="0"/>
          <a:stretch/>
        </p:blipFill>
        <p:spPr>
          <a:xfrm rot="5400000">
            <a:off x="7128784" y="1786764"/>
            <a:ext cx="10516136" cy="7855936"/>
          </a:xfrm>
          <a:prstGeom prst="rect">
            <a:avLst/>
          </a:prstGeom>
          <a:noFill/>
          <a:ln>
            <a:noFill/>
          </a:ln>
        </p:spPr>
      </p:pic>
      <p:sp>
        <p:nvSpPr>
          <p:cNvPr id="99" name="Google Shape;99;p12"/>
          <p:cNvSpPr txBox="1"/>
          <p:nvPr/>
        </p:nvSpPr>
        <p:spPr>
          <a:xfrm>
            <a:off x="8846496" y="1571469"/>
            <a:ext cx="6890809" cy="2476076"/>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6490"/>
              <a:buFont typeface="Arial"/>
              <a:buNone/>
            </a:pPr>
            <a:r>
              <a:rPr b="1" i="0" lang="en" sz="16490" u="none" cap="none" strike="noStrike">
                <a:solidFill>
                  <a:schemeClr val="lt1"/>
                </a:solidFill>
                <a:latin typeface="Poppins"/>
                <a:ea typeface="Poppins"/>
                <a:cs typeface="Poppins"/>
                <a:sym typeface="Poppins"/>
              </a:rPr>
              <a:t>game</a:t>
            </a:r>
            <a:endParaRPr b="1" i="0" sz="16490" u="none" cap="none" strike="noStrike">
              <a:solidFill>
                <a:schemeClr val="lt1"/>
              </a:solidFill>
              <a:latin typeface="Poppins"/>
              <a:ea typeface="Poppins"/>
              <a:cs typeface="Poppins"/>
              <a:sym typeface="Poppins"/>
            </a:endParaRPr>
          </a:p>
        </p:txBody>
      </p:sp>
      <p:sp>
        <p:nvSpPr>
          <p:cNvPr id="100" name="Google Shape;100;p12"/>
          <p:cNvSpPr txBox="1"/>
          <p:nvPr/>
        </p:nvSpPr>
        <p:spPr>
          <a:xfrm>
            <a:off x="8858672" y="5694910"/>
            <a:ext cx="6890809" cy="2641631"/>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6490"/>
              <a:buFont typeface="Arial"/>
              <a:buNone/>
            </a:pPr>
            <a:r>
              <a:rPr b="1" i="0" lang="en" sz="16490" u="none" cap="none" strike="noStrike">
                <a:solidFill>
                  <a:schemeClr val="lt1"/>
                </a:solidFill>
                <a:latin typeface="Poppins"/>
                <a:ea typeface="Poppins"/>
                <a:cs typeface="Poppins"/>
                <a:sym typeface="Poppins"/>
              </a:rPr>
              <a:t>flame</a:t>
            </a:r>
            <a:endParaRPr b="1" i="0" sz="16490" u="none" cap="none" strike="noStrike">
              <a:solidFill>
                <a:schemeClr val="lt1"/>
              </a:solidFill>
              <a:latin typeface="Poppins"/>
              <a:ea typeface="Poppins"/>
              <a:cs typeface="Poppins"/>
              <a:sym typeface="Poppins"/>
            </a:endParaRPr>
          </a:p>
        </p:txBody>
      </p:sp>
      <p:sp>
        <p:nvSpPr>
          <p:cNvPr id="101" name="Google Shape;101;p12"/>
          <p:cNvSpPr/>
          <p:nvPr/>
        </p:nvSpPr>
        <p:spPr>
          <a:xfrm>
            <a:off x="11202359" y="4306460"/>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2" name="Google Shape;102;p12"/>
          <p:cNvSpPr/>
          <p:nvPr/>
        </p:nvSpPr>
        <p:spPr>
          <a:xfrm>
            <a:off x="12724681" y="4306460"/>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3" name="Google Shape;103;p12"/>
          <p:cNvSpPr/>
          <p:nvPr/>
        </p:nvSpPr>
        <p:spPr>
          <a:xfrm>
            <a:off x="9398761" y="8238346"/>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4" name="Google Shape;104;p12"/>
          <p:cNvSpPr/>
          <p:nvPr/>
        </p:nvSpPr>
        <p:spPr>
          <a:xfrm>
            <a:off x="9950173" y="8238346"/>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5" name="Google Shape;105;p12"/>
          <p:cNvSpPr/>
          <p:nvPr/>
        </p:nvSpPr>
        <p:spPr>
          <a:xfrm>
            <a:off x="9333355" y="4689705"/>
            <a:ext cx="5826434" cy="363072"/>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6" name="Google Shape;106;p12"/>
          <p:cNvSpPr/>
          <p:nvPr/>
        </p:nvSpPr>
        <p:spPr>
          <a:xfrm>
            <a:off x="9285229" y="8958528"/>
            <a:ext cx="5460031"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7" name="Google Shape;107;p12"/>
          <p:cNvSpPr/>
          <p:nvPr/>
        </p:nvSpPr>
        <p:spPr>
          <a:xfrm>
            <a:off x="9776318" y="4306460"/>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8" name="Google Shape;108;p12"/>
          <p:cNvSpPr/>
          <p:nvPr/>
        </p:nvSpPr>
        <p:spPr>
          <a:xfrm>
            <a:off x="10958672" y="8238346"/>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9" name="Google Shape;109;p12"/>
          <p:cNvSpPr/>
          <p:nvPr/>
        </p:nvSpPr>
        <p:spPr>
          <a:xfrm>
            <a:off x="12772781" y="8238346"/>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10" name="Google Shape;110;p12"/>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11" name="Google Shape;111;p12"/>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112" name="Google Shape;112;p12"/>
          <p:cNvSpPr txBox="1"/>
          <p:nvPr/>
        </p:nvSpPr>
        <p:spPr>
          <a:xfrm>
            <a:off x="610317" y="626011"/>
            <a:ext cx="63255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Blend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sounds</a:t>
            </a:r>
            <a:endParaRPr b="1" i="0" sz="7600" u="none" cap="none" strike="noStrike">
              <a:solidFill>
                <a:srgbClr val="0071B5"/>
              </a:solidFill>
              <a:latin typeface="Poppins Black"/>
              <a:ea typeface="Poppins Black"/>
              <a:cs typeface="Poppins Black"/>
              <a:sym typeface="Poppins Black"/>
            </a:endParaRPr>
          </a:p>
        </p:txBody>
      </p:sp>
      <p:sp>
        <p:nvSpPr>
          <p:cNvPr id="113" name="Google Shape;113;p12"/>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pic>
        <p:nvPicPr>
          <p:cNvPr id="114" name="Google Shape;114;p12"/>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10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0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0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par>
                                <p:cTn fill="hold" nodeType="withEffect" presetClass="exit" presetID="1" presetSubtype="0">
                                  <p:stCondLst>
                                    <p:cond delay="0"/>
                                  </p:stCondLst>
                                  <p:childTnLst>
                                    <p:set>
                                      <p:cBhvr>
                                        <p:cTn dur="1" fill="hold">
                                          <p:stCondLst>
                                            <p:cond delay="1"/>
                                          </p:stCondLst>
                                        </p:cTn>
                                        <p:tgtEl>
                                          <p:spTgt spid="1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par>
                                <p:cTn fill="hold" nodeType="withEffect" presetClass="exit" presetID="1" presetSubtype="0">
                                  <p:stCondLst>
                                    <p:cond delay="0"/>
                                  </p:stCondLst>
                                  <p:childTnLst>
                                    <p:set>
                                      <p:cBhvr>
                                        <p:cTn dur="1" fill="hold">
                                          <p:stCondLst>
                                            <p:cond delay="1"/>
                                          </p:stCondLst>
                                        </p:cTn>
                                        <p:tgtEl>
                                          <p:spTgt spid="1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
                                        <p:tgtEl>
                                          <p:spTgt spid="109"/>
                                        </p:tgtEl>
                                      </p:cBhvr>
                                    </p:animEffect>
                                  </p:childTnLst>
                                </p:cTn>
                              </p:par>
                              <p:par>
                                <p:cTn fill="hold" nodeType="withEffect" presetClass="exit" presetID="1" presetSubtype="0">
                                  <p:stCondLst>
                                    <p:cond delay="0"/>
                                  </p:stCondLst>
                                  <p:childTnLst>
                                    <p:set>
                                      <p:cBhvr>
                                        <p:cTn dur="1" fill="hold">
                                          <p:stCondLst>
                                            <p:cond delay="1"/>
                                          </p:stCondLst>
                                        </p:cTn>
                                        <p:tgtEl>
                                          <p:spTgt spid="1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grpSp>
        <p:nvGrpSpPr>
          <p:cNvPr id="120" name="Google Shape;120;p13"/>
          <p:cNvGrpSpPr/>
          <p:nvPr/>
        </p:nvGrpSpPr>
        <p:grpSpPr>
          <a:xfrm>
            <a:off x="7201931" y="2370256"/>
            <a:ext cx="5148980" cy="3108982"/>
            <a:chOff x="5784675" y="818500"/>
            <a:chExt cx="2737800" cy="1941900"/>
          </a:xfrm>
        </p:grpSpPr>
        <p:sp>
          <p:nvSpPr>
            <p:cNvPr id="121" name="Google Shape;121;p13"/>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22" name="Google Shape;122;p13"/>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000" u="none" cap="none" strike="noStrike">
                  <a:solidFill>
                    <a:schemeClr val="accent1"/>
                  </a:solidFill>
                  <a:latin typeface="Poppins"/>
                  <a:ea typeface="Poppins"/>
                  <a:cs typeface="Poppins"/>
                  <a:sym typeface="Poppins"/>
                </a:rPr>
                <a:t>plate</a:t>
              </a:r>
              <a:endParaRPr b="1" i="0" sz="10000" u="none" cap="none" strike="noStrike">
                <a:solidFill>
                  <a:schemeClr val="accent1"/>
                </a:solidFill>
                <a:latin typeface="Poppins"/>
                <a:ea typeface="Poppins"/>
                <a:cs typeface="Poppins"/>
                <a:sym typeface="Poppins"/>
              </a:endParaRPr>
            </a:p>
          </p:txBody>
        </p:sp>
      </p:grpSp>
      <p:grpSp>
        <p:nvGrpSpPr>
          <p:cNvPr id="123" name="Google Shape;123;p13"/>
          <p:cNvGrpSpPr/>
          <p:nvPr/>
        </p:nvGrpSpPr>
        <p:grpSpPr>
          <a:xfrm>
            <a:off x="13571429" y="2370254"/>
            <a:ext cx="5395930" cy="3108982"/>
            <a:chOff x="5784675" y="907452"/>
            <a:chExt cx="2737800" cy="1941900"/>
          </a:xfrm>
        </p:grpSpPr>
        <p:sp>
          <p:nvSpPr>
            <p:cNvPr id="124" name="Google Shape;124;p13"/>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25" name="Google Shape;125;p13"/>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000" u="none" cap="none" strike="noStrike">
                  <a:solidFill>
                    <a:schemeClr val="accent1"/>
                  </a:solidFill>
                  <a:latin typeface="Poppins"/>
                  <a:ea typeface="Poppins"/>
                  <a:cs typeface="Poppins"/>
                  <a:sym typeface="Poppins"/>
                </a:rPr>
                <a:t>skate</a:t>
              </a:r>
              <a:endParaRPr b="1" i="0" sz="10000" u="none" cap="none" strike="noStrike">
                <a:solidFill>
                  <a:schemeClr val="accent1"/>
                </a:solidFill>
                <a:latin typeface="Poppins"/>
                <a:ea typeface="Poppins"/>
                <a:cs typeface="Poppins"/>
                <a:sym typeface="Poppins"/>
              </a:endParaRPr>
            </a:p>
          </p:txBody>
        </p:sp>
      </p:grpSp>
      <p:grpSp>
        <p:nvGrpSpPr>
          <p:cNvPr id="126" name="Google Shape;126;p13"/>
          <p:cNvGrpSpPr/>
          <p:nvPr/>
        </p:nvGrpSpPr>
        <p:grpSpPr>
          <a:xfrm>
            <a:off x="7201868" y="5646521"/>
            <a:ext cx="11765422" cy="3751557"/>
            <a:chOff x="5784675" y="818500"/>
            <a:chExt cx="2737800" cy="1941900"/>
          </a:xfrm>
        </p:grpSpPr>
        <p:sp>
          <p:nvSpPr>
            <p:cNvPr id="127" name="Google Shape;127;p13"/>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28" name="Google Shape;128;p13"/>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15000"/>
                </a:lnSpc>
                <a:spcBef>
                  <a:spcPts val="0"/>
                </a:spcBef>
                <a:spcAft>
                  <a:spcPts val="0"/>
                </a:spcAft>
                <a:buClr>
                  <a:srgbClr val="000000"/>
                </a:buClr>
                <a:buSzPts val="9234"/>
                <a:buFont typeface="Arial"/>
                <a:buNone/>
              </a:pPr>
              <a:r>
                <a:rPr b="1" i="0" lang="en" sz="8334" u="none" cap="none" strike="noStrike">
                  <a:solidFill>
                    <a:schemeClr val="accent1"/>
                  </a:solidFill>
                  <a:latin typeface="Poppins"/>
                  <a:ea typeface="Poppins"/>
                  <a:cs typeface="Poppins"/>
                  <a:sym typeface="Poppins"/>
                </a:rPr>
                <a:t>My date went with me to skate.</a:t>
              </a:r>
              <a:endParaRPr b="1" i="0" sz="8334" u="none" cap="none" strike="noStrike">
                <a:solidFill>
                  <a:schemeClr val="accent1"/>
                </a:solidFill>
                <a:latin typeface="Poppins"/>
                <a:ea typeface="Poppins"/>
                <a:cs typeface="Poppins"/>
                <a:sym typeface="Poppins"/>
              </a:endParaRPr>
            </a:p>
          </p:txBody>
        </p:sp>
      </p:grpSp>
      <p:sp>
        <p:nvSpPr>
          <p:cNvPr id="129" name="Google Shape;129;p13"/>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30" name="Google Shape;130;p13"/>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31" name="Google Shape;131;p13"/>
          <p:cNvSpPr txBox="1"/>
          <p:nvPr/>
        </p:nvSpPr>
        <p:spPr>
          <a:xfrm>
            <a:off x="610316" y="626011"/>
            <a:ext cx="5601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Read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32" name="Google Shape;132;p13"/>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33" name="Google Shape;133;p13"/>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34" name="Google Shape;134;p13"/>
          <p:cNvPicPr preferRelativeResize="0"/>
          <p:nvPr/>
        </p:nvPicPr>
        <p:blipFill rotWithShape="1">
          <a:blip r:embed="rId5">
            <a:alphaModFix/>
          </a:blip>
          <a:srcRect b="0" l="0" r="0" t="0"/>
          <a:stretch/>
        </p:blipFill>
        <p:spPr>
          <a:xfrm>
            <a:off x="16558925" y="9449950"/>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1000"/>
                                        <p:tgtEl>
                                          <p:spTgt spid="120"/>
                                        </p:tgtEl>
                                        <p:attrNameLst>
                                          <p:attrName>ppt_w</p:attrName>
                                        </p:attrNameLst>
                                      </p:cBhvr>
                                      <p:tavLst>
                                        <p:tav fmla="" tm="0">
                                          <p:val>
                                            <p:strVal val="0"/>
                                          </p:val>
                                        </p:tav>
                                        <p:tav fmla="" tm="100000">
                                          <p:val>
                                            <p:strVal val="#ppt_w"/>
                                          </p:val>
                                        </p:tav>
                                      </p:tavLst>
                                    </p:anim>
                                    <p:anim calcmode="lin" valueType="num">
                                      <p:cBhvr additive="base">
                                        <p:cTn dur="1000"/>
                                        <p:tgtEl>
                                          <p:spTgt spid="12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1000"/>
                                        <p:tgtEl>
                                          <p:spTgt spid="123"/>
                                        </p:tgtEl>
                                        <p:attrNameLst>
                                          <p:attrName>ppt_w</p:attrName>
                                        </p:attrNameLst>
                                      </p:cBhvr>
                                      <p:tavLst>
                                        <p:tav fmla="" tm="0">
                                          <p:val>
                                            <p:strVal val="0"/>
                                          </p:val>
                                        </p:tav>
                                        <p:tav fmla="" tm="100000">
                                          <p:val>
                                            <p:strVal val="#ppt_w"/>
                                          </p:val>
                                        </p:tav>
                                      </p:tavLst>
                                    </p:anim>
                                    <p:anim calcmode="lin" valueType="num">
                                      <p:cBhvr additive="base">
                                        <p:cTn dur="1000"/>
                                        <p:tgtEl>
                                          <p:spTgt spid="12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1000"/>
                                        <p:tgtEl>
                                          <p:spTgt spid="126"/>
                                        </p:tgtEl>
                                        <p:attrNameLst>
                                          <p:attrName>ppt_w</p:attrName>
                                        </p:attrNameLst>
                                      </p:cBhvr>
                                      <p:tavLst>
                                        <p:tav fmla="" tm="0">
                                          <p:val>
                                            <p:strVal val="0"/>
                                          </p:val>
                                        </p:tav>
                                        <p:tav fmla="" tm="100000">
                                          <p:val>
                                            <p:strVal val="#ppt_w"/>
                                          </p:val>
                                        </p:tav>
                                      </p:tavLst>
                                    </p:anim>
                                    <p:anim calcmode="lin" valueType="num">
                                      <p:cBhvr additive="base">
                                        <p:cTn dur="1000"/>
                                        <p:tgtEl>
                                          <p:spTgt spid="12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nvSpPr>
        <p:spPr>
          <a:xfrm>
            <a:off x="7057025" y="2992000"/>
            <a:ext cx="12349800" cy="8713200"/>
          </a:xfrm>
          <a:prstGeom prst="rect">
            <a:avLst/>
          </a:prstGeom>
          <a:noFill/>
          <a:ln>
            <a:noFill/>
          </a:ln>
        </p:spPr>
        <p:txBody>
          <a:bodyPr anchorCtr="0" anchor="t" bIns="201000" lIns="201000" spcFirstLastPara="1" rIns="201000" wrap="square" tIns="201000">
            <a:noAutofit/>
          </a:bodyPr>
          <a:lstStyle/>
          <a:p>
            <a:pPr indent="0" lvl="1" marL="1005198" marR="0" rtl="0" algn="l">
              <a:lnSpc>
                <a:spcPct val="150000"/>
              </a:lnSpc>
              <a:spcBef>
                <a:spcPts val="0"/>
              </a:spcBef>
              <a:spcAft>
                <a:spcPts val="0"/>
              </a:spcAft>
              <a:buClr>
                <a:srgbClr val="000000"/>
              </a:buClr>
              <a:buSzPts val="12092"/>
              <a:buFont typeface="Arial"/>
              <a:buNone/>
            </a:pPr>
            <a:r>
              <a:rPr b="1" i="0" lang="en" sz="10000" u="none" cap="none" strike="noStrike">
                <a:solidFill>
                  <a:schemeClr val="accent1"/>
                </a:solidFill>
                <a:latin typeface="Poppins"/>
                <a:ea typeface="Poppins"/>
                <a:cs typeface="Poppins"/>
                <a:sym typeface="Poppins"/>
              </a:rPr>
              <a:t>tame			</a:t>
            </a:r>
            <a:r>
              <a:rPr b="1" lang="en" sz="10000">
                <a:solidFill>
                  <a:schemeClr val="accent1"/>
                </a:solidFill>
                <a:latin typeface="Poppins"/>
                <a:ea typeface="Poppins"/>
                <a:cs typeface="Poppins"/>
                <a:sym typeface="Poppins"/>
              </a:rPr>
              <a:t>     </a:t>
            </a:r>
            <a:r>
              <a:rPr b="1" i="0" lang="en" sz="10000" u="none" cap="none" strike="noStrike">
                <a:solidFill>
                  <a:schemeClr val="accent1"/>
                </a:solidFill>
                <a:latin typeface="Poppins"/>
                <a:ea typeface="Poppins"/>
                <a:cs typeface="Poppins"/>
                <a:sym typeface="Poppins"/>
              </a:rPr>
              <a:t>take</a:t>
            </a:r>
            <a:endParaRPr b="1" i="0" sz="10000" u="none" cap="none" strike="noStrike">
              <a:solidFill>
                <a:schemeClr val="accent1"/>
              </a:solidFill>
              <a:latin typeface="Poppins"/>
              <a:ea typeface="Poppins"/>
              <a:cs typeface="Poppins"/>
              <a:sym typeface="Poppins"/>
            </a:endParaRPr>
          </a:p>
          <a:p>
            <a:pPr indent="0" lvl="1" marL="1005200" marR="0" rtl="0" algn="l">
              <a:lnSpc>
                <a:spcPct val="150000"/>
              </a:lnSpc>
              <a:spcBef>
                <a:spcPts val="0"/>
              </a:spcBef>
              <a:spcAft>
                <a:spcPts val="0"/>
              </a:spcAft>
              <a:buClr>
                <a:srgbClr val="000000"/>
              </a:buClr>
              <a:buSzPts val="12092"/>
              <a:buFont typeface="Arial"/>
              <a:buNone/>
            </a:pPr>
            <a:r>
              <a:rPr b="1" i="0" lang="en" sz="10000" u="none" cap="none" strike="noStrike">
                <a:solidFill>
                  <a:schemeClr val="accent1"/>
                </a:solidFill>
                <a:latin typeface="Poppins"/>
                <a:ea typeface="Poppins"/>
                <a:cs typeface="Poppins"/>
                <a:sym typeface="Poppins"/>
              </a:rPr>
              <a:t>tape</a:t>
            </a:r>
            <a:endParaRPr b="1" i="0" sz="10000" u="none" cap="none" strike="noStrike">
              <a:solidFill>
                <a:schemeClr val="accent1"/>
              </a:solidFill>
              <a:latin typeface="Poppins"/>
              <a:ea typeface="Poppins"/>
              <a:cs typeface="Poppins"/>
              <a:sym typeface="Poppins"/>
            </a:endParaRPr>
          </a:p>
          <a:p>
            <a:pPr indent="1005199" lvl="1" marL="3015600" marR="0" rtl="0" algn="l">
              <a:lnSpc>
                <a:spcPct val="150000"/>
              </a:lnSpc>
              <a:spcBef>
                <a:spcPts val="0"/>
              </a:spcBef>
              <a:spcAft>
                <a:spcPts val="0"/>
              </a:spcAft>
              <a:buClr>
                <a:srgbClr val="000000"/>
              </a:buClr>
              <a:buSzPts val="8355"/>
              <a:buFont typeface="Arial"/>
              <a:buNone/>
            </a:pPr>
            <a:r>
              <a:t/>
            </a:r>
            <a:endParaRPr b="1" i="0" sz="10000" u="none" cap="none" strike="noStrike">
              <a:solidFill>
                <a:schemeClr val="accent1"/>
              </a:solidFill>
              <a:highlight>
                <a:srgbClr val="FFFFFF"/>
              </a:highlight>
              <a:latin typeface="Poppins"/>
              <a:ea typeface="Poppins"/>
              <a:cs typeface="Poppins"/>
              <a:sym typeface="Poppins"/>
            </a:endParaRPr>
          </a:p>
        </p:txBody>
      </p:sp>
      <p:sp>
        <p:nvSpPr>
          <p:cNvPr id="141" name="Google Shape;141;p14"/>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sp>
        <p:nvSpPr>
          <p:cNvPr id="142" name="Google Shape;142;p14"/>
          <p:cNvSpPr txBox="1"/>
          <p:nvPr/>
        </p:nvSpPr>
        <p:spPr>
          <a:xfrm>
            <a:off x="610317" y="626011"/>
            <a:ext cx="56355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Decode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pic>
        <p:nvPicPr>
          <p:cNvPr id="143" name="Google Shape;143;p14"/>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44" name="Google Shape;144;p14"/>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1000"/>
                                        <p:tgtEl>
                                          <p:spTgt spid="140"/>
                                        </p:tgtEl>
                                        <p:attrNameLst>
                                          <p:attrName>ppt_w</p:attrName>
                                        </p:attrNameLst>
                                      </p:cBhvr>
                                      <p:tavLst>
                                        <p:tav fmla="" tm="0">
                                          <p:val>
                                            <p:strVal val="0"/>
                                          </p:val>
                                        </p:tav>
                                        <p:tav fmla="" tm="100000">
                                          <p:val>
                                            <p:strVal val="#ppt_w"/>
                                          </p:val>
                                        </p:tav>
                                      </p:tavLst>
                                    </p:anim>
                                    <p:anim calcmode="lin" valueType="num">
                                      <p:cBhvr additive="base">
                                        <p:cTn dur="1000"/>
                                        <p:tgtEl>
                                          <p:spTgt spid="14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15"/>
          <p:cNvPicPr preferRelativeResize="0"/>
          <p:nvPr/>
        </p:nvPicPr>
        <p:blipFill rotWithShape="1">
          <a:blip r:embed="rId3">
            <a:alphaModFix/>
          </a:blip>
          <a:srcRect b="0" l="0" r="0" t="0"/>
          <a:stretch/>
        </p:blipFill>
        <p:spPr>
          <a:xfrm>
            <a:off x="7483635" y="4227813"/>
            <a:ext cx="4111986" cy="3169779"/>
          </a:xfrm>
          <a:prstGeom prst="rect">
            <a:avLst/>
          </a:prstGeom>
          <a:noFill/>
          <a:ln>
            <a:noFill/>
          </a:ln>
        </p:spPr>
      </p:pic>
      <p:pic>
        <p:nvPicPr>
          <p:cNvPr id="151" name="Google Shape;151;p15"/>
          <p:cNvPicPr preferRelativeResize="0"/>
          <p:nvPr/>
        </p:nvPicPr>
        <p:blipFill rotWithShape="1">
          <a:blip r:embed="rId4">
            <a:alphaModFix/>
          </a:blip>
          <a:srcRect b="0" l="0" r="0" t="0"/>
          <a:stretch/>
        </p:blipFill>
        <p:spPr>
          <a:xfrm>
            <a:off x="10604313" y="4227813"/>
            <a:ext cx="4111986" cy="4199123"/>
          </a:xfrm>
          <a:prstGeom prst="rect">
            <a:avLst/>
          </a:prstGeom>
          <a:noFill/>
          <a:ln>
            <a:noFill/>
          </a:ln>
        </p:spPr>
      </p:pic>
      <p:pic>
        <p:nvPicPr>
          <p:cNvPr id="152" name="Google Shape;152;p15"/>
          <p:cNvPicPr preferRelativeResize="0"/>
          <p:nvPr/>
        </p:nvPicPr>
        <p:blipFill rotWithShape="1">
          <a:blip r:embed="rId5">
            <a:alphaModFix/>
          </a:blip>
          <a:srcRect b="0" l="0" r="0" t="0"/>
          <a:stretch/>
        </p:blipFill>
        <p:spPr>
          <a:xfrm>
            <a:off x="13706282" y="4227813"/>
            <a:ext cx="4111986" cy="4199123"/>
          </a:xfrm>
          <a:prstGeom prst="rect">
            <a:avLst/>
          </a:prstGeom>
          <a:noFill/>
          <a:ln>
            <a:noFill/>
          </a:ln>
        </p:spPr>
      </p:pic>
      <p:pic>
        <p:nvPicPr>
          <p:cNvPr id="153" name="Google Shape;153;p15"/>
          <p:cNvPicPr preferRelativeResize="0"/>
          <p:nvPr/>
        </p:nvPicPr>
        <p:blipFill rotWithShape="1">
          <a:blip r:embed="rId6">
            <a:alphaModFix/>
          </a:blip>
          <a:srcRect b="0" l="0" r="0" t="0"/>
          <a:stretch/>
        </p:blipFill>
        <p:spPr>
          <a:xfrm>
            <a:off x="16817424" y="4227813"/>
            <a:ext cx="3066500" cy="3131482"/>
          </a:xfrm>
          <a:prstGeom prst="rect">
            <a:avLst/>
          </a:prstGeom>
          <a:noFill/>
          <a:ln>
            <a:noFill/>
          </a:ln>
        </p:spPr>
      </p:pic>
      <p:sp>
        <p:nvSpPr>
          <p:cNvPr id="154" name="Google Shape;154;p15"/>
          <p:cNvSpPr txBox="1"/>
          <p:nvPr/>
        </p:nvSpPr>
        <p:spPr>
          <a:xfrm>
            <a:off x="7415137" y="3802811"/>
            <a:ext cx="3066497" cy="2640106"/>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m</a:t>
            </a:r>
            <a:endParaRPr b="1" i="0" sz="21986" u="none" cap="none" strike="noStrike">
              <a:solidFill>
                <a:srgbClr val="000000"/>
              </a:solidFill>
              <a:latin typeface="Poppins"/>
              <a:ea typeface="Poppins"/>
              <a:cs typeface="Poppins"/>
              <a:sym typeface="Poppins"/>
            </a:endParaRPr>
          </a:p>
        </p:txBody>
      </p:sp>
      <p:sp>
        <p:nvSpPr>
          <p:cNvPr id="155" name="Google Shape;155;p15"/>
          <p:cNvSpPr txBox="1"/>
          <p:nvPr/>
        </p:nvSpPr>
        <p:spPr>
          <a:xfrm>
            <a:off x="17156164" y="3826874"/>
            <a:ext cx="3066497" cy="2640106"/>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e</a:t>
            </a:r>
            <a:endParaRPr b="1" i="0" sz="21986" u="none" cap="none" strike="noStrike">
              <a:solidFill>
                <a:srgbClr val="000000"/>
              </a:solidFill>
              <a:latin typeface="Poppins"/>
              <a:ea typeface="Poppins"/>
              <a:cs typeface="Poppins"/>
              <a:sym typeface="Poppins"/>
            </a:endParaRPr>
          </a:p>
        </p:txBody>
      </p:sp>
      <p:sp>
        <p:nvSpPr>
          <p:cNvPr id="156" name="Google Shape;156;p15"/>
          <p:cNvSpPr txBox="1"/>
          <p:nvPr/>
        </p:nvSpPr>
        <p:spPr>
          <a:xfrm>
            <a:off x="13922863" y="4186913"/>
            <a:ext cx="3066497" cy="2640106"/>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t</a:t>
            </a:r>
            <a:endParaRPr b="1" i="0" sz="21986" u="none" cap="none" strike="noStrike">
              <a:solidFill>
                <a:srgbClr val="000000"/>
              </a:solidFill>
              <a:latin typeface="Poppins"/>
              <a:ea typeface="Poppins"/>
              <a:cs typeface="Poppins"/>
              <a:sym typeface="Poppins"/>
            </a:endParaRPr>
          </a:p>
        </p:txBody>
      </p:sp>
      <p:sp>
        <p:nvSpPr>
          <p:cNvPr id="157" name="Google Shape;157;p15"/>
          <p:cNvSpPr txBox="1"/>
          <p:nvPr/>
        </p:nvSpPr>
        <p:spPr>
          <a:xfrm>
            <a:off x="11115031" y="3825968"/>
            <a:ext cx="3066497" cy="2640106"/>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a</a:t>
            </a:r>
            <a:endParaRPr b="1" i="0" sz="21986" u="none" cap="none" strike="noStrike">
              <a:solidFill>
                <a:srgbClr val="000000"/>
              </a:solidFill>
              <a:latin typeface="Poppins"/>
              <a:ea typeface="Poppins"/>
              <a:cs typeface="Poppins"/>
              <a:sym typeface="Poppins"/>
            </a:endParaRPr>
          </a:p>
        </p:txBody>
      </p:sp>
      <p:sp>
        <p:nvSpPr>
          <p:cNvPr id="158" name="Google Shape;158;p15"/>
          <p:cNvSpPr txBox="1"/>
          <p:nvPr/>
        </p:nvSpPr>
        <p:spPr>
          <a:xfrm>
            <a:off x="610317" y="626011"/>
            <a:ext cx="57741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59" name="Google Shape;159;p15"/>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60" name="Google Shape;160;p15"/>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61" name="Google Shape;161;p15"/>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16"/>
          <p:cNvPicPr preferRelativeResize="0"/>
          <p:nvPr/>
        </p:nvPicPr>
        <p:blipFill rotWithShape="1">
          <a:blip r:embed="rId3">
            <a:alphaModFix/>
          </a:blip>
          <a:srcRect b="0" l="0" r="0" t="0"/>
          <a:stretch/>
        </p:blipFill>
        <p:spPr>
          <a:xfrm>
            <a:off x="7483635" y="4227813"/>
            <a:ext cx="4111986" cy="3169779"/>
          </a:xfrm>
          <a:prstGeom prst="rect">
            <a:avLst/>
          </a:prstGeom>
          <a:noFill/>
          <a:ln>
            <a:noFill/>
          </a:ln>
        </p:spPr>
      </p:pic>
      <p:pic>
        <p:nvPicPr>
          <p:cNvPr id="168" name="Google Shape;168;p16"/>
          <p:cNvPicPr preferRelativeResize="0"/>
          <p:nvPr/>
        </p:nvPicPr>
        <p:blipFill rotWithShape="1">
          <a:blip r:embed="rId4">
            <a:alphaModFix/>
          </a:blip>
          <a:srcRect b="0" l="0" r="0" t="0"/>
          <a:stretch/>
        </p:blipFill>
        <p:spPr>
          <a:xfrm>
            <a:off x="10604313" y="4227813"/>
            <a:ext cx="4111986" cy="4199123"/>
          </a:xfrm>
          <a:prstGeom prst="rect">
            <a:avLst/>
          </a:prstGeom>
          <a:noFill/>
          <a:ln>
            <a:noFill/>
          </a:ln>
        </p:spPr>
      </p:pic>
      <p:pic>
        <p:nvPicPr>
          <p:cNvPr id="169" name="Google Shape;169;p16"/>
          <p:cNvPicPr preferRelativeResize="0"/>
          <p:nvPr/>
        </p:nvPicPr>
        <p:blipFill rotWithShape="1">
          <a:blip r:embed="rId5">
            <a:alphaModFix/>
          </a:blip>
          <a:srcRect b="0" l="0" r="0" t="0"/>
          <a:stretch/>
        </p:blipFill>
        <p:spPr>
          <a:xfrm>
            <a:off x="13706282" y="4227813"/>
            <a:ext cx="4111986" cy="4199123"/>
          </a:xfrm>
          <a:prstGeom prst="rect">
            <a:avLst/>
          </a:prstGeom>
          <a:noFill/>
          <a:ln>
            <a:noFill/>
          </a:ln>
        </p:spPr>
      </p:pic>
      <p:pic>
        <p:nvPicPr>
          <p:cNvPr id="170" name="Google Shape;170;p16"/>
          <p:cNvPicPr preferRelativeResize="0"/>
          <p:nvPr/>
        </p:nvPicPr>
        <p:blipFill rotWithShape="1">
          <a:blip r:embed="rId6">
            <a:alphaModFix/>
          </a:blip>
          <a:srcRect b="0" l="0" r="0" t="0"/>
          <a:stretch/>
        </p:blipFill>
        <p:spPr>
          <a:xfrm>
            <a:off x="16817424" y="4227813"/>
            <a:ext cx="3066500" cy="3131482"/>
          </a:xfrm>
          <a:prstGeom prst="rect">
            <a:avLst/>
          </a:prstGeom>
          <a:noFill/>
          <a:ln>
            <a:noFill/>
          </a:ln>
        </p:spPr>
      </p:pic>
      <p:sp>
        <p:nvSpPr>
          <p:cNvPr id="171" name="Google Shape;171;p16"/>
          <p:cNvSpPr txBox="1"/>
          <p:nvPr/>
        </p:nvSpPr>
        <p:spPr>
          <a:xfrm>
            <a:off x="7415137" y="3802811"/>
            <a:ext cx="3066497" cy="2640106"/>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m</a:t>
            </a:r>
            <a:endParaRPr b="1" i="0" sz="21986" u="none" cap="none" strike="noStrike">
              <a:solidFill>
                <a:srgbClr val="000000"/>
              </a:solidFill>
              <a:latin typeface="Poppins"/>
              <a:ea typeface="Poppins"/>
              <a:cs typeface="Poppins"/>
              <a:sym typeface="Poppins"/>
            </a:endParaRPr>
          </a:p>
        </p:txBody>
      </p:sp>
      <p:sp>
        <p:nvSpPr>
          <p:cNvPr id="172" name="Google Shape;172;p16"/>
          <p:cNvSpPr txBox="1"/>
          <p:nvPr/>
        </p:nvSpPr>
        <p:spPr>
          <a:xfrm>
            <a:off x="17156164" y="3826874"/>
            <a:ext cx="3066497" cy="2640106"/>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e</a:t>
            </a:r>
            <a:endParaRPr b="1" i="0" sz="21986" u="none" cap="none" strike="noStrike">
              <a:solidFill>
                <a:srgbClr val="000000"/>
              </a:solidFill>
              <a:latin typeface="Poppins"/>
              <a:ea typeface="Poppins"/>
              <a:cs typeface="Poppins"/>
              <a:sym typeface="Poppins"/>
            </a:endParaRPr>
          </a:p>
        </p:txBody>
      </p:sp>
      <p:sp>
        <p:nvSpPr>
          <p:cNvPr id="173" name="Google Shape;173;p16"/>
          <p:cNvSpPr txBox="1"/>
          <p:nvPr/>
        </p:nvSpPr>
        <p:spPr>
          <a:xfrm>
            <a:off x="14115367" y="4186913"/>
            <a:ext cx="3066497" cy="2640106"/>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k</a:t>
            </a:r>
            <a:endParaRPr b="1" i="0" sz="21986" u="none" cap="none" strike="noStrike">
              <a:solidFill>
                <a:srgbClr val="000000"/>
              </a:solidFill>
              <a:latin typeface="Poppins"/>
              <a:ea typeface="Poppins"/>
              <a:cs typeface="Poppins"/>
              <a:sym typeface="Poppins"/>
            </a:endParaRPr>
          </a:p>
        </p:txBody>
      </p:sp>
      <p:sp>
        <p:nvSpPr>
          <p:cNvPr id="174" name="Google Shape;174;p16"/>
          <p:cNvSpPr txBox="1"/>
          <p:nvPr/>
        </p:nvSpPr>
        <p:spPr>
          <a:xfrm>
            <a:off x="11115031" y="3825968"/>
            <a:ext cx="3066497" cy="2640106"/>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a</a:t>
            </a:r>
            <a:endParaRPr b="1" i="0" sz="21986" u="none" cap="none" strike="noStrike">
              <a:solidFill>
                <a:srgbClr val="000000"/>
              </a:solidFill>
              <a:latin typeface="Poppins"/>
              <a:ea typeface="Poppins"/>
              <a:cs typeface="Poppins"/>
              <a:sym typeface="Poppins"/>
            </a:endParaRPr>
          </a:p>
        </p:txBody>
      </p:sp>
      <p:sp>
        <p:nvSpPr>
          <p:cNvPr id="175" name="Google Shape;175;p16"/>
          <p:cNvSpPr txBox="1"/>
          <p:nvPr/>
        </p:nvSpPr>
        <p:spPr>
          <a:xfrm>
            <a:off x="610317" y="626011"/>
            <a:ext cx="57741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pic>
        <p:nvPicPr>
          <p:cNvPr id="176" name="Google Shape;176;p16"/>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77" name="Google Shape;177;p16"/>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grpSp>
        <p:nvGrpSpPr>
          <p:cNvPr id="183" name="Google Shape;183;p17"/>
          <p:cNvGrpSpPr/>
          <p:nvPr/>
        </p:nvGrpSpPr>
        <p:grpSpPr>
          <a:xfrm>
            <a:off x="9893730" y="4100138"/>
            <a:ext cx="5832155" cy="3109038"/>
            <a:chOff x="5784675" y="818500"/>
            <a:chExt cx="2737800" cy="1941900"/>
          </a:xfrm>
        </p:grpSpPr>
        <p:sp>
          <p:nvSpPr>
            <p:cNvPr id="184" name="Google Shape;184;p17"/>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85" name="Google Shape;185;p17"/>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393" u="none" cap="none" strike="noStrike">
                  <a:solidFill>
                    <a:schemeClr val="accent2"/>
                  </a:solidFill>
                  <a:latin typeface="Poppins"/>
                  <a:ea typeface="Poppins"/>
                  <a:cs typeface="Poppins"/>
                  <a:sym typeface="Poppins"/>
                </a:rPr>
                <a:t>come</a:t>
              </a:r>
              <a:endParaRPr b="1" i="0" sz="10393" u="none" cap="none" strike="noStrike">
                <a:solidFill>
                  <a:schemeClr val="accent2"/>
                </a:solidFill>
                <a:latin typeface="Poppins"/>
                <a:ea typeface="Poppins"/>
                <a:cs typeface="Poppins"/>
                <a:sym typeface="Poppins"/>
              </a:endParaRPr>
            </a:p>
          </p:txBody>
        </p:sp>
      </p:grpSp>
      <p:sp>
        <p:nvSpPr>
          <p:cNvPr id="186" name="Google Shape;186;p17"/>
          <p:cNvSpPr/>
          <p:nvPr/>
        </p:nvSpPr>
        <p:spPr>
          <a:xfrm>
            <a:off x="11637593" y="5183351"/>
            <a:ext cx="932100" cy="12531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87" name="Google Shape;187;p17"/>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88" name="Google Shape;188;p17"/>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89" name="Google Shape;189;p17"/>
          <p:cNvSpPr txBox="1"/>
          <p:nvPr/>
        </p:nvSpPr>
        <p:spPr>
          <a:xfrm>
            <a:off x="610317" y="626011"/>
            <a:ext cx="6202800" cy="35208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High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Frequency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Words</a:t>
            </a:r>
            <a:endParaRPr b="1" i="0" sz="7600" u="none" cap="none" strike="noStrike">
              <a:solidFill>
                <a:srgbClr val="0071B5"/>
              </a:solidFill>
              <a:latin typeface="Poppins Black"/>
              <a:ea typeface="Poppins Black"/>
              <a:cs typeface="Poppins Black"/>
              <a:sym typeface="Poppins Black"/>
            </a:endParaRPr>
          </a:p>
        </p:txBody>
      </p:sp>
      <p:sp>
        <p:nvSpPr>
          <p:cNvPr id="190" name="Google Shape;190;p17"/>
          <p:cNvSpPr txBox="1"/>
          <p:nvPr/>
        </p:nvSpPr>
        <p:spPr>
          <a:xfrm>
            <a:off x="610316" y="6725451"/>
            <a:ext cx="52761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91" name="Google Shape;191;p17"/>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1000"/>
                                        <p:tgtEl>
                                          <p:spTgt spid="183"/>
                                        </p:tgtEl>
                                        <p:attrNameLst>
                                          <p:attrName>ppt_w</p:attrName>
                                        </p:attrNameLst>
                                      </p:cBhvr>
                                      <p:tavLst>
                                        <p:tav fmla="" tm="0">
                                          <p:val>
                                            <p:strVal val="0"/>
                                          </p:val>
                                        </p:tav>
                                        <p:tav fmla="" tm="100000">
                                          <p:val>
                                            <p:strVal val="#ppt_w"/>
                                          </p:val>
                                        </p:tav>
                                      </p:tavLst>
                                    </p:anim>
                                    <p:anim calcmode="lin" valueType="num">
                                      <p:cBhvr additive="base">
                                        <p:cTn dur="1000"/>
                                        <p:tgtEl>
                                          <p:spTgt spid="18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8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