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09350" cx="20104100"/>
  <p:notesSz cx="9144000" cy="6858000"/>
  <p:embeddedFontLst>
    <p:embeddedFont>
      <p:font typeface="Poppins"/>
      <p:regular r:id="rId15"/>
      <p:bold r:id="rId16"/>
      <p:italic r:id="rId17"/>
      <p:boldItalic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we're going to learn a new rule to help us decode words. When we read words that end with a bossy e, we use the long vowel sound and the e doesn't make any sounds. For example, </a:t>
            </a:r>
            <a:r>
              <a:rPr i="1" lang="en" sz="1200">
                <a:solidFill>
                  <a:schemeClr val="dk1"/>
                </a:solidFill>
                <a:latin typeface="Poppins"/>
                <a:ea typeface="Poppins"/>
                <a:cs typeface="Poppins"/>
                <a:sym typeface="Poppins"/>
              </a:rPr>
              <a:t>tape</a:t>
            </a:r>
            <a:r>
              <a:rPr lang="en" sz="1200">
                <a:solidFill>
                  <a:schemeClr val="dk1"/>
                </a:solidFill>
                <a:latin typeface="Poppins"/>
                <a:ea typeface="Poppins"/>
                <a:cs typeface="Poppins"/>
                <a:sym typeface="Poppins"/>
              </a:rPr>
              <a:t> has a bossy e and the vowel will make the long vowel sound, so we read the word /t/ /a/ /p/ = tape.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b="1"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consonant bossy e, we use the long vowel sound. Let's practice our short and long vowel sounds one more time and the consonant digraphs we've learned in Level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b="1" lang="en" sz="1200">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a:t>
            </a:r>
            <a:r>
              <a:rPr b="1" lang="en" sz="1200">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with a bossy e, we use the long vowel sound and the e doesn't make any sounds.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gate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g. G says /g/. I notice that the rest of the word is a-t-e. The bossy e makes the a say the long vowel sound /a/. We have /g/ /a/ so far. Next is a consonant t. T says /t/. This last e does not make any sounds. The e's job was to make the a says its name. The words says /g/ /a/ /t/ = "gate".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gate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/a/ /t/ = "gate"?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S says /s/. Next comes a vowel, a. But, I notice the spelling pattern vowel consonant e. This is bossy e.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a use the long vowel sound. We have /s/ /a/ and the consonant /m/. The word is /s/ /a/ /m/ = "same". Blend the word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Great thinking while blending the sounds today!</a:t>
            </a:r>
            <a:endParaRPr b="1" sz="1200">
              <a:solidFill>
                <a:schemeClr val="dk1"/>
              </a:solidFill>
              <a:latin typeface="Poppins"/>
              <a:ea typeface="Poppins"/>
              <a:cs typeface="Poppins"/>
              <a:sym typeface="Poppins"/>
            </a:endParaRPr>
          </a:p>
        </p:txBody>
      </p:sp>
      <p:sp>
        <p:nvSpPr>
          <p:cNvPr id="95" name="Google Shape;95;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6" name="Google Shape;96;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wake.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consonant, final bossy e. We'll use the long vowel sound. /w/ /a/ /k/ = wake.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"wake".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fade.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vowel, consonant, final bossy e. How will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"fade".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sentences: </a:t>
            </a:r>
            <a:r>
              <a:rPr i="1" lang="en" sz="1200">
                <a:solidFill>
                  <a:schemeClr val="dk1"/>
                </a:solidFill>
                <a:latin typeface="Poppins"/>
                <a:ea typeface="Poppins"/>
                <a:cs typeface="Poppins"/>
                <a:sym typeface="Poppins"/>
              </a:rPr>
              <a:t>He said hi. She made a wave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116" name="Google Shape;116;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date, make, mane</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6" name="Google Shape;136;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tape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tape</a:t>
            </a:r>
            <a:r>
              <a:rPr lang="en" sz="1200">
                <a:solidFill>
                  <a:schemeClr val="dk1"/>
                </a:solidFill>
                <a:latin typeface="Poppins"/>
                <a:ea typeface="Poppins"/>
                <a:cs typeface="Poppins"/>
                <a:sym typeface="Poppins"/>
              </a:rPr>
              <a:t>? Let's listen to the sounds and match the sound to the correct letter. The word is "tape". I hear /t/ /a/ /p/. I know that sound for /t/ = t and the sound for /a/ = the letter a. I hear a /p/ sound at the end.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tape </a:t>
            </a:r>
            <a:r>
              <a:rPr lang="en" sz="1200">
                <a:solidFill>
                  <a:schemeClr val="dk1"/>
                </a:solidFill>
                <a:latin typeface="Poppins"/>
                <a:ea typeface="Poppins"/>
                <a:cs typeface="Poppins"/>
                <a:sym typeface="Poppins"/>
              </a:rPr>
              <a:t>we write the letters t-a-p-e. </a:t>
            </a:r>
            <a:endParaRPr sz="1200">
              <a:solidFill>
                <a:schemeClr val="dk1"/>
              </a:solidFill>
              <a:latin typeface="Poppins"/>
              <a:ea typeface="Poppins"/>
              <a:cs typeface="Poppins"/>
              <a:sym typeface="Poppins"/>
            </a:endParaRPr>
          </a:p>
        </p:txBody>
      </p:sp>
      <p:sp>
        <p:nvSpPr>
          <p:cNvPr id="146" name="Google Shape;146;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7" name="Google Shape;147;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/t/ sound in tape, to the /g/ /r/ sound? /g/ /r/ /a/ /p/.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/t/ in tape to /g/ /r/ we write the letters g-r-a-p-e for the word "grape". The final bossy e makes the a say the long vowel sound. Great thinking! Awesome job spelling words today!</a:t>
            </a:r>
            <a:endParaRPr b="1" sz="1200">
              <a:solidFill>
                <a:schemeClr val="dk1"/>
              </a:solidFill>
              <a:latin typeface="Poppins"/>
              <a:ea typeface="Poppins"/>
              <a:cs typeface="Poppins"/>
              <a:sym typeface="Poppins"/>
            </a:endParaRPr>
          </a:p>
        </p:txBody>
      </p:sp>
      <p:sp>
        <p:nvSpPr>
          <p:cNvPr id="163" name="Google Shape;163;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4" name="Google Shape;164;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makes a tricky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want.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w saying /w/. The a make a /o/ sound like olive. The n makes a /n/ sound. The t make a /t/ sound. /w/ /o/ /n/ /t/ = "want".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High Frequency Words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want</a:t>
            </a:r>
            <a:endParaRPr b="1" sz="1200">
              <a:solidFill>
                <a:schemeClr val="dk1"/>
              </a:solidFill>
              <a:latin typeface="Poppins"/>
              <a:ea typeface="Poppins"/>
              <a:cs typeface="Poppins"/>
              <a:sym typeface="Poppins"/>
            </a:endParaRPr>
          </a:p>
        </p:txBody>
      </p:sp>
      <p:sp>
        <p:nvSpPr>
          <p:cNvPr id="181" name="Google Shape;181;p9: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2" name="Google Shape;182;p9: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541681"/>
            <a:ext cx="4744187" cy="10638426"/>
          </a:xfrm>
          <a:prstGeom prst="rect">
            <a:avLst/>
          </a:prstGeom>
          <a:noFill/>
          <a:ln>
            <a:noFill/>
          </a:ln>
        </p:spPr>
      </p:pic>
      <p:sp>
        <p:nvSpPr>
          <p:cNvPr id="54" name="Google Shape;54;p9"/>
          <p:cNvSpPr/>
          <p:nvPr/>
        </p:nvSpPr>
        <p:spPr>
          <a:xfrm>
            <a:off x="12175525" y="1503525"/>
            <a:ext cx="2602500" cy="29178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4008"/>
              <a:buFont typeface="Arial"/>
              <a:buNone/>
            </a:pPr>
            <a:r>
              <a:rPr b="1" i="0" lang="en" sz="4008" u="none" cap="none" strike="noStrike">
                <a:solidFill>
                  <a:srgbClr val="FFFFFF"/>
                </a:solidFill>
                <a:latin typeface="Poppins"/>
                <a:ea typeface="Poppins"/>
                <a:cs typeface="Poppins"/>
                <a:sym typeface="Poppins"/>
              </a:rPr>
              <a:t>Bossy e  </a:t>
            </a:r>
            <a:endParaRPr b="1" i="0" sz="4008" u="none" cap="none" strike="noStrike">
              <a:solidFill>
                <a:srgbClr val="FFFFFF"/>
              </a:solidFill>
              <a:latin typeface="Poppins"/>
              <a:ea typeface="Poppins"/>
              <a:cs typeface="Poppins"/>
              <a:sym typeface="Poppins"/>
            </a:endParaRPr>
          </a:p>
        </p:txBody>
      </p:sp>
      <p:sp>
        <p:nvSpPr>
          <p:cNvPr id="55" name="Google Shape;55;p9"/>
          <p:cNvSpPr txBox="1"/>
          <p:nvPr/>
        </p:nvSpPr>
        <p:spPr>
          <a:xfrm>
            <a:off x="11065308" y="4679658"/>
            <a:ext cx="4744200" cy="54669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154" u="none" cap="none" strike="noStrike">
                <a:solidFill>
                  <a:schemeClr val="accent1"/>
                </a:solidFill>
                <a:highlight>
                  <a:schemeClr val="lt1"/>
                </a:highlight>
                <a:latin typeface="Poppins"/>
                <a:ea typeface="Poppins"/>
                <a:cs typeface="Poppins"/>
                <a:sym typeface="Poppins"/>
              </a:rPr>
              <a:t>t</a:t>
            </a:r>
            <a:r>
              <a:rPr b="1" i="0" lang="en" sz="9154" u="none" cap="none" strike="noStrike">
                <a:solidFill>
                  <a:srgbClr val="FF0000"/>
                </a:solidFill>
                <a:highlight>
                  <a:srgbClr val="FFFFFF"/>
                </a:highlight>
                <a:latin typeface="Poppins"/>
                <a:ea typeface="Poppins"/>
                <a:cs typeface="Poppins"/>
                <a:sym typeface="Poppins"/>
              </a:rPr>
              <a:t>a</a:t>
            </a:r>
            <a:r>
              <a:rPr b="1" i="0" lang="en" sz="9154" u="none" cap="none" strike="noStrike">
                <a:solidFill>
                  <a:schemeClr val="accent1"/>
                </a:solidFill>
                <a:highlight>
                  <a:schemeClr val="lt1"/>
                </a:highlight>
                <a:latin typeface="Poppins"/>
                <a:ea typeface="Poppins"/>
                <a:cs typeface="Poppins"/>
                <a:sym typeface="Poppins"/>
              </a:rPr>
              <a:t>p</a:t>
            </a:r>
            <a:r>
              <a:rPr b="1" i="0" lang="en" sz="9154" u="none" cap="none" strike="noStrike">
                <a:solidFill>
                  <a:srgbClr val="FF0000"/>
                </a:solidFill>
                <a:highlight>
                  <a:schemeClr val="lt1"/>
                </a:highlight>
                <a:latin typeface="Poppins"/>
                <a:ea typeface="Poppins"/>
                <a:cs typeface="Poppins"/>
                <a:sym typeface="Poppins"/>
              </a:rPr>
              <a:t>e</a:t>
            </a:r>
            <a:r>
              <a:rPr b="1" i="0" lang="en" sz="6696" u="none" cap="none" strike="noStrike">
                <a:solidFill>
                  <a:srgbClr val="242424"/>
                </a:solidFill>
                <a:highlight>
                  <a:srgbClr val="FFFFFF"/>
                </a:highlight>
                <a:latin typeface="Poppins"/>
                <a:ea typeface="Poppins"/>
                <a:cs typeface="Poppins"/>
                <a:sym typeface="Poppins"/>
              </a:rPr>
              <a:t> </a:t>
            </a:r>
            <a:endParaRPr b="1" i="0" sz="66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596"/>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t</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FF0000"/>
                </a:solidFill>
                <a:highlight>
                  <a:schemeClr val="lt1"/>
                </a:highlight>
                <a:latin typeface="Poppins"/>
                <a:ea typeface="Poppins"/>
                <a:cs typeface="Poppins"/>
                <a:sym typeface="Poppins"/>
              </a:rPr>
              <a:t>ā</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p</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242424"/>
                </a:solidFill>
                <a:highlight>
                  <a:srgbClr val="FFFFFF"/>
                </a:highlight>
                <a:latin typeface="Poppins"/>
                <a:ea typeface="Poppins"/>
                <a:cs typeface="Poppins"/>
                <a:sym typeface="Poppins"/>
              </a:rPr>
              <a:t>=</a:t>
            </a:r>
            <a:r>
              <a:rPr b="1" i="0" lang="en" sz="5800" u="none" cap="none" strike="noStrike">
                <a:solidFill>
                  <a:srgbClr val="242424"/>
                </a:solidFill>
                <a:highlight>
                  <a:srgbClr val="FFFFFF"/>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t</a:t>
            </a:r>
            <a:r>
              <a:rPr b="1" i="0" lang="en" sz="5500" u="none" cap="none" strike="noStrike">
                <a:solidFill>
                  <a:srgbClr val="FF0000"/>
                </a:solidFill>
                <a:highlight>
                  <a:srgbClr val="FFFFFF"/>
                </a:highlight>
                <a:latin typeface="Poppins"/>
                <a:ea typeface="Poppins"/>
                <a:cs typeface="Poppins"/>
                <a:sym typeface="Poppins"/>
              </a:rPr>
              <a:t>a</a:t>
            </a:r>
            <a:r>
              <a:rPr b="1" i="0" lang="en" sz="5500" u="none" cap="none" strike="noStrike">
                <a:solidFill>
                  <a:schemeClr val="accent1"/>
                </a:solidFill>
                <a:highlight>
                  <a:schemeClr val="lt1"/>
                </a:highlight>
                <a:latin typeface="Poppins"/>
                <a:ea typeface="Poppins"/>
                <a:cs typeface="Poppins"/>
                <a:sym typeface="Poppins"/>
              </a:rPr>
              <a:t>p</a:t>
            </a:r>
            <a:r>
              <a:rPr b="1" i="0" lang="en" sz="5500" u="none" cap="none" strike="noStrike">
                <a:solidFill>
                  <a:srgbClr val="FF0000"/>
                </a:solidFill>
                <a:highlight>
                  <a:schemeClr val="lt1"/>
                </a:highlight>
                <a:latin typeface="Poppins"/>
                <a:ea typeface="Poppins"/>
                <a:cs typeface="Poppins"/>
                <a:sym typeface="Poppins"/>
              </a:rPr>
              <a:t>e</a:t>
            </a:r>
            <a:r>
              <a:rPr b="1" i="0" lang="en" sz="5300" u="none" cap="none" strike="noStrike">
                <a:solidFill>
                  <a:srgbClr val="006FB6"/>
                </a:solidFill>
                <a:highlight>
                  <a:srgbClr val="FFFFFF"/>
                </a:highlight>
                <a:latin typeface="Poppins"/>
                <a:ea typeface="Poppins"/>
                <a:cs typeface="Poppins"/>
                <a:sym typeface="Poppins"/>
              </a:rPr>
              <a:t> </a:t>
            </a:r>
            <a:endParaRPr b="1" i="0" sz="53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6" name="Google Shape;56;p9"/>
          <p:cNvSpPr/>
          <p:nvPr/>
        </p:nvSpPr>
        <p:spPr>
          <a:xfrm>
            <a:off x="11819443" y="5033386"/>
            <a:ext cx="3235800" cy="1341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57" name="Google Shape;5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11415273" y="2571827"/>
            <a:ext cx="3999476" cy="4068503"/>
          </a:xfrm>
          <a:prstGeom prst="rect">
            <a:avLst/>
          </a:prstGeom>
          <a:noFill/>
          <a:ln>
            <a:noFill/>
          </a:ln>
        </p:spPr>
      </p:pic>
      <p:pic>
        <p:nvPicPr>
          <p:cNvPr id="70" name="Google Shape;70;p10"/>
          <p:cNvPicPr preferRelativeResize="0"/>
          <p:nvPr/>
        </p:nvPicPr>
        <p:blipFill rotWithShape="1">
          <a:blip r:embed="rId4">
            <a:alphaModFix/>
          </a:blip>
          <a:srcRect b="514" l="0" r="0" t="514"/>
          <a:stretch/>
        </p:blipFill>
        <p:spPr>
          <a:xfrm>
            <a:off x="14212405" y="6918745"/>
            <a:ext cx="3999476" cy="4071142"/>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15559565" y="2569164"/>
            <a:ext cx="4078339" cy="4071166"/>
          </a:xfrm>
          <a:prstGeom prst="rect">
            <a:avLst/>
          </a:prstGeom>
          <a:noFill/>
          <a:ln>
            <a:noFill/>
          </a:ln>
        </p:spPr>
      </p:pic>
      <p:pic>
        <p:nvPicPr>
          <p:cNvPr id="72" name="Google Shape;72;p10"/>
          <p:cNvPicPr preferRelativeResize="0"/>
          <p:nvPr/>
        </p:nvPicPr>
        <p:blipFill rotWithShape="1">
          <a:blip r:embed="rId6">
            <a:alphaModFix/>
          </a:blip>
          <a:srcRect b="0" l="0" r="0" t="0"/>
          <a:stretch/>
        </p:blipFill>
        <p:spPr>
          <a:xfrm>
            <a:off x="8797149" y="6976913"/>
            <a:ext cx="3999476" cy="4012974"/>
          </a:xfrm>
          <a:prstGeom prst="rect">
            <a:avLst/>
          </a:prstGeom>
          <a:noFill/>
          <a:ln>
            <a:noFill/>
          </a:ln>
        </p:spPr>
      </p:pic>
      <p:pic>
        <p:nvPicPr>
          <p:cNvPr id="73" name="Google Shape;73;p10"/>
          <p:cNvPicPr preferRelativeResize="0"/>
          <p:nvPr/>
        </p:nvPicPr>
        <p:blipFill rotWithShape="1">
          <a:blip r:embed="rId7">
            <a:alphaModFix/>
          </a:blip>
          <a:srcRect b="0" l="0" r="0" t="0"/>
          <a:stretch/>
        </p:blipFill>
        <p:spPr>
          <a:xfrm>
            <a:off x="7270981" y="2570398"/>
            <a:ext cx="3999476" cy="4071162"/>
          </a:xfrm>
          <a:prstGeom prst="rect">
            <a:avLst/>
          </a:prstGeom>
          <a:noFill/>
          <a:ln>
            <a:noFill/>
          </a:ln>
        </p:spPr>
      </p:pic>
      <p:sp>
        <p:nvSpPr>
          <p:cNvPr id="74" name="Google Shape;74;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5" name="Google Shape;75;p10"/>
          <p:cNvGrpSpPr/>
          <p:nvPr/>
        </p:nvGrpSpPr>
        <p:grpSpPr>
          <a:xfrm>
            <a:off x="599448" y="3308558"/>
            <a:ext cx="2489999" cy="2588607"/>
            <a:chOff x="599452" y="3110429"/>
            <a:chExt cx="2680589" cy="2786745"/>
          </a:xfrm>
        </p:grpSpPr>
        <p:sp>
          <p:nvSpPr>
            <p:cNvPr id="76" name="Google Shape;76;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p10"/>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78" name="Google Shape;78;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0" name="Google Shape;80;p10"/>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2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3">
            <a:alphaModFix/>
          </a:blip>
          <a:srcRect b="0" l="0" r="0" t="0"/>
          <a:stretch/>
        </p:blipFill>
        <p:spPr>
          <a:xfrm>
            <a:off x="7545893" y="2215739"/>
            <a:ext cx="11394268" cy="8364374"/>
          </a:xfrm>
          <a:prstGeom prst="rect">
            <a:avLst/>
          </a:prstGeom>
          <a:noFill/>
          <a:ln>
            <a:noFill/>
          </a:ln>
        </p:spPr>
      </p:pic>
      <p:sp>
        <p:nvSpPr>
          <p:cNvPr id="86" name="Google Shape;86;p11"/>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87" name="Google Shape;87;p11"/>
          <p:cNvGrpSpPr/>
          <p:nvPr/>
        </p:nvGrpSpPr>
        <p:grpSpPr>
          <a:xfrm>
            <a:off x="599448" y="3308558"/>
            <a:ext cx="2489999" cy="2588607"/>
            <a:chOff x="599452" y="3110429"/>
            <a:chExt cx="2680589" cy="2786745"/>
          </a:xfrm>
        </p:grpSpPr>
        <p:sp>
          <p:nvSpPr>
            <p:cNvPr id="88" name="Google Shape;88;p11"/>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90" name="Google Shape;90;p11"/>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2" name="Google Shape;92;p11"/>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b="0" l="0" r="0" t="0"/>
          <a:stretch/>
        </p:blipFill>
        <p:spPr>
          <a:xfrm rot="5400000">
            <a:off x="6986016" y="1929532"/>
            <a:ext cx="10705420" cy="7759683"/>
          </a:xfrm>
          <a:prstGeom prst="rect">
            <a:avLst/>
          </a:prstGeom>
          <a:noFill/>
          <a:ln>
            <a:noFill/>
          </a:ln>
        </p:spPr>
      </p:pic>
      <p:sp>
        <p:nvSpPr>
          <p:cNvPr id="99" name="Google Shape;99;p12"/>
          <p:cNvSpPr txBox="1"/>
          <p:nvPr/>
        </p:nvSpPr>
        <p:spPr>
          <a:xfrm>
            <a:off x="8846496" y="1571469"/>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3000"/>
              <a:buFont typeface="Arial"/>
              <a:buNone/>
            </a:pPr>
            <a:r>
              <a:rPr b="1" i="0" lang="en" sz="13000" u="none" cap="none" strike="noStrike">
                <a:solidFill>
                  <a:schemeClr val="lt1"/>
                </a:solidFill>
                <a:latin typeface="Poppins"/>
                <a:ea typeface="Poppins"/>
                <a:cs typeface="Poppins"/>
                <a:sym typeface="Poppins"/>
              </a:rPr>
              <a:t>gate</a:t>
            </a:r>
            <a:endParaRPr b="1" i="0" sz="13000" u="none" cap="none" strike="noStrike">
              <a:solidFill>
                <a:schemeClr val="lt1"/>
              </a:solidFill>
              <a:latin typeface="Poppins"/>
              <a:ea typeface="Poppins"/>
              <a:cs typeface="Poppins"/>
              <a:sym typeface="Poppins"/>
            </a:endParaRPr>
          </a:p>
        </p:txBody>
      </p:sp>
      <p:sp>
        <p:nvSpPr>
          <p:cNvPr id="100" name="Google Shape;100;p12"/>
          <p:cNvSpPr txBox="1"/>
          <p:nvPr/>
        </p:nvSpPr>
        <p:spPr>
          <a:xfrm>
            <a:off x="9500975" y="5715075"/>
            <a:ext cx="5756100" cy="2641800"/>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3000"/>
              <a:buFont typeface="Arial"/>
              <a:buNone/>
            </a:pPr>
            <a:r>
              <a:rPr b="1" i="0" lang="en" sz="13000" u="none" cap="none" strike="noStrike">
                <a:solidFill>
                  <a:schemeClr val="lt1"/>
                </a:solidFill>
                <a:latin typeface="Poppins"/>
                <a:ea typeface="Poppins"/>
                <a:cs typeface="Poppins"/>
                <a:sym typeface="Poppins"/>
              </a:rPr>
              <a:t>same</a:t>
            </a:r>
            <a:endParaRPr b="1" i="0" sz="13000" u="none" cap="none" strike="noStrike">
              <a:solidFill>
                <a:schemeClr val="lt1"/>
              </a:solidFill>
              <a:latin typeface="Poppins"/>
              <a:ea typeface="Poppins"/>
              <a:cs typeface="Poppins"/>
              <a:sym typeface="Poppins"/>
            </a:endParaRPr>
          </a:p>
        </p:txBody>
      </p:sp>
      <p:sp>
        <p:nvSpPr>
          <p:cNvPr id="101" name="Google Shape;101;p12"/>
          <p:cNvSpPr/>
          <p:nvPr/>
        </p:nvSpPr>
        <p:spPr>
          <a:xfrm>
            <a:off x="11535536"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2" name="Google Shape;102;p12"/>
          <p:cNvSpPr/>
          <p:nvPr/>
        </p:nvSpPr>
        <p:spPr>
          <a:xfrm>
            <a:off x="12387799"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3" name="Google Shape;103;p12"/>
          <p:cNvSpPr/>
          <p:nvPr/>
        </p:nvSpPr>
        <p:spPr>
          <a:xfrm>
            <a:off x="9871847"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4" name="Google Shape;104;p12"/>
          <p:cNvSpPr/>
          <p:nvPr/>
        </p:nvSpPr>
        <p:spPr>
          <a:xfrm>
            <a:off x="10984125"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5" name="Google Shape;105;p12"/>
          <p:cNvSpPr/>
          <p:nvPr/>
        </p:nvSpPr>
        <p:spPr>
          <a:xfrm>
            <a:off x="9728304" y="4689705"/>
            <a:ext cx="4522763"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6" name="Google Shape;106;p12"/>
          <p:cNvSpPr/>
          <p:nvPr/>
        </p:nvSpPr>
        <p:spPr>
          <a:xfrm>
            <a:off x="9728305" y="8958528"/>
            <a:ext cx="5071536"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7" name="Google Shape;107;p12"/>
          <p:cNvSpPr/>
          <p:nvPr/>
        </p:nvSpPr>
        <p:spPr>
          <a:xfrm>
            <a:off x="10286945"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8" name="Google Shape;108;p12"/>
          <p:cNvSpPr/>
          <p:nvPr/>
        </p:nvSpPr>
        <p:spPr>
          <a:xfrm>
            <a:off x="12626982"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9" name="Google Shape;109;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0" name="Google Shape;110;p12"/>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11" name="Google Shape;111;p12"/>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112" name="Google Shape;112;p12"/>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113" name="Google Shape;113;p12"/>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pSp>
        <p:nvGrpSpPr>
          <p:cNvPr id="119" name="Google Shape;119;p13"/>
          <p:cNvGrpSpPr/>
          <p:nvPr/>
        </p:nvGrpSpPr>
        <p:grpSpPr>
          <a:xfrm>
            <a:off x="7201534" y="2469766"/>
            <a:ext cx="5149254" cy="2816920"/>
            <a:chOff x="5784675" y="818500"/>
            <a:chExt cx="2737800" cy="1941900"/>
          </a:xfrm>
        </p:grpSpPr>
        <p:sp>
          <p:nvSpPr>
            <p:cNvPr id="120" name="Google Shape;120;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1" name="Google Shape;121;p13"/>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93" u="none" cap="none" strike="noStrike">
                  <a:solidFill>
                    <a:schemeClr val="accent1"/>
                  </a:solidFill>
                  <a:latin typeface="Poppins"/>
                  <a:ea typeface="Poppins"/>
                  <a:cs typeface="Poppins"/>
                  <a:sym typeface="Poppins"/>
                </a:rPr>
                <a:t>wake</a:t>
              </a:r>
              <a:endParaRPr b="1" i="0" sz="10093" u="none" cap="none" strike="noStrike">
                <a:solidFill>
                  <a:schemeClr val="accent1"/>
                </a:solidFill>
                <a:latin typeface="Poppins"/>
                <a:ea typeface="Poppins"/>
                <a:cs typeface="Poppins"/>
                <a:sym typeface="Poppins"/>
              </a:endParaRPr>
            </a:p>
          </p:txBody>
        </p:sp>
      </p:grpSp>
      <p:grpSp>
        <p:nvGrpSpPr>
          <p:cNvPr id="122" name="Google Shape;122;p13"/>
          <p:cNvGrpSpPr/>
          <p:nvPr/>
        </p:nvGrpSpPr>
        <p:grpSpPr>
          <a:xfrm>
            <a:off x="14178840" y="2469762"/>
            <a:ext cx="4788138" cy="2816920"/>
            <a:chOff x="5784675" y="907452"/>
            <a:chExt cx="2737800" cy="1941900"/>
          </a:xfrm>
        </p:grpSpPr>
        <p:sp>
          <p:nvSpPr>
            <p:cNvPr id="123" name="Google Shape;123;p13"/>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4" name="Google Shape;124;p13"/>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fade</a:t>
              </a:r>
              <a:endParaRPr b="1" i="0" sz="10000" u="none" cap="none" strike="noStrike">
                <a:solidFill>
                  <a:schemeClr val="accent1"/>
                </a:solidFill>
                <a:latin typeface="Poppins"/>
                <a:ea typeface="Poppins"/>
                <a:cs typeface="Poppins"/>
                <a:sym typeface="Poppins"/>
              </a:endParaRPr>
            </a:p>
          </p:txBody>
        </p:sp>
      </p:grpSp>
      <p:grpSp>
        <p:nvGrpSpPr>
          <p:cNvPr id="125" name="Google Shape;125;p13"/>
          <p:cNvGrpSpPr/>
          <p:nvPr/>
        </p:nvGrpSpPr>
        <p:grpSpPr>
          <a:xfrm>
            <a:off x="7201539" y="5481775"/>
            <a:ext cx="11765422" cy="3751557"/>
            <a:chOff x="5784675" y="818500"/>
            <a:chExt cx="2737800" cy="1941900"/>
          </a:xfrm>
        </p:grpSpPr>
        <p:sp>
          <p:nvSpPr>
            <p:cNvPr id="126" name="Google Shape;126;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7" name="Google Shape;127;p13"/>
            <p:cNvSpPr/>
            <p:nvPr/>
          </p:nvSpPr>
          <p:spPr>
            <a:xfrm>
              <a:off x="5859780" y="1000907"/>
              <a:ext cx="2578883"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8800"/>
                <a:buFont typeface="Arial"/>
                <a:buNone/>
              </a:pPr>
              <a:r>
                <a:rPr b="1" i="0" lang="en" sz="8100" u="none" cap="none" strike="noStrike">
                  <a:solidFill>
                    <a:schemeClr val="accent1"/>
                  </a:solidFill>
                  <a:latin typeface="Poppins"/>
                  <a:ea typeface="Poppins"/>
                  <a:cs typeface="Poppins"/>
                  <a:sym typeface="Poppins"/>
                </a:rPr>
                <a:t>He said hi. </a:t>
              </a:r>
              <a:endParaRPr b="1" i="0" sz="81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8800"/>
                <a:buFont typeface="Arial"/>
                <a:buNone/>
              </a:pPr>
              <a:r>
                <a:rPr b="1" i="0" lang="en" sz="8100" u="none" cap="none" strike="noStrike">
                  <a:solidFill>
                    <a:schemeClr val="accent1"/>
                  </a:solidFill>
                  <a:latin typeface="Poppins"/>
                  <a:ea typeface="Poppins"/>
                  <a:cs typeface="Poppins"/>
                  <a:sym typeface="Poppins"/>
                </a:rPr>
                <a:t>She made a wave.</a:t>
              </a:r>
              <a:endParaRPr b="1" i="0" sz="8100" u="none" cap="none" strike="noStrike">
                <a:solidFill>
                  <a:schemeClr val="accent1"/>
                </a:solidFill>
                <a:latin typeface="Poppins"/>
                <a:ea typeface="Poppins"/>
                <a:cs typeface="Poppins"/>
                <a:sym typeface="Poppins"/>
              </a:endParaRPr>
            </a:p>
          </p:txBody>
        </p:sp>
      </p:grpSp>
      <p:sp>
        <p:nvSpPr>
          <p:cNvPr id="128" name="Google Shape;128;p13"/>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9" name="Google Shape;129;p13"/>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30" name="Google Shape;130;p13"/>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31" name="Google Shape;131;p13"/>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2" name="Google Shape;132;p13"/>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3" name="Google Shape;133;p13"/>
          <p:cNvPicPr preferRelativeResize="0"/>
          <p:nvPr/>
        </p:nvPicPr>
        <p:blipFill rotWithShape="1">
          <a:blip r:embed="rId5">
            <a:alphaModFix/>
          </a:blip>
          <a:srcRect b="0" l="0" r="0" t="0"/>
          <a:stretch/>
        </p:blipFill>
        <p:spPr>
          <a:xfrm>
            <a:off x="16552275" y="9353587"/>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000"/>
                                        <p:tgtEl>
                                          <p:spTgt spid="122"/>
                                        </p:tgtEl>
                                        <p:attrNameLst>
                                          <p:attrName>ppt_w</p:attrName>
                                        </p:attrNameLst>
                                      </p:cBhvr>
                                      <p:tavLst>
                                        <p:tav fmla="" tm="0">
                                          <p:val>
                                            <p:strVal val="0"/>
                                          </p:val>
                                        </p:tav>
                                        <p:tav fmla="" tm="100000">
                                          <p:val>
                                            <p:strVal val="#ppt_w"/>
                                          </p:val>
                                        </p:tav>
                                      </p:tavLst>
                                    </p:anim>
                                    <p:anim calcmode="lin" valueType="num">
                                      <p:cBhvr additive="base">
                                        <p:cTn dur="1000"/>
                                        <p:tgtEl>
                                          <p:spTgt spid="1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nvSpPr>
        <p:spPr>
          <a:xfrm>
            <a:off x="7094875" y="2763400"/>
            <a:ext cx="12764700" cy="78183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lang="en" sz="10000">
                <a:solidFill>
                  <a:schemeClr val="accent1"/>
                </a:solidFill>
                <a:latin typeface="Poppins"/>
                <a:ea typeface="Poppins"/>
                <a:cs typeface="Poppins"/>
                <a:sym typeface="Poppins"/>
              </a:rPr>
              <a:t>  </a:t>
            </a:r>
            <a:r>
              <a:rPr b="1" i="0" lang="en" sz="10000" u="none" cap="none" strike="noStrike">
                <a:solidFill>
                  <a:schemeClr val="accent1"/>
                </a:solidFill>
                <a:latin typeface="Poppins"/>
                <a:ea typeface="Poppins"/>
                <a:cs typeface="Poppins"/>
                <a:sym typeface="Poppins"/>
              </a:rPr>
              <a:t>date			</a:t>
            </a:r>
            <a:r>
              <a:rPr b="1" lang="en" sz="10000">
                <a:solidFill>
                  <a:schemeClr val="accent1"/>
                </a:solidFill>
                <a:latin typeface="Poppins"/>
                <a:ea typeface="Poppins"/>
                <a:cs typeface="Poppins"/>
                <a:sym typeface="Poppins"/>
              </a:rPr>
              <a:t>        </a:t>
            </a:r>
            <a:r>
              <a:rPr b="1" i="0" lang="en" sz="10000" u="none" cap="none" strike="noStrike">
                <a:solidFill>
                  <a:schemeClr val="accent1"/>
                </a:solidFill>
                <a:latin typeface="Poppins"/>
                <a:ea typeface="Poppins"/>
                <a:cs typeface="Poppins"/>
                <a:sym typeface="Poppins"/>
              </a:rPr>
              <a:t>make</a:t>
            </a:r>
            <a:endParaRPr b="1" i="0" sz="10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lang="en" sz="10000">
                <a:solidFill>
                  <a:schemeClr val="accent1"/>
                </a:solidFill>
                <a:latin typeface="Poppins"/>
                <a:ea typeface="Poppins"/>
                <a:cs typeface="Poppins"/>
                <a:sym typeface="Poppins"/>
              </a:rPr>
              <a:t>  </a:t>
            </a:r>
            <a:r>
              <a:rPr b="1" i="0" lang="en" sz="10000" u="none" cap="none" strike="noStrike">
                <a:solidFill>
                  <a:schemeClr val="accent1"/>
                </a:solidFill>
                <a:latin typeface="Poppins"/>
                <a:ea typeface="Poppins"/>
                <a:cs typeface="Poppins"/>
                <a:sym typeface="Poppins"/>
              </a:rPr>
              <a:t>mane</a:t>
            </a:r>
            <a:endParaRPr b="1" i="0" sz="10000" u="none" cap="none" strike="noStrike">
              <a:solidFill>
                <a:schemeClr val="accent1"/>
              </a:solidFill>
              <a:highlight>
                <a:srgbClr val="FFFFFF"/>
              </a:highlight>
              <a:latin typeface="Poppins"/>
              <a:ea typeface="Poppins"/>
              <a:cs typeface="Poppins"/>
              <a:sym typeface="Poppins"/>
            </a:endParaRPr>
          </a:p>
        </p:txBody>
      </p:sp>
      <p:sp>
        <p:nvSpPr>
          <p:cNvPr id="140" name="Google Shape;140;p14"/>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sp>
        <p:nvSpPr>
          <p:cNvPr id="141" name="Google Shape;141;p14"/>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42" name="Google Shape;142;p14"/>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3" name="Google Shape;143;p14"/>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ppt_w</p:attrName>
                                        </p:attrNameLst>
                                      </p:cBhvr>
                                      <p:tavLst>
                                        <p:tav fmla="" tm="0">
                                          <p:val>
                                            <p:strVal val="0"/>
                                          </p:val>
                                        </p:tav>
                                        <p:tav fmla="" tm="100000">
                                          <p:val>
                                            <p:strVal val="#ppt_w"/>
                                          </p:val>
                                        </p:tav>
                                      </p:tavLst>
                                    </p:anim>
                                    <p:anim calcmode="lin" valueType="num">
                                      <p:cBhvr additive="base">
                                        <p:cTn dur="1000"/>
                                        <p:tgtEl>
                                          <p:spTgt spid="1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15"/>
          <p:cNvPicPr preferRelativeResize="0"/>
          <p:nvPr/>
        </p:nvPicPr>
        <p:blipFill rotWithShape="1">
          <a:blip r:embed="rId3">
            <a:alphaModFix/>
          </a:blip>
          <a:srcRect b="0" l="0" r="0" t="0"/>
          <a:stretch/>
        </p:blipFill>
        <p:spPr>
          <a:xfrm>
            <a:off x="7214929" y="4434646"/>
            <a:ext cx="4171572" cy="3140798"/>
          </a:xfrm>
          <a:prstGeom prst="rect">
            <a:avLst/>
          </a:prstGeom>
          <a:noFill/>
          <a:ln>
            <a:noFill/>
          </a:ln>
        </p:spPr>
      </p:pic>
      <p:pic>
        <p:nvPicPr>
          <p:cNvPr id="150" name="Google Shape;150;p15"/>
          <p:cNvPicPr preferRelativeResize="0"/>
          <p:nvPr/>
        </p:nvPicPr>
        <p:blipFill rotWithShape="1">
          <a:blip r:embed="rId4">
            <a:alphaModFix/>
          </a:blip>
          <a:srcRect b="0" l="0" r="0" t="0"/>
          <a:stretch/>
        </p:blipFill>
        <p:spPr>
          <a:xfrm>
            <a:off x="10350856" y="4434646"/>
            <a:ext cx="4171572" cy="4160732"/>
          </a:xfrm>
          <a:prstGeom prst="rect">
            <a:avLst/>
          </a:prstGeom>
          <a:noFill/>
          <a:ln>
            <a:noFill/>
          </a:ln>
        </p:spPr>
      </p:pic>
      <p:pic>
        <p:nvPicPr>
          <p:cNvPr id="151" name="Google Shape;151;p15"/>
          <p:cNvPicPr preferRelativeResize="0"/>
          <p:nvPr/>
        </p:nvPicPr>
        <p:blipFill rotWithShape="1">
          <a:blip r:embed="rId5">
            <a:alphaModFix/>
          </a:blip>
          <a:srcRect b="0" l="0" r="0" t="0"/>
          <a:stretch/>
        </p:blipFill>
        <p:spPr>
          <a:xfrm>
            <a:off x="13467534" y="4434646"/>
            <a:ext cx="4171572" cy="4160732"/>
          </a:xfrm>
          <a:prstGeom prst="rect">
            <a:avLst/>
          </a:prstGeom>
          <a:noFill/>
          <a:ln>
            <a:noFill/>
          </a:ln>
        </p:spPr>
      </p:pic>
      <p:pic>
        <p:nvPicPr>
          <p:cNvPr id="152" name="Google Shape;152;p15"/>
          <p:cNvPicPr preferRelativeResize="0"/>
          <p:nvPr/>
        </p:nvPicPr>
        <p:blipFill rotWithShape="1">
          <a:blip r:embed="rId6">
            <a:alphaModFix/>
          </a:blip>
          <a:srcRect b="0" l="0" r="0" t="0"/>
          <a:stretch/>
        </p:blipFill>
        <p:spPr>
          <a:xfrm>
            <a:off x="16603461" y="4453619"/>
            <a:ext cx="3110936" cy="3102852"/>
          </a:xfrm>
          <a:prstGeom prst="rect">
            <a:avLst/>
          </a:prstGeom>
          <a:noFill/>
          <a:ln>
            <a:noFill/>
          </a:ln>
        </p:spPr>
      </p:pic>
      <p:sp>
        <p:nvSpPr>
          <p:cNvPr id="153" name="Google Shape;153;p15"/>
          <p:cNvSpPr txBox="1"/>
          <p:nvPr/>
        </p:nvSpPr>
        <p:spPr>
          <a:xfrm>
            <a:off x="7168204" y="4000055"/>
            <a:ext cx="3111000" cy="26160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sp>
        <p:nvSpPr>
          <p:cNvPr id="154" name="Google Shape;154;p15"/>
          <p:cNvSpPr txBox="1"/>
          <p:nvPr/>
        </p:nvSpPr>
        <p:spPr>
          <a:xfrm>
            <a:off x="16993167" y="3936372"/>
            <a:ext cx="3111000" cy="26160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sp>
        <p:nvSpPr>
          <p:cNvPr id="155" name="Google Shape;155;p15"/>
          <p:cNvSpPr txBox="1"/>
          <p:nvPr/>
        </p:nvSpPr>
        <p:spPr>
          <a:xfrm>
            <a:off x="13988872" y="3870085"/>
            <a:ext cx="3111000" cy="26160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p</a:t>
            </a:r>
            <a:endParaRPr b="1" i="0" sz="21986" u="none" cap="none" strike="noStrike">
              <a:solidFill>
                <a:srgbClr val="000000"/>
              </a:solidFill>
              <a:latin typeface="Poppins"/>
              <a:ea typeface="Poppins"/>
              <a:cs typeface="Poppins"/>
              <a:sym typeface="Poppins"/>
            </a:endParaRPr>
          </a:p>
        </p:txBody>
      </p:sp>
      <p:sp>
        <p:nvSpPr>
          <p:cNvPr id="156" name="Google Shape;156;p15"/>
          <p:cNvSpPr txBox="1"/>
          <p:nvPr/>
        </p:nvSpPr>
        <p:spPr>
          <a:xfrm>
            <a:off x="10854713" y="3870085"/>
            <a:ext cx="3111000" cy="26160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sp>
        <p:nvSpPr>
          <p:cNvPr id="157" name="Google Shape;157;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58" name="Google Shape;158;p15"/>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9" name="Google Shape;159;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0" name="Google Shape;160;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6"/>
          <p:cNvPicPr preferRelativeResize="0"/>
          <p:nvPr/>
        </p:nvPicPr>
        <p:blipFill rotWithShape="1">
          <a:blip r:embed="rId3">
            <a:alphaModFix/>
          </a:blip>
          <a:srcRect b="0" l="0" r="0" t="0"/>
          <a:stretch/>
        </p:blipFill>
        <p:spPr>
          <a:xfrm>
            <a:off x="7670554" y="4495577"/>
            <a:ext cx="3064341" cy="2438644"/>
          </a:xfrm>
          <a:prstGeom prst="rect">
            <a:avLst/>
          </a:prstGeom>
          <a:noFill/>
          <a:ln>
            <a:noFill/>
          </a:ln>
        </p:spPr>
      </p:pic>
      <p:pic>
        <p:nvPicPr>
          <p:cNvPr id="167" name="Google Shape;167;p16"/>
          <p:cNvPicPr preferRelativeResize="0"/>
          <p:nvPr/>
        </p:nvPicPr>
        <p:blipFill rotWithShape="1">
          <a:blip r:embed="rId4">
            <a:alphaModFix/>
          </a:blip>
          <a:srcRect b="0" l="0" r="0" t="0"/>
          <a:stretch/>
        </p:blipFill>
        <p:spPr>
          <a:xfrm>
            <a:off x="9936053" y="4495577"/>
            <a:ext cx="3064341" cy="3230567"/>
          </a:xfrm>
          <a:prstGeom prst="rect">
            <a:avLst/>
          </a:prstGeom>
          <a:noFill/>
          <a:ln>
            <a:noFill/>
          </a:ln>
        </p:spPr>
      </p:pic>
      <p:pic>
        <p:nvPicPr>
          <p:cNvPr id="168" name="Google Shape;168;p16"/>
          <p:cNvPicPr preferRelativeResize="0"/>
          <p:nvPr/>
        </p:nvPicPr>
        <p:blipFill rotWithShape="1">
          <a:blip r:embed="rId5">
            <a:alphaModFix/>
          </a:blip>
          <a:srcRect b="0" l="0" r="0" t="0"/>
          <a:stretch/>
        </p:blipFill>
        <p:spPr>
          <a:xfrm>
            <a:off x="12222570" y="4495577"/>
            <a:ext cx="3064341" cy="3230567"/>
          </a:xfrm>
          <a:prstGeom prst="rect">
            <a:avLst/>
          </a:prstGeom>
          <a:noFill/>
          <a:ln>
            <a:noFill/>
          </a:ln>
        </p:spPr>
      </p:pic>
      <p:sp>
        <p:nvSpPr>
          <p:cNvPr id="169" name="Google Shape;169;p16"/>
          <p:cNvSpPr txBox="1"/>
          <p:nvPr/>
        </p:nvSpPr>
        <p:spPr>
          <a:xfrm>
            <a:off x="7871803" y="4447119"/>
            <a:ext cx="1738861" cy="141075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g</a:t>
            </a:r>
            <a:endParaRPr b="1" i="0" sz="10993" u="none" cap="none" strike="noStrike">
              <a:solidFill>
                <a:srgbClr val="000000"/>
              </a:solidFill>
              <a:latin typeface="Poppins"/>
              <a:ea typeface="Poppins"/>
              <a:cs typeface="Poppins"/>
              <a:sym typeface="Poppins"/>
            </a:endParaRPr>
          </a:p>
        </p:txBody>
      </p:sp>
      <p:pic>
        <p:nvPicPr>
          <p:cNvPr id="170" name="Google Shape;170;p16"/>
          <p:cNvPicPr preferRelativeResize="0"/>
          <p:nvPr/>
        </p:nvPicPr>
        <p:blipFill rotWithShape="1">
          <a:blip r:embed="rId6">
            <a:alphaModFix/>
          </a:blip>
          <a:srcRect b="0" l="0" r="0" t="0"/>
          <a:stretch/>
        </p:blipFill>
        <p:spPr>
          <a:xfrm>
            <a:off x="14476029" y="4500327"/>
            <a:ext cx="3064341" cy="2438668"/>
          </a:xfrm>
          <a:prstGeom prst="rect">
            <a:avLst/>
          </a:prstGeom>
          <a:noFill/>
          <a:ln>
            <a:noFill/>
          </a:ln>
        </p:spPr>
      </p:pic>
      <p:pic>
        <p:nvPicPr>
          <p:cNvPr id="171" name="Google Shape;171;p16"/>
          <p:cNvPicPr preferRelativeResize="0"/>
          <p:nvPr/>
        </p:nvPicPr>
        <p:blipFill rotWithShape="1">
          <a:blip r:embed="rId3">
            <a:alphaModFix/>
          </a:blip>
          <a:srcRect b="0" l="0" r="0" t="0"/>
          <a:stretch/>
        </p:blipFill>
        <p:spPr>
          <a:xfrm rot="5400000">
            <a:off x="16295695" y="4923660"/>
            <a:ext cx="3300059" cy="2362969"/>
          </a:xfrm>
          <a:prstGeom prst="rect">
            <a:avLst/>
          </a:prstGeom>
          <a:noFill/>
          <a:ln>
            <a:noFill/>
          </a:ln>
        </p:spPr>
      </p:pic>
      <p:sp>
        <p:nvSpPr>
          <p:cNvPr id="172" name="Google Shape;172;p16"/>
          <p:cNvSpPr txBox="1"/>
          <p:nvPr/>
        </p:nvSpPr>
        <p:spPr>
          <a:xfrm>
            <a:off x="10429751" y="4576232"/>
            <a:ext cx="1738861" cy="141075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r</a:t>
            </a:r>
            <a:endParaRPr b="1" i="0" sz="10993" u="none" cap="none" strike="noStrike">
              <a:solidFill>
                <a:srgbClr val="000000"/>
              </a:solidFill>
              <a:latin typeface="Poppins"/>
              <a:ea typeface="Poppins"/>
              <a:cs typeface="Poppins"/>
              <a:sym typeface="Poppins"/>
            </a:endParaRPr>
          </a:p>
        </p:txBody>
      </p:sp>
      <p:sp>
        <p:nvSpPr>
          <p:cNvPr id="173" name="Google Shape;173;p16"/>
          <p:cNvSpPr txBox="1"/>
          <p:nvPr/>
        </p:nvSpPr>
        <p:spPr>
          <a:xfrm>
            <a:off x="12622320" y="4576232"/>
            <a:ext cx="1738861" cy="141075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a</a:t>
            </a:r>
            <a:endParaRPr b="1" i="0" sz="10993" u="none" cap="none" strike="noStrike">
              <a:solidFill>
                <a:srgbClr val="000000"/>
              </a:solidFill>
              <a:latin typeface="Poppins"/>
              <a:ea typeface="Poppins"/>
              <a:cs typeface="Poppins"/>
              <a:sym typeface="Poppins"/>
            </a:endParaRPr>
          </a:p>
        </p:txBody>
      </p:sp>
      <p:sp>
        <p:nvSpPr>
          <p:cNvPr id="174" name="Google Shape;174;p16"/>
          <p:cNvSpPr txBox="1"/>
          <p:nvPr/>
        </p:nvSpPr>
        <p:spPr>
          <a:xfrm>
            <a:off x="15031456" y="4648421"/>
            <a:ext cx="1738861" cy="141075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p</a:t>
            </a:r>
            <a:endParaRPr b="1" i="0" sz="10993" u="none" cap="none" strike="noStrike">
              <a:solidFill>
                <a:srgbClr val="000000"/>
              </a:solidFill>
              <a:latin typeface="Poppins"/>
              <a:ea typeface="Poppins"/>
              <a:cs typeface="Poppins"/>
              <a:sym typeface="Poppins"/>
            </a:endParaRPr>
          </a:p>
        </p:txBody>
      </p:sp>
      <p:sp>
        <p:nvSpPr>
          <p:cNvPr id="175" name="Google Shape;175;p16"/>
          <p:cNvSpPr txBox="1"/>
          <p:nvPr/>
        </p:nvSpPr>
        <p:spPr>
          <a:xfrm>
            <a:off x="17272097" y="4648421"/>
            <a:ext cx="1738861" cy="141075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e</a:t>
            </a:r>
            <a:endParaRPr b="1" i="0" sz="10993" u="none" cap="none" strike="noStrike">
              <a:solidFill>
                <a:srgbClr val="000000"/>
              </a:solidFill>
              <a:latin typeface="Poppins"/>
              <a:ea typeface="Poppins"/>
              <a:cs typeface="Poppins"/>
              <a:sym typeface="Poppins"/>
            </a:endParaRPr>
          </a:p>
        </p:txBody>
      </p:sp>
      <p:sp>
        <p:nvSpPr>
          <p:cNvPr id="176" name="Google Shape;176;p16"/>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77" name="Google Shape;177;p16"/>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8" name="Google Shape;178;p16"/>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17"/>
          <p:cNvGrpSpPr/>
          <p:nvPr/>
        </p:nvGrpSpPr>
        <p:grpSpPr>
          <a:xfrm>
            <a:off x="9893730" y="4100138"/>
            <a:ext cx="5832155" cy="3109038"/>
            <a:chOff x="5784675" y="818500"/>
            <a:chExt cx="2737800" cy="1941900"/>
          </a:xfrm>
        </p:grpSpPr>
        <p:sp>
          <p:nvSpPr>
            <p:cNvPr id="185" name="Google Shape;185;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6" name="Google Shape;186;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193" u="none" cap="none" strike="noStrike">
                  <a:solidFill>
                    <a:schemeClr val="accent2"/>
                  </a:solidFill>
                  <a:latin typeface="Poppins"/>
                  <a:ea typeface="Poppins"/>
                  <a:cs typeface="Poppins"/>
                  <a:sym typeface="Poppins"/>
                </a:rPr>
                <a:t>want</a:t>
              </a:r>
              <a:endParaRPr b="1" i="0" sz="10193" u="none" cap="none" strike="noStrike">
                <a:solidFill>
                  <a:schemeClr val="accent2"/>
                </a:solidFill>
                <a:latin typeface="Poppins"/>
                <a:ea typeface="Poppins"/>
                <a:cs typeface="Poppins"/>
                <a:sym typeface="Poppins"/>
              </a:endParaRPr>
            </a:p>
          </p:txBody>
        </p:sp>
      </p:grpSp>
      <p:sp>
        <p:nvSpPr>
          <p:cNvPr id="187" name="Google Shape;187;p17"/>
          <p:cNvSpPr/>
          <p:nvPr/>
        </p:nvSpPr>
        <p:spPr>
          <a:xfrm>
            <a:off x="12239087" y="5118151"/>
            <a:ext cx="931991"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8" name="Google Shape;188;p1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9" name="Google Shape;189;p17"/>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0" name="Google Shape;190;p17"/>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91" name="Google Shape;191;p17"/>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92" name="Google Shape;192;p17"/>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ppt_w</p:attrName>
                                        </p:attrNameLst>
                                      </p:cBhvr>
                                      <p:tavLst>
                                        <p:tav fmla="" tm="0">
                                          <p:val>
                                            <p:strVal val="0"/>
                                          </p:val>
                                        </p:tav>
                                        <p:tav fmla="" tm="100000">
                                          <p:val>
                                            <p:strVal val="#ppt_w"/>
                                          </p:val>
                                        </p:tav>
                                      </p:tavLst>
                                    </p:anim>
                                    <p:anim calcmode="lin" valueType="num">
                                      <p:cBhvr additive="base">
                                        <p:cTn dur="10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