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5"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20104100" cy="11309350"/>
  <p:notesSz cx="9144000" cy="6858000"/>
  <p:embeddedFontLst>
    <p:embeddedFont>
      <p:font typeface="Poppins" panose="00000500000000000000" pitchFamily="2" charset="0"/>
      <p:regular r:id="rId12"/>
      <p:bold r:id="rId13"/>
      <p:italic r:id="rId14"/>
      <p:boldItalic r:id="rId15"/>
    </p:embeddedFont>
    <p:embeddedFont>
      <p:font typeface="Poppins Black" panose="00000A00000000000000" pitchFamily="2" charset="0"/>
      <p:bold r:id="rId16"/>
      <p:boldItalic r:id="rId1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5976">
          <p15:clr>
            <a:srgbClr val="A4A3A4"/>
          </p15:clr>
        </p15:guide>
        <p15:guide id="2" pos="317">
          <p15:clr>
            <a:srgbClr val="A4A3A4"/>
          </p15:clr>
        </p15:guide>
        <p15:guide id="3" orient="horz" pos="158">
          <p15:clr>
            <a:srgbClr val="9AA0A6"/>
          </p15:clr>
        </p15:guide>
        <p15:guide id="4" orient="horz" pos="2454">
          <p15:clr>
            <a:srgbClr val="9AA0A6"/>
          </p15:clr>
        </p15:guide>
        <p15:guide id="5" pos="1044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28" d="100"/>
          <a:sy n="28" d="100"/>
        </p:scale>
        <p:origin x="1075" y="72"/>
      </p:cViewPr>
      <p:guideLst>
        <p:guide orient="horz" pos="5976"/>
        <p:guide pos="317"/>
        <p:guide orient="horz" pos="158"/>
        <p:guide orient="horz" pos="2454"/>
        <p:guide pos="104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
        <p:cNvGrpSpPr/>
        <p:nvPr/>
      </p:nvGrpSpPr>
      <p:grpSpPr>
        <a:xfrm>
          <a:off x="0" y="0"/>
          <a:ext cx="0" cy="0"/>
          <a:chOff x="0" y="0"/>
          <a:chExt cx="0" cy="0"/>
        </a:xfrm>
      </p:grpSpPr>
      <p:sp>
        <p:nvSpPr>
          <p:cNvPr id="50" name="Google Shape;50;p1: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1" name="Google Shape;51;p1: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Introduce the Sound! </a:t>
            </a:r>
            <a:endParaRPr sz="1200" b="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Learning new sounds is so cool! Repeat our chant after me!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learn new sounds!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We use the sound rule to help us read!"</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Introduce the Sound chant and ask the students to repeat after you.</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learn a super cool new rule today!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In this unit, we're going to learn a new rule to help us decode words. When a word ends with a vowel, it's called an open syllable and the vowel makes the long vowel sound, it says its name. Words in this unit will end with a vowel. Before we start practicing that, let's review our sound letter vowel cards. We say the short vowel sound, followed by the long vowel sound.</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Flip through the </a:t>
            </a:r>
            <a:r>
              <a:rPr lang="en" sz="1200" b="1">
                <a:solidFill>
                  <a:schemeClr val="dk1"/>
                </a:solidFill>
                <a:latin typeface="Poppins"/>
                <a:ea typeface="Poppins"/>
                <a:cs typeface="Poppins"/>
                <a:sym typeface="Poppins"/>
              </a:rPr>
              <a:t>Sound Letter cards for a, e, i, o, and u</a:t>
            </a:r>
            <a:r>
              <a:rPr lang="en" sz="1200">
                <a:solidFill>
                  <a:schemeClr val="dk1"/>
                </a:solidFill>
                <a:latin typeface="Poppins"/>
                <a:ea typeface="Poppins"/>
                <a:cs typeface="Poppins"/>
                <a:sym typeface="Poppins"/>
              </a:rPr>
              <a:t>, guiding students to say the short vowel sound and long vowel sound for each letter.</a:t>
            </a:r>
            <a:endParaRPr sz="1200" b="1">
              <a:solidFill>
                <a:schemeClr val="dk1"/>
              </a:solidFill>
              <a:latin typeface="Poppins"/>
              <a:ea typeface="Poppins"/>
              <a:cs typeface="Poppins"/>
              <a:sym typeface="Poppin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2: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8" name="Google Shape;68;p2: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Introduce the Sound!</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read words that end in a vowel, also called an open syllable, we use the long vowel sound. Let's practice our short and long vowel sounds one more time and the consonant digraphs we've learned in Level A.</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Flip through the </a:t>
            </a:r>
            <a:r>
              <a:rPr lang="en" sz="1200" b="1">
                <a:solidFill>
                  <a:schemeClr val="dk1"/>
                </a:solidFill>
                <a:latin typeface="Poppins"/>
                <a:ea typeface="Poppins"/>
                <a:cs typeface="Poppins"/>
                <a:sym typeface="Poppins"/>
              </a:rPr>
              <a:t>Sound Letter cards for a, e, i, o, and u</a:t>
            </a:r>
            <a:r>
              <a:rPr lang="en" sz="1200">
                <a:solidFill>
                  <a:schemeClr val="dk1"/>
                </a:solidFill>
                <a:latin typeface="Poppins"/>
                <a:ea typeface="Poppins"/>
                <a:cs typeface="Poppins"/>
                <a:sym typeface="Poppins"/>
              </a:rPr>
              <a:t> and </a:t>
            </a:r>
            <a:r>
              <a:rPr lang="en" sz="1200" b="1">
                <a:solidFill>
                  <a:schemeClr val="dk1"/>
                </a:solidFill>
                <a:latin typeface="Poppins"/>
                <a:ea typeface="Poppins"/>
                <a:cs typeface="Poppins"/>
                <a:sym typeface="Poppins"/>
              </a:rPr>
              <a:t>wh, sh, ch, ng, ck, ph, and qu</a:t>
            </a:r>
            <a:r>
              <a:rPr lang="en" sz="1200">
                <a:solidFill>
                  <a:schemeClr val="dk1"/>
                </a:solidFill>
                <a:latin typeface="Poppins"/>
                <a:ea typeface="Poppins"/>
                <a:cs typeface="Poppins"/>
                <a:sym typeface="Poppins"/>
              </a:rPr>
              <a:t> or </a:t>
            </a:r>
            <a:r>
              <a:rPr lang="en" sz="1200" b="1">
                <a:solidFill>
                  <a:schemeClr val="dk1"/>
                </a:solidFill>
                <a:latin typeface="Poppins"/>
                <a:ea typeface="Poppins"/>
                <a:cs typeface="Poppins"/>
                <a:sym typeface="Poppins"/>
              </a:rPr>
              <a:t>Level A Sound Letter Mat</a:t>
            </a:r>
            <a:r>
              <a:rPr lang="en" sz="1200">
                <a:solidFill>
                  <a:schemeClr val="dk1"/>
                </a:solidFill>
                <a:latin typeface="Poppins"/>
                <a:ea typeface="Poppins"/>
                <a:cs typeface="Poppins"/>
                <a:sym typeface="Poppins"/>
              </a:rPr>
              <a:t>, guiding students to say the short vowel sound and long vowel sound for each letter.</a:t>
            </a:r>
            <a:endParaRPr sz="1000">
              <a:solidFill>
                <a:schemeClr val="dk1"/>
              </a:solidFill>
              <a:latin typeface="Poppins"/>
              <a:ea typeface="Poppins"/>
              <a:cs typeface="Poppins"/>
              <a:sym typeface="Poppin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3: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0" name="Google Shape;80;p3: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Introduce the Sound!</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Sometimes, a y acts as a vowel and makes a long i sound! We're going to read open syllable words that end with a y that make the long i sound. For example, </a:t>
            </a:r>
            <a:r>
              <a:rPr lang="en" sz="1200" i="1">
                <a:solidFill>
                  <a:schemeClr val="dk1"/>
                </a:solidFill>
                <a:latin typeface="Poppins"/>
                <a:ea typeface="Poppins"/>
                <a:cs typeface="Poppins"/>
                <a:sym typeface="Poppins"/>
              </a:rPr>
              <a:t>sky</a:t>
            </a:r>
            <a:r>
              <a:rPr lang="en" sz="1200">
                <a:solidFill>
                  <a:schemeClr val="dk1"/>
                </a:solidFill>
                <a:latin typeface="Poppins"/>
                <a:ea typeface="Poppins"/>
                <a:cs typeface="Poppins"/>
                <a:sym typeface="Poppins"/>
              </a:rPr>
              <a:t> is an open syllable and the vowel will make the long vowel sound, so we read the word /s/ /k/ /i/ = sky. Let's practice reading our new word pattern!</a:t>
            </a:r>
            <a:endParaRPr sz="1200">
              <a:solidFill>
                <a:schemeClr val="dk1"/>
              </a:solidFill>
              <a:latin typeface="Poppins"/>
              <a:ea typeface="Poppins"/>
              <a:cs typeface="Poppins"/>
              <a:sym typeface="Poppin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4:notes"/>
          <p:cNvSpPr txBox="1">
            <a:spLocks noGrp="1"/>
          </p:cNvSpPr>
          <p:nvPr>
            <p:ph type="body" idx="1"/>
          </p:nvPr>
        </p:nvSpPr>
        <p:spPr>
          <a:xfrm>
            <a:off x="130629" y="1395523"/>
            <a:ext cx="8882800" cy="523755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Blend the Sounds! </a:t>
            </a:r>
            <a:endParaRPr sz="1200" b="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Blending sounds helps us read the words smoothly! Repeat our chant after me!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blend the sounds!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blend the sounds to help us read the words smoothly!"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Blend the Sounds chant and ask the students to repeat after you.</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blending the sounds in some words today!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blend the sounds in words, it helps us read the words smoothly. Let's try it. When words end with a vowel, it's called an open syllable and the vowel makes the long vowel sound, or says its name.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 </a:t>
            </a:r>
            <a:r>
              <a:rPr lang="en" sz="1200" i="1">
                <a:solidFill>
                  <a:schemeClr val="dk1"/>
                </a:solidFill>
                <a:latin typeface="Poppins"/>
                <a:ea typeface="Poppins"/>
                <a:cs typeface="Poppins"/>
                <a:sym typeface="Poppins"/>
              </a:rPr>
              <a:t>my</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This word begins with a consonant, m. M says /m/. Next comes a sometimes vowel, y. This is an open syllable, consonant vowel spelling pattern. The vowel makes the long vowel sound. Remember, y can say long i. Now that I know what kind of word it is, and what vowel sound to use, I can blend the sounds together to read the word. /m/ /y/ = my. Let's segment and blend the word together now using our </a:t>
            </a:r>
            <a:r>
              <a:rPr lang="en" sz="1200" b="1">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Segment and blend the word </a:t>
            </a:r>
            <a:r>
              <a:rPr lang="en" sz="1200" i="1">
                <a:solidFill>
                  <a:schemeClr val="dk1"/>
                </a:solidFill>
                <a:latin typeface="Poppins"/>
                <a:ea typeface="Poppins"/>
                <a:cs typeface="Poppins"/>
                <a:sym typeface="Poppins"/>
              </a:rPr>
              <a:t>my</a:t>
            </a:r>
            <a:r>
              <a:rPr lang="en" sz="1200">
                <a:solidFill>
                  <a:schemeClr val="dk1"/>
                </a:solidFill>
                <a:latin typeface="Poppins"/>
                <a:ea typeface="Poppins"/>
                <a:cs typeface="Poppins"/>
                <a:sym typeface="Poppins"/>
              </a:rPr>
              <a:t> using the </a:t>
            </a:r>
            <a:r>
              <a:rPr lang="en" sz="1200" b="1">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Why is this word read as /m/ /y/ = "my"?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explain that words that end with a vowel are called open syllables and open syllables use the long vowel sound.</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Smart explanations! Let's look at another word.</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 </a:t>
            </a:r>
            <a:r>
              <a:rPr lang="en" sz="1200" i="1">
                <a:solidFill>
                  <a:schemeClr val="dk1"/>
                </a:solidFill>
                <a:latin typeface="Poppins"/>
                <a:ea typeface="Poppins"/>
                <a:cs typeface="Poppins"/>
                <a:sym typeface="Poppins"/>
              </a:rPr>
              <a:t>hi</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This word begins with a consonant, /h/. H says /h/. Next comes a vowel, i. This is an open syllable, consonant vowel spelling pattern. The vowel makes the long vowel sound, it says its name. Now that I know what kind of word it is, and what vowel sound to use, I can blend the sounds together to read the word. /h/ /i/ = hi. This </a:t>
            </a:r>
            <a:r>
              <a:rPr lang="en" sz="1200" i="1">
                <a:solidFill>
                  <a:schemeClr val="dk1"/>
                </a:solidFill>
                <a:latin typeface="Poppins"/>
                <a:ea typeface="Poppins"/>
                <a:cs typeface="Poppins"/>
                <a:sym typeface="Poppins"/>
              </a:rPr>
              <a:t>hi</a:t>
            </a:r>
            <a:r>
              <a:rPr lang="en" sz="1200">
                <a:solidFill>
                  <a:schemeClr val="dk1"/>
                </a:solidFill>
                <a:latin typeface="Poppins"/>
                <a:ea typeface="Poppins"/>
                <a:cs typeface="Poppins"/>
                <a:sym typeface="Poppins"/>
              </a:rPr>
              <a:t> is the same as saying hello (not high and low). Let's blend it together now using our </a:t>
            </a:r>
            <a:r>
              <a:rPr lang="en" sz="1200" b="1">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blend the word. Take notes on the students that can accurately blend the open syllable using the long vowel sound and students that may need reteaching and/or additional support.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Open syllables use the long vowel sound and sometimes y is a vowel that makes the long i sound. Great thinking while blending the sounds today!</a:t>
            </a:r>
            <a:endParaRPr sz="1200" b="1">
              <a:solidFill>
                <a:schemeClr val="dk1"/>
              </a:solidFill>
              <a:latin typeface="Poppins"/>
              <a:ea typeface="Poppins"/>
              <a:cs typeface="Poppins"/>
              <a:sym typeface="Poppins"/>
            </a:endParaRPr>
          </a:p>
        </p:txBody>
      </p:sp>
      <p:sp>
        <p:nvSpPr>
          <p:cNvPr id="95" name="Google Shape;95;p4:notes"/>
          <p:cNvSpPr txBox="1">
            <a:spLocks noGrp="1"/>
          </p:cNvSpPr>
          <p:nvPr>
            <p:ph type="sldNum" idx="12"/>
          </p:nvPr>
        </p:nvSpPr>
        <p:spPr>
          <a:xfrm>
            <a:off x="5181600" y="6513513"/>
            <a:ext cx="3962400" cy="34447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4</a:t>
            </a:fld>
            <a:endParaRPr sz="1400" b="0" i="0" u="none" strike="noStrike" cap="none">
              <a:solidFill>
                <a:srgbClr val="000000"/>
              </a:solidFill>
              <a:latin typeface="Arial"/>
              <a:ea typeface="Arial"/>
              <a:cs typeface="Arial"/>
              <a:sym typeface="Arial"/>
            </a:endParaRPr>
          </a:p>
        </p:txBody>
      </p:sp>
      <p:sp>
        <p:nvSpPr>
          <p:cNvPr id="96" name="Google Shape;96;p4:notes"/>
          <p:cNvSpPr>
            <a:spLocks noGrp="1" noRot="1" noChangeAspect="1"/>
          </p:cNvSpPr>
          <p:nvPr>
            <p:ph type="sldImg" idx="2"/>
          </p:nvPr>
        </p:nvSpPr>
        <p:spPr>
          <a:xfrm>
            <a:off x="128588" y="104775"/>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5:notes"/>
          <p:cNvSpPr txBox="1">
            <a:spLocks noGrp="1"/>
          </p:cNvSpPr>
          <p:nvPr>
            <p:ph type="body" idx="1"/>
          </p:nvPr>
        </p:nvSpPr>
        <p:spPr>
          <a:xfrm>
            <a:off x="130629" y="1395523"/>
            <a:ext cx="8882800" cy="523755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Read the Words! </a:t>
            </a:r>
            <a:endParaRPr sz="1200" b="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practice reading the words, it can help us read the words faster and faster. This helps us learn to read smoothly like when we are speaking! Repeat our chant after me!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read the words!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read the words so we can read smoothly like we are speaking!"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Read the Words chant and ask the students to repeat after you.</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reading words today!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We are going to read the words. When we practice reading the words, it helps us read faster and faster. This helps us focus on what we can learn from the words. Let's look at the first word.</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 </a:t>
            </a:r>
            <a:r>
              <a:rPr lang="en" sz="1200" i="1">
                <a:solidFill>
                  <a:schemeClr val="dk1"/>
                </a:solidFill>
                <a:latin typeface="Poppins"/>
                <a:ea typeface="Poppins"/>
                <a:cs typeface="Poppins"/>
                <a:sym typeface="Poppins"/>
              </a:rPr>
              <a:t>by.</a:t>
            </a:r>
            <a:endParaRPr sz="1200" i="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read this word, we look to see what spelling pattern it uses so we know what vowel sound to make. I see a CV spelling pattern. We'll use the long vowel sound. /b/ /i/ = by. Your turn using the </a:t>
            </a:r>
            <a:r>
              <a:rPr lang="en" sz="1200" b="1">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read the word. Take notes on the students that can accurately articulate the sounds and read the word, and students that may need reteaching and/or additional support.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the word is "by". Let's look at the next word. How would you read this word? Use your </a:t>
            </a:r>
            <a:r>
              <a:rPr lang="en" sz="1200" b="1">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 </a:t>
            </a:r>
            <a:r>
              <a:rPr lang="en" sz="1200" i="1">
                <a:solidFill>
                  <a:schemeClr val="dk1"/>
                </a:solidFill>
                <a:latin typeface="Poppins"/>
                <a:ea typeface="Poppins"/>
                <a:cs typeface="Poppins"/>
                <a:sym typeface="Poppins"/>
              </a:rPr>
              <a:t>sky.</a:t>
            </a:r>
            <a:endParaRPr sz="1200" i="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Look at this spelling pattern! Because it ends with a vowel, it is an open syllable. It starts with a consonant blend! How will you read this word?</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read the word. Take notes on the students that can accurately articulate the sound and read the word, and students that may need reteaching and/or additional support.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the word is "sky".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Display the sentence: </a:t>
            </a:r>
            <a:r>
              <a:rPr lang="en" sz="1200" i="1">
                <a:solidFill>
                  <a:schemeClr val="dk1"/>
                </a:solidFill>
                <a:latin typeface="Poppins"/>
                <a:ea typeface="Poppins"/>
                <a:cs typeface="Poppins"/>
                <a:sym typeface="Poppins"/>
              </a:rPr>
              <a:t>A fly is in the sky.</a:t>
            </a:r>
            <a:endParaRPr sz="1200" i="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Take a couple minutes to read this sentence with your partner. All of the words follow rules you've learned or are High Frequency Words you've learned. Raise your hands when you have the whole sentence read and I'll come listen. You can do it!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Monitor and assist. You may support by asking students to recognize the spelling pattern, prompting students to use the long or short vowel sound, asking students to underline letters that stick together, etc.</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I'll read it aloud as you read it with me.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Read sentence.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Amazing work! Remember, an open syllable ends with a vowel and the vowel makes the long vowel sound. Y is a sometimes vowel and can make the long i sound. Those brains are growing!</a:t>
            </a:r>
            <a:endParaRPr sz="1200" b="1">
              <a:solidFill>
                <a:schemeClr val="dk1"/>
              </a:solidFill>
              <a:latin typeface="Poppins"/>
              <a:ea typeface="Poppins"/>
              <a:cs typeface="Poppins"/>
              <a:sym typeface="Poppins"/>
            </a:endParaRPr>
          </a:p>
        </p:txBody>
      </p:sp>
      <p:sp>
        <p:nvSpPr>
          <p:cNvPr id="114" name="Google Shape;114;p5:notes"/>
          <p:cNvSpPr txBox="1">
            <a:spLocks noGrp="1"/>
          </p:cNvSpPr>
          <p:nvPr>
            <p:ph type="sldNum" idx="12"/>
          </p:nvPr>
        </p:nvSpPr>
        <p:spPr>
          <a:xfrm>
            <a:off x="5181600" y="6513513"/>
            <a:ext cx="3962400" cy="34447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5</a:t>
            </a:fld>
            <a:endParaRPr sz="1400" b="0" i="0" u="none" strike="noStrike" cap="none">
              <a:solidFill>
                <a:srgbClr val="000000"/>
              </a:solidFill>
              <a:latin typeface="Arial"/>
              <a:ea typeface="Arial"/>
              <a:cs typeface="Arial"/>
              <a:sym typeface="Arial"/>
            </a:endParaRPr>
          </a:p>
        </p:txBody>
      </p:sp>
      <p:sp>
        <p:nvSpPr>
          <p:cNvPr id="115" name="Google Shape;115;p5:notes"/>
          <p:cNvSpPr>
            <a:spLocks noGrp="1" noRot="1" noChangeAspect="1"/>
          </p:cNvSpPr>
          <p:nvPr>
            <p:ph type="sldImg" idx="2"/>
          </p:nvPr>
        </p:nvSpPr>
        <p:spPr>
          <a:xfrm>
            <a:off x="128588" y="104775"/>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6:notes"/>
          <p:cNvSpPr txBox="1">
            <a:spLocks noGrp="1"/>
          </p:cNvSpPr>
          <p:nvPr>
            <p:ph type="body" idx="1"/>
          </p:nvPr>
        </p:nvSpPr>
        <p:spPr>
          <a:xfrm>
            <a:off x="130629" y="1395523"/>
            <a:ext cx="8882800" cy="523755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Decode the Words! </a:t>
            </a:r>
            <a:endParaRPr sz="1200" b="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Decoding is when you break up the sounds in a word and read each sound one at a time. Then you blend the sounds together to read the word! Repeat our chant after me!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decode the sounds in the words!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decode the sounds in the words so we can read the words!"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Decode the Words chant and ask the students to repeat after you.</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decoding the sounds in words today!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We are going to decode the words. Remember, decoding is when you break up the sounds in a word and read each sound one at a time. Then you blend the sounds together to read the word! When we decode the sounds in words, it helps us read the words correctly. Look at our words for today.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words.</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First, look at the spelling pattern to decide what vowel sound to use. Next, say each sound. Finally, blend the sounds together to read the words.</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Partner students.</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You and your partner work together to decode these words (</a:t>
            </a:r>
            <a:r>
              <a:rPr lang="en" sz="1200" b="1" i="1">
                <a:solidFill>
                  <a:schemeClr val="dk1"/>
                </a:solidFill>
                <a:latin typeface="Poppins"/>
                <a:ea typeface="Poppins"/>
                <a:cs typeface="Poppins"/>
                <a:sym typeface="Poppins"/>
              </a:rPr>
              <a:t>hi, my, by, sky, fly, shy</a:t>
            </a:r>
            <a:r>
              <a:rPr lang="en" sz="1200">
                <a:solidFill>
                  <a:schemeClr val="dk1"/>
                </a:solidFill>
                <a:latin typeface="Poppins"/>
                <a:ea typeface="Poppins"/>
                <a:cs typeface="Poppins"/>
                <a:sym typeface="Poppins"/>
              </a:rPr>
              <a:t>). I'll be by to listen. Use your </a:t>
            </a:r>
            <a:r>
              <a:rPr lang="en" sz="1200" b="1">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decode the word. Take notes on the students that can accurately articulate the sounds and read the word, and students that may need reteaching and/or additional support.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Excellent work applying our new rule to decoding words today!</a:t>
            </a:r>
            <a:endParaRPr sz="1200" b="1">
              <a:solidFill>
                <a:schemeClr val="dk1"/>
              </a:solidFill>
              <a:latin typeface="Poppins"/>
              <a:ea typeface="Poppins"/>
              <a:cs typeface="Poppins"/>
              <a:sym typeface="Poppins"/>
            </a:endParaRPr>
          </a:p>
        </p:txBody>
      </p:sp>
      <p:sp>
        <p:nvSpPr>
          <p:cNvPr id="134" name="Google Shape;134;p6:notes"/>
          <p:cNvSpPr txBox="1">
            <a:spLocks noGrp="1"/>
          </p:cNvSpPr>
          <p:nvPr>
            <p:ph type="sldNum" idx="12"/>
          </p:nvPr>
        </p:nvSpPr>
        <p:spPr>
          <a:xfrm>
            <a:off x="5181600" y="6513513"/>
            <a:ext cx="3962400" cy="34447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6</a:t>
            </a:fld>
            <a:endParaRPr sz="1400" b="0" i="0" u="none" strike="noStrike" cap="none">
              <a:solidFill>
                <a:srgbClr val="000000"/>
              </a:solidFill>
              <a:latin typeface="Arial"/>
              <a:ea typeface="Arial"/>
              <a:cs typeface="Arial"/>
              <a:sym typeface="Arial"/>
            </a:endParaRPr>
          </a:p>
        </p:txBody>
      </p:sp>
      <p:sp>
        <p:nvSpPr>
          <p:cNvPr id="135" name="Google Shape;135;p6:notes"/>
          <p:cNvSpPr>
            <a:spLocks noGrp="1" noRot="1" noChangeAspect="1"/>
          </p:cNvSpPr>
          <p:nvPr>
            <p:ph type="sldImg" idx="2"/>
          </p:nvPr>
        </p:nvSpPr>
        <p:spPr>
          <a:xfrm>
            <a:off x="128588" y="104775"/>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7:notes"/>
          <p:cNvSpPr txBox="1">
            <a:spLocks noGrp="1"/>
          </p:cNvSpPr>
          <p:nvPr>
            <p:ph type="body" idx="1"/>
          </p:nvPr>
        </p:nvSpPr>
        <p:spPr>
          <a:xfrm>
            <a:off x="130629" y="1395523"/>
            <a:ext cx="8882800" cy="523755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Spell the Words! </a:t>
            </a:r>
            <a:endParaRPr sz="1200" b="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can spell words, it shows that we met the target. When we hear the sounds, we can match the sounds to the correct letters and spell the word! Repeat our chant after me!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spell the words!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spell the words to show we understand the rule!"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Spell the Words chant and ask the students to repeat after you.</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spelling words today!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We are going to spell the words. Remember, when we can spell words with the correct rule, it shows that we met the target. When we hear the sounds, we can match the sounds to the correct letters and spell the word! Listen to our words for today. The word is </a:t>
            </a:r>
            <a:r>
              <a:rPr lang="en" sz="1200" i="1">
                <a:solidFill>
                  <a:schemeClr val="dk1"/>
                </a:solidFill>
                <a:latin typeface="Poppins"/>
                <a:ea typeface="Poppins"/>
                <a:cs typeface="Poppins"/>
                <a:sym typeface="Poppins"/>
              </a:rPr>
              <a:t>fly</a:t>
            </a:r>
            <a:r>
              <a:rPr lang="en" sz="1200">
                <a:solidFill>
                  <a:schemeClr val="dk1"/>
                </a:solidFill>
                <a:latin typeface="Poppins"/>
                <a:ea typeface="Poppins"/>
                <a:cs typeface="Poppins"/>
                <a:sym typeface="Poppins"/>
              </a:rPr>
              <a:t>. How would we spell the word </a:t>
            </a:r>
            <a:r>
              <a:rPr lang="en" sz="1200" i="1">
                <a:solidFill>
                  <a:schemeClr val="dk1"/>
                </a:solidFill>
                <a:latin typeface="Poppins"/>
                <a:ea typeface="Poppins"/>
                <a:cs typeface="Poppins"/>
                <a:sym typeface="Poppins"/>
              </a:rPr>
              <a:t>fly</a:t>
            </a:r>
            <a:r>
              <a:rPr lang="en" sz="1200">
                <a:solidFill>
                  <a:schemeClr val="dk1"/>
                </a:solidFill>
                <a:latin typeface="Poppins"/>
                <a:ea typeface="Poppins"/>
                <a:cs typeface="Poppins"/>
                <a:sym typeface="Poppins"/>
              </a:rPr>
              <a:t>? Let's listen to the sounds and match the sound to the correct letter. The word is "fly". I hear /f/ /l/ /i/. I know that sound for /f/ = f and the sound for /l/ = the letter l. I hear a long i sound at the end. We learned that y can make the long i sound at the end of a word. Let's use y. Grab your </a:t>
            </a:r>
            <a:r>
              <a:rPr lang="en" sz="1200" b="1">
                <a:solidFill>
                  <a:schemeClr val="dk1"/>
                </a:solidFill>
                <a:latin typeface="Poppins"/>
                <a:ea typeface="Poppins"/>
                <a:cs typeface="Poppins"/>
                <a:sym typeface="Poppins"/>
              </a:rPr>
              <a:t>whiteboards </a:t>
            </a:r>
            <a:r>
              <a:rPr lang="en" sz="1200">
                <a:solidFill>
                  <a:schemeClr val="dk1"/>
                </a:solidFill>
                <a:latin typeface="Poppins"/>
                <a:ea typeface="Poppins"/>
                <a:cs typeface="Poppins"/>
                <a:sym typeface="Poppins"/>
              </a:rPr>
              <a:t>and write the word.</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Watch as students spell the word using the letter and sound connections. Take notes on the students that can accurately articulate the sound and spell the word, and students that may need reteaching and/or additional support.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when we spell the word </a:t>
            </a:r>
            <a:r>
              <a:rPr lang="en" sz="1200" i="1">
                <a:solidFill>
                  <a:schemeClr val="dk1"/>
                </a:solidFill>
                <a:latin typeface="Poppins"/>
                <a:ea typeface="Poppins"/>
                <a:cs typeface="Poppins"/>
                <a:sym typeface="Poppins"/>
              </a:rPr>
              <a:t>fly</a:t>
            </a:r>
            <a:r>
              <a:rPr lang="en" sz="1200">
                <a:solidFill>
                  <a:schemeClr val="dk1"/>
                </a:solidFill>
                <a:latin typeface="Poppins"/>
                <a:ea typeface="Poppins"/>
                <a:cs typeface="Poppins"/>
                <a:sym typeface="Poppins"/>
              </a:rPr>
              <a:t> we write the letters f-l-y. </a:t>
            </a:r>
            <a:endParaRPr sz="1200" b="1">
              <a:solidFill>
                <a:schemeClr val="dk1"/>
              </a:solidFill>
              <a:latin typeface="Poppins"/>
              <a:ea typeface="Poppins"/>
              <a:cs typeface="Poppins"/>
              <a:sym typeface="Poppins"/>
            </a:endParaRPr>
          </a:p>
        </p:txBody>
      </p:sp>
      <p:sp>
        <p:nvSpPr>
          <p:cNvPr id="144" name="Google Shape;144;p7:notes"/>
          <p:cNvSpPr txBox="1">
            <a:spLocks noGrp="1"/>
          </p:cNvSpPr>
          <p:nvPr>
            <p:ph type="sldNum" idx="12"/>
          </p:nvPr>
        </p:nvSpPr>
        <p:spPr>
          <a:xfrm>
            <a:off x="5181600" y="6513513"/>
            <a:ext cx="3962400" cy="34447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7</a:t>
            </a:fld>
            <a:endParaRPr sz="1400" b="0" i="0" u="none" strike="noStrike" cap="none">
              <a:solidFill>
                <a:srgbClr val="000000"/>
              </a:solidFill>
              <a:latin typeface="Arial"/>
              <a:ea typeface="Arial"/>
              <a:cs typeface="Arial"/>
              <a:sym typeface="Arial"/>
            </a:endParaRPr>
          </a:p>
        </p:txBody>
      </p:sp>
      <p:sp>
        <p:nvSpPr>
          <p:cNvPr id="145" name="Google Shape;145;p7:notes"/>
          <p:cNvSpPr>
            <a:spLocks noGrp="1" noRot="1" noChangeAspect="1"/>
          </p:cNvSpPr>
          <p:nvPr>
            <p:ph type="sldImg" idx="2"/>
          </p:nvPr>
        </p:nvSpPr>
        <p:spPr>
          <a:xfrm>
            <a:off x="128588" y="104775"/>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8:notes"/>
          <p:cNvSpPr txBox="1">
            <a:spLocks noGrp="1"/>
          </p:cNvSpPr>
          <p:nvPr>
            <p:ph type="body" idx="1"/>
          </p:nvPr>
        </p:nvSpPr>
        <p:spPr>
          <a:xfrm>
            <a:off x="130629" y="1395523"/>
            <a:ext cx="8882800" cy="523755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Spell the Words!</a:t>
            </a:r>
            <a:endParaRPr sz="1200" b="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Now I want to make a new word by changing the beginning consonant sound. What would the word be if we changed the /f//l/ sound in fly, to the /sh/ sound? /sh/ /i/. Grab your </a:t>
            </a:r>
            <a:r>
              <a:rPr lang="en" sz="1200" b="1">
                <a:solidFill>
                  <a:schemeClr val="dk1"/>
                </a:solidFill>
                <a:latin typeface="Poppins"/>
                <a:ea typeface="Poppins"/>
                <a:cs typeface="Poppins"/>
                <a:sym typeface="Poppins"/>
              </a:rPr>
              <a:t>whiteboards </a:t>
            </a:r>
            <a:r>
              <a:rPr lang="en" sz="1200">
                <a:solidFill>
                  <a:schemeClr val="dk1"/>
                </a:solidFill>
                <a:latin typeface="Poppins"/>
                <a:ea typeface="Poppins"/>
                <a:cs typeface="Poppins"/>
                <a:sym typeface="Poppins"/>
              </a:rPr>
              <a:t>and write the word.</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Watch as students spell the word using the letter and sound connections. Take notes on the students that can accurately articulate the sound and spell the word, and students that may need reteaching and/or additional support.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when we change the beginning sound from /f//l/ in fly to /sh/, we write the letters s-h-y for the word "shy". Great thinking! Awesome job spelling words today!</a:t>
            </a:r>
            <a:endParaRPr sz="1200">
              <a:solidFill>
                <a:schemeClr val="dk1"/>
              </a:solidFill>
              <a:latin typeface="Poppins"/>
              <a:ea typeface="Poppins"/>
              <a:cs typeface="Poppins"/>
              <a:sym typeface="Poppins"/>
            </a:endParaRPr>
          </a:p>
        </p:txBody>
      </p:sp>
      <p:sp>
        <p:nvSpPr>
          <p:cNvPr id="161" name="Google Shape;161;p8:notes"/>
          <p:cNvSpPr txBox="1">
            <a:spLocks noGrp="1"/>
          </p:cNvSpPr>
          <p:nvPr>
            <p:ph type="sldNum" idx="12"/>
          </p:nvPr>
        </p:nvSpPr>
        <p:spPr>
          <a:xfrm>
            <a:off x="5181600" y="6513513"/>
            <a:ext cx="3962400" cy="34447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8</a:t>
            </a:fld>
            <a:endParaRPr sz="1400" b="0" i="0" u="none" strike="noStrike" cap="none">
              <a:solidFill>
                <a:srgbClr val="000000"/>
              </a:solidFill>
              <a:latin typeface="Arial"/>
              <a:ea typeface="Arial"/>
              <a:cs typeface="Arial"/>
              <a:sym typeface="Arial"/>
            </a:endParaRPr>
          </a:p>
        </p:txBody>
      </p:sp>
      <p:sp>
        <p:nvSpPr>
          <p:cNvPr id="162" name="Google Shape;162;p8:notes"/>
          <p:cNvSpPr>
            <a:spLocks noGrp="1" noRot="1" noChangeAspect="1"/>
          </p:cNvSpPr>
          <p:nvPr>
            <p:ph type="sldImg" idx="2"/>
          </p:nvPr>
        </p:nvSpPr>
        <p:spPr>
          <a:xfrm>
            <a:off x="128588" y="104775"/>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9:notes"/>
          <p:cNvSpPr txBox="1">
            <a:spLocks noGrp="1"/>
          </p:cNvSpPr>
          <p:nvPr>
            <p:ph type="body" idx="1"/>
          </p:nvPr>
        </p:nvSpPr>
        <p:spPr>
          <a:xfrm>
            <a:off x="130629" y="1395523"/>
            <a:ext cx="8882800" cy="523755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High Frequency Words! </a:t>
            </a:r>
            <a:endParaRPr sz="1200" b="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Some words we can sound out now, some words we'll learn how to sound out later, and some words are rule breakers and we can't sound out. Words that show up a lot in books are called High Frequency Words. Let's learn some! Repeat our chant after me!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"We see high frequency words all the time!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Let's figure out how to read them!"</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High Frequency Words chant and ask the students to repeat after you.</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read our high frequency words!</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Today, we're learning 2 words that all follow our rule for today! Hooray for rule followers!</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Display the word </a:t>
            </a:r>
            <a:r>
              <a:rPr lang="en" sz="1200" i="1">
                <a:solidFill>
                  <a:schemeClr val="dk1"/>
                </a:solidFill>
                <a:latin typeface="Poppins"/>
                <a:ea typeface="Poppins"/>
                <a:cs typeface="Poppins"/>
                <a:sym typeface="Poppins"/>
              </a:rPr>
              <a:t>my. </a:t>
            </a:r>
            <a:r>
              <a:rPr lang="en" sz="1200">
                <a:solidFill>
                  <a:schemeClr val="dk1"/>
                </a:solidFill>
                <a:latin typeface="Poppins"/>
                <a:ea typeface="Poppins"/>
                <a:cs typeface="Poppins"/>
                <a:sym typeface="Poppins"/>
              </a:rPr>
              <a:t>This word is a consonant vowel open syllable. Remember our sometimes vowel 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I see this word starts with a consonant m saying /m/. The y makes the long i sound /i/. /m/ /i/ = "my". Read with me using your </a:t>
            </a:r>
            <a:r>
              <a:rPr lang="en" sz="1200" b="1">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Read it again by segmenting and blending.</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We have 1 more word that all follow the exact same pattern. We just have to substitute the beginning consonant sound. Read it with me!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each word, and blend the sounds together as a group. Students should use their </a:t>
            </a:r>
            <a:r>
              <a:rPr lang="en" sz="1200" b="1">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/b/ /i/ - "by".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Review High Frequency Words from the last 2 lessons that follow the VC rule (be, we, me, he, no, go, so).</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Excellent work learning 2 new high frequency words.</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my, by</a:t>
            </a:r>
            <a:endParaRPr sz="1200" b="1">
              <a:solidFill>
                <a:schemeClr val="dk1"/>
              </a:solidFill>
              <a:latin typeface="Poppins"/>
              <a:ea typeface="Poppins"/>
              <a:cs typeface="Poppins"/>
              <a:sym typeface="Poppins"/>
            </a:endParaRPr>
          </a:p>
        </p:txBody>
      </p:sp>
      <p:sp>
        <p:nvSpPr>
          <p:cNvPr id="174" name="Google Shape;174;p9:notes"/>
          <p:cNvSpPr txBox="1">
            <a:spLocks noGrp="1"/>
          </p:cNvSpPr>
          <p:nvPr>
            <p:ph type="sldNum" idx="12"/>
          </p:nvPr>
        </p:nvSpPr>
        <p:spPr>
          <a:xfrm>
            <a:off x="5181600" y="6513513"/>
            <a:ext cx="3962400" cy="34447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9</a:t>
            </a:fld>
            <a:endParaRPr sz="1400" b="0" i="0" u="none" strike="noStrike" cap="none">
              <a:solidFill>
                <a:srgbClr val="000000"/>
              </a:solidFill>
              <a:latin typeface="Arial"/>
              <a:ea typeface="Arial"/>
              <a:cs typeface="Arial"/>
              <a:sym typeface="Arial"/>
            </a:endParaRPr>
          </a:p>
        </p:txBody>
      </p:sp>
      <p:sp>
        <p:nvSpPr>
          <p:cNvPr id="175" name="Google Shape;175;p9:notes"/>
          <p:cNvSpPr>
            <a:spLocks noGrp="1" noRot="1" noChangeAspect="1"/>
          </p:cNvSpPr>
          <p:nvPr>
            <p:ph type="sldImg" idx="2"/>
          </p:nvPr>
        </p:nvSpPr>
        <p:spPr>
          <a:xfrm>
            <a:off x="128588" y="104775"/>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13"/>
        <p:cNvGrpSpPr/>
        <p:nvPr/>
      </p:nvGrpSpPr>
      <p:grpSpPr>
        <a:xfrm>
          <a:off x="0" y="0"/>
          <a:ext cx="0" cy="0"/>
          <a:chOff x="0" y="0"/>
          <a:chExt cx="0" cy="0"/>
        </a:xfrm>
      </p:grpSpPr>
      <p:sp>
        <p:nvSpPr>
          <p:cNvPr id="14" name="Google Shape;14;p2"/>
          <p:cNvSpPr txBox="1">
            <a:spLocks noGrp="1"/>
          </p:cNvSpPr>
          <p:nvPr>
            <p:ph type="title"/>
          </p:nvPr>
        </p:nvSpPr>
        <p:spPr>
          <a:xfrm>
            <a:off x="610317" y="626011"/>
            <a:ext cx="4910455" cy="232918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sz="8250" b="1" i="0">
                <a:solidFill>
                  <a:srgbClr val="0071B5"/>
                </a:solidFill>
                <a:latin typeface="Poppins Black"/>
                <a:ea typeface="Poppins Black"/>
                <a:cs typeface="Poppins Black"/>
                <a:sym typeface="Poppins Black"/>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2"/>
          <p:cNvSpPr txBox="1">
            <a:spLocks noGrp="1"/>
          </p:cNvSpPr>
          <p:nvPr>
            <p:ph type="ftr" idx="11"/>
          </p:nvPr>
        </p:nvSpPr>
        <p:spPr>
          <a:xfrm>
            <a:off x="6835394" y="10517696"/>
            <a:ext cx="6433312" cy="565467"/>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2"/>
          <p:cNvSpPr txBox="1">
            <a:spLocks noGrp="1"/>
          </p:cNvSpPr>
          <p:nvPr>
            <p:ph type="dt" idx="10"/>
          </p:nvPr>
        </p:nvSpPr>
        <p:spPr>
          <a:xfrm>
            <a:off x="1005205" y="10517696"/>
            <a:ext cx="4623943" cy="565467"/>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
          <p:cNvSpPr txBox="1">
            <a:spLocks noGrp="1"/>
          </p:cNvSpPr>
          <p:nvPr>
            <p:ph type="sldNum" idx="12"/>
          </p:nvPr>
        </p:nvSpPr>
        <p:spPr>
          <a:xfrm>
            <a:off x="14474953" y="10517696"/>
            <a:ext cx="4623943" cy="565467"/>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18"/>
        <p:cNvGrpSpPr/>
        <p:nvPr/>
      </p:nvGrpSpPr>
      <p:grpSpPr>
        <a:xfrm>
          <a:off x="0" y="0"/>
          <a:ext cx="0" cy="0"/>
          <a:chOff x="0" y="0"/>
          <a:chExt cx="0" cy="0"/>
        </a:xfrm>
      </p:grpSpPr>
      <p:sp>
        <p:nvSpPr>
          <p:cNvPr id="19" name="Google Shape;19;p3"/>
          <p:cNvSpPr txBox="1">
            <a:spLocks noGrp="1"/>
          </p:cNvSpPr>
          <p:nvPr>
            <p:ph type="title"/>
          </p:nvPr>
        </p:nvSpPr>
        <p:spPr>
          <a:xfrm>
            <a:off x="5831842" y="0"/>
            <a:ext cx="9372020" cy="2600920"/>
          </a:xfrm>
          <a:prstGeom prst="rect">
            <a:avLst/>
          </a:prstGeom>
          <a:noFill/>
          <a:ln>
            <a:noFill/>
          </a:ln>
        </p:spPr>
        <p:txBody>
          <a:bodyPr spcFirstLastPara="1" wrap="square" lIns="205725" tIns="34275" rIns="68575" bIns="34275" anchor="ctr" anchorCtr="0">
            <a:noAutofit/>
          </a:bodyPr>
          <a:lstStyle>
            <a:lvl1pPr lvl="0" algn="l">
              <a:lnSpc>
                <a:spcPct val="90000"/>
              </a:lnSpc>
              <a:spcBef>
                <a:spcPts val="0"/>
              </a:spcBef>
              <a:spcAft>
                <a:spcPts val="0"/>
              </a:spcAft>
              <a:buClr>
                <a:srgbClr val="0771BA"/>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20"/>
        <p:cNvGrpSpPr/>
        <p:nvPr/>
      </p:nvGrpSpPr>
      <p:grpSpPr>
        <a:xfrm>
          <a:off x="0" y="0"/>
          <a:ext cx="0" cy="0"/>
          <a:chOff x="0" y="0"/>
          <a:chExt cx="0" cy="0"/>
        </a:xfrm>
      </p:grpSpPr>
      <p:sp>
        <p:nvSpPr>
          <p:cNvPr id="21" name="Google Shape;21;p4"/>
          <p:cNvSpPr txBox="1">
            <a:spLocks noGrp="1"/>
          </p:cNvSpPr>
          <p:nvPr>
            <p:ph type="ftr" idx="11"/>
          </p:nvPr>
        </p:nvSpPr>
        <p:spPr>
          <a:xfrm>
            <a:off x="6835394" y="10517696"/>
            <a:ext cx="6433312" cy="565467"/>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4"/>
          <p:cNvSpPr txBox="1">
            <a:spLocks noGrp="1"/>
          </p:cNvSpPr>
          <p:nvPr>
            <p:ph type="dt" idx="10"/>
          </p:nvPr>
        </p:nvSpPr>
        <p:spPr>
          <a:xfrm>
            <a:off x="1005205" y="10517696"/>
            <a:ext cx="4623943" cy="565467"/>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4"/>
          <p:cNvSpPr txBox="1">
            <a:spLocks noGrp="1"/>
          </p:cNvSpPr>
          <p:nvPr>
            <p:ph type="sldNum" idx="12"/>
          </p:nvPr>
        </p:nvSpPr>
        <p:spPr>
          <a:xfrm>
            <a:off x="14474953" y="10517696"/>
            <a:ext cx="4623943" cy="565467"/>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24"/>
        <p:cNvGrpSpPr/>
        <p:nvPr/>
      </p:nvGrpSpPr>
      <p:grpSpPr>
        <a:xfrm>
          <a:off x="0" y="0"/>
          <a:ext cx="0" cy="0"/>
          <a:chOff x="0" y="0"/>
          <a:chExt cx="0" cy="0"/>
        </a:xfrm>
      </p:grpSpPr>
      <p:sp>
        <p:nvSpPr>
          <p:cNvPr id="25" name="Google Shape;25;p5"/>
          <p:cNvSpPr txBox="1">
            <a:spLocks noGrp="1"/>
          </p:cNvSpPr>
          <p:nvPr>
            <p:ph type="title"/>
          </p:nvPr>
        </p:nvSpPr>
        <p:spPr>
          <a:xfrm>
            <a:off x="5831842" y="0"/>
            <a:ext cx="9372020" cy="2600920"/>
          </a:xfrm>
          <a:prstGeom prst="rect">
            <a:avLst/>
          </a:prstGeom>
          <a:noFill/>
          <a:ln>
            <a:noFill/>
          </a:ln>
        </p:spPr>
        <p:txBody>
          <a:bodyPr spcFirstLastPara="1" wrap="square" lIns="205725" tIns="34275" rIns="68575" bIns="34275" anchor="ctr" anchorCtr="0">
            <a:noAutofit/>
          </a:bodyPr>
          <a:lstStyle>
            <a:lvl1pPr lvl="0" algn="l">
              <a:lnSpc>
                <a:spcPct val="90000"/>
              </a:lnSpc>
              <a:spcBef>
                <a:spcPts val="0"/>
              </a:spcBef>
              <a:spcAft>
                <a:spcPts val="0"/>
              </a:spcAft>
              <a:buClr>
                <a:srgbClr val="0771BA"/>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6" name="Google Shape;26;p5"/>
          <p:cNvSpPr txBox="1">
            <a:spLocks noGrp="1"/>
          </p:cNvSpPr>
          <p:nvPr>
            <p:ph type="body" idx="1"/>
          </p:nvPr>
        </p:nvSpPr>
        <p:spPr>
          <a:xfrm>
            <a:off x="0" y="375145"/>
            <a:ext cx="5766737" cy="905671"/>
          </a:xfrm>
          <a:prstGeom prst="rect">
            <a:avLst/>
          </a:prstGeom>
          <a:noFill/>
          <a:ln>
            <a:noFill/>
          </a:ln>
        </p:spPr>
        <p:txBody>
          <a:bodyPr spcFirstLastPara="1" wrap="square" lIns="68575" tIns="34275" rIns="68575" bIns="34275" anchor="t" anchorCtr="0">
            <a:noAutofit/>
          </a:bodyPr>
          <a:lstStyle>
            <a:lvl1pPr marL="457200" marR="0" lvl="0" indent="-361950" algn="l">
              <a:lnSpc>
                <a:spcPct val="90000"/>
              </a:lnSpc>
              <a:spcBef>
                <a:spcPts val="1759"/>
              </a:spcBef>
              <a:spcAft>
                <a:spcPts val="0"/>
              </a:spcAft>
              <a:buClr>
                <a:srgbClr val="0771BA"/>
              </a:buClr>
              <a:buSzPts val="2100"/>
              <a:buFont typeface="Arial"/>
              <a:buChar char="•"/>
              <a:defRPr sz="4617" b="1" i="0" u="none" strike="noStrike" cap="none">
                <a:solidFill>
                  <a:srgbClr val="0771BA"/>
                </a:solidFill>
                <a:latin typeface="Calibri"/>
                <a:ea typeface="Calibri"/>
                <a:cs typeface="Calibri"/>
                <a:sym typeface="Calibri"/>
              </a:defRPr>
            </a:lvl1pPr>
            <a:lvl2pPr marL="914400" marR="0" lvl="1" indent="-342900" algn="l">
              <a:lnSpc>
                <a:spcPct val="90000"/>
              </a:lnSpc>
              <a:spcBef>
                <a:spcPts val="879"/>
              </a:spcBef>
              <a:spcAft>
                <a:spcPts val="0"/>
              </a:spcAft>
              <a:buClr>
                <a:schemeClr val="dk1"/>
              </a:buClr>
              <a:buSzPts val="1800"/>
              <a:buFont typeface="Arial"/>
              <a:buChar char="•"/>
              <a:defRPr sz="3957" b="0" i="0" u="none" strike="noStrike" cap="none">
                <a:solidFill>
                  <a:schemeClr val="dk1"/>
                </a:solidFill>
                <a:latin typeface="Calibri"/>
                <a:ea typeface="Calibri"/>
                <a:cs typeface="Calibri"/>
                <a:sym typeface="Calibri"/>
              </a:defRPr>
            </a:lvl2pPr>
            <a:lvl3pPr marL="1371600" marR="0" lvl="2" indent="-323850" algn="l">
              <a:lnSpc>
                <a:spcPct val="90000"/>
              </a:lnSpc>
              <a:spcBef>
                <a:spcPts val="879"/>
              </a:spcBef>
              <a:spcAft>
                <a:spcPts val="0"/>
              </a:spcAft>
              <a:buClr>
                <a:schemeClr val="dk1"/>
              </a:buClr>
              <a:buSzPts val="1500"/>
              <a:buFont typeface="Arial"/>
              <a:buChar char="•"/>
              <a:defRPr sz="3298" b="0" i="0" u="none" strike="noStrike" cap="none">
                <a:solidFill>
                  <a:schemeClr val="dk1"/>
                </a:solidFill>
                <a:latin typeface="Calibri"/>
                <a:ea typeface="Calibri"/>
                <a:cs typeface="Calibri"/>
                <a:sym typeface="Calibri"/>
              </a:defRPr>
            </a:lvl3pPr>
            <a:lvl4pPr marL="1828800" marR="0" lvl="3" indent="-317500" algn="l">
              <a:lnSpc>
                <a:spcPct val="90000"/>
              </a:lnSpc>
              <a:spcBef>
                <a:spcPts val="879"/>
              </a:spcBef>
              <a:spcAft>
                <a:spcPts val="0"/>
              </a:spcAft>
              <a:buClr>
                <a:schemeClr val="dk1"/>
              </a:buClr>
              <a:buSzPts val="1400"/>
              <a:buFont typeface="Arial"/>
              <a:buChar char="•"/>
              <a:defRPr sz="3078" b="0" i="0" u="none" strike="noStrike" cap="none">
                <a:solidFill>
                  <a:schemeClr val="dk1"/>
                </a:solidFill>
                <a:latin typeface="Calibri"/>
                <a:ea typeface="Calibri"/>
                <a:cs typeface="Calibri"/>
                <a:sym typeface="Calibri"/>
              </a:defRPr>
            </a:lvl4pPr>
            <a:lvl5pPr marL="2286000" marR="0" lvl="4" indent="-317500" algn="l">
              <a:lnSpc>
                <a:spcPct val="90000"/>
              </a:lnSpc>
              <a:spcBef>
                <a:spcPts val="879"/>
              </a:spcBef>
              <a:spcAft>
                <a:spcPts val="0"/>
              </a:spcAft>
              <a:buClr>
                <a:schemeClr val="dk1"/>
              </a:buClr>
              <a:buSzPts val="1400"/>
              <a:buFont typeface="Arial"/>
              <a:buChar char="•"/>
              <a:defRPr sz="3078" b="0" i="0" u="none" strike="noStrike" cap="none">
                <a:solidFill>
                  <a:schemeClr val="dk1"/>
                </a:solidFill>
                <a:latin typeface="Calibri"/>
                <a:ea typeface="Calibri"/>
                <a:cs typeface="Calibri"/>
                <a:sym typeface="Calibri"/>
              </a:defRPr>
            </a:lvl5pPr>
            <a:lvl6pPr marL="2743200" marR="0" lvl="5" indent="-317500" algn="l">
              <a:lnSpc>
                <a:spcPct val="90000"/>
              </a:lnSpc>
              <a:spcBef>
                <a:spcPts val="879"/>
              </a:spcBef>
              <a:spcAft>
                <a:spcPts val="0"/>
              </a:spcAft>
              <a:buClr>
                <a:schemeClr val="dk1"/>
              </a:buClr>
              <a:buSzPts val="1400"/>
              <a:buFont typeface="Arial"/>
              <a:buChar char="•"/>
              <a:defRPr sz="3078" b="0" i="0" u="none" strike="noStrike" cap="none">
                <a:solidFill>
                  <a:schemeClr val="dk1"/>
                </a:solidFill>
                <a:latin typeface="Calibri"/>
                <a:ea typeface="Calibri"/>
                <a:cs typeface="Calibri"/>
                <a:sym typeface="Calibri"/>
              </a:defRPr>
            </a:lvl6pPr>
            <a:lvl7pPr marL="3200400" marR="0" lvl="6" indent="-317500" algn="l">
              <a:lnSpc>
                <a:spcPct val="90000"/>
              </a:lnSpc>
              <a:spcBef>
                <a:spcPts val="879"/>
              </a:spcBef>
              <a:spcAft>
                <a:spcPts val="0"/>
              </a:spcAft>
              <a:buClr>
                <a:schemeClr val="dk1"/>
              </a:buClr>
              <a:buSzPts val="1400"/>
              <a:buFont typeface="Arial"/>
              <a:buChar char="•"/>
              <a:defRPr sz="3078" b="0" i="0" u="none" strike="noStrike" cap="none">
                <a:solidFill>
                  <a:schemeClr val="dk1"/>
                </a:solidFill>
                <a:latin typeface="Calibri"/>
                <a:ea typeface="Calibri"/>
                <a:cs typeface="Calibri"/>
                <a:sym typeface="Calibri"/>
              </a:defRPr>
            </a:lvl7pPr>
            <a:lvl8pPr marL="3657600" marR="0" lvl="7" indent="-317500" algn="l">
              <a:lnSpc>
                <a:spcPct val="90000"/>
              </a:lnSpc>
              <a:spcBef>
                <a:spcPts val="879"/>
              </a:spcBef>
              <a:spcAft>
                <a:spcPts val="0"/>
              </a:spcAft>
              <a:buClr>
                <a:schemeClr val="dk1"/>
              </a:buClr>
              <a:buSzPts val="1400"/>
              <a:buFont typeface="Arial"/>
              <a:buChar char="•"/>
              <a:defRPr sz="3078" b="0" i="0" u="none" strike="noStrike" cap="none">
                <a:solidFill>
                  <a:schemeClr val="dk1"/>
                </a:solidFill>
                <a:latin typeface="Calibri"/>
                <a:ea typeface="Calibri"/>
                <a:cs typeface="Calibri"/>
                <a:sym typeface="Calibri"/>
              </a:defRPr>
            </a:lvl8pPr>
            <a:lvl9pPr marL="4114800" marR="0" lvl="8" indent="-317500" algn="l">
              <a:lnSpc>
                <a:spcPct val="90000"/>
              </a:lnSpc>
              <a:spcBef>
                <a:spcPts val="879"/>
              </a:spcBef>
              <a:spcAft>
                <a:spcPts val="0"/>
              </a:spcAft>
              <a:buClr>
                <a:schemeClr val="dk1"/>
              </a:buClr>
              <a:buSzPts val="1400"/>
              <a:buFont typeface="Arial"/>
              <a:buChar char="•"/>
              <a:defRPr sz="3078" b="0" i="0" u="none" strike="noStrike" cap="none">
                <a:solidFill>
                  <a:schemeClr val="dk1"/>
                </a:solidFill>
                <a:latin typeface="Calibri"/>
                <a:ea typeface="Calibri"/>
                <a:cs typeface="Calibri"/>
                <a:sym typeface="Calibri"/>
              </a:defRPr>
            </a:lvl9pPr>
          </a:lstStyle>
          <a:p>
            <a:endParaRPr/>
          </a:p>
        </p:txBody>
      </p:sp>
      <p:sp>
        <p:nvSpPr>
          <p:cNvPr id="27" name="Google Shape;27;p5"/>
          <p:cNvSpPr txBox="1">
            <a:spLocks noGrp="1"/>
          </p:cNvSpPr>
          <p:nvPr>
            <p:ph type="body" idx="2"/>
          </p:nvPr>
        </p:nvSpPr>
        <p:spPr>
          <a:xfrm>
            <a:off x="0" y="2602197"/>
            <a:ext cx="5832036" cy="3730206"/>
          </a:xfrm>
          <a:prstGeom prst="rect">
            <a:avLst/>
          </a:prstGeom>
          <a:noFill/>
          <a:ln>
            <a:noFill/>
          </a:ln>
        </p:spPr>
        <p:txBody>
          <a:bodyPr spcFirstLastPara="1" wrap="square" lIns="68575" tIns="34275" rIns="68575" bIns="34275" anchor="t" anchorCtr="0">
            <a:noAutofit/>
          </a:bodyPr>
          <a:lstStyle>
            <a:lvl1pPr marL="457200" marR="0" lvl="0" indent="-361950" algn="l">
              <a:lnSpc>
                <a:spcPct val="90000"/>
              </a:lnSpc>
              <a:spcBef>
                <a:spcPts val="1759"/>
              </a:spcBef>
              <a:spcAft>
                <a:spcPts val="0"/>
              </a:spcAft>
              <a:buClr>
                <a:srgbClr val="0771BA"/>
              </a:buClr>
              <a:buSzPts val="2100"/>
              <a:buFont typeface="Arial"/>
              <a:buChar char="•"/>
              <a:defRPr sz="4617" b="0" i="0" u="none" strike="noStrike" cap="none">
                <a:solidFill>
                  <a:srgbClr val="0771BA"/>
                </a:solidFill>
                <a:latin typeface="Calibri"/>
                <a:ea typeface="Calibri"/>
                <a:cs typeface="Calibri"/>
                <a:sym typeface="Calibri"/>
              </a:defRPr>
            </a:lvl1pPr>
            <a:lvl2pPr marL="914400" marR="0" lvl="1" indent="-342900" algn="l">
              <a:lnSpc>
                <a:spcPct val="90000"/>
              </a:lnSpc>
              <a:spcBef>
                <a:spcPts val="879"/>
              </a:spcBef>
              <a:spcAft>
                <a:spcPts val="0"/>
              </a:spcAft>
              <a:buClr>
                <a:srgbClr val="0771BA"/>
              </a:buClr>
              <a:buSzPts val="1800"/>
              <a:buFont typeface="Arial"/>
              <a:buChar char="•"/>
              <a:defRPr sz="3957" b="0" i="0" u="none" strike="noStrike" cap="none">
                <a:solidFill>
                  <a:srgbClr val="0771BA"/>
                </a:solidFill>
                <a:latin typeface="Calibri"/>
                <a:ea typeface="Calibri"/>
                <a:cs typeface="Calibri"/>
                <a:sym typeface="Calibri"/>
              </a:defRPr>
            </a:lvl2pPr>
            <a:lvl3pPr marL="1371600" marR="0" lvl="2" indent="-323850" algn="l">
              <a:lnSpc>
                <a:spcPct val="90000"/>
              </a:lnSpc>
              <a:spcBef>
                <a:spcPts val="879"/>
              </a:spcBef>
              <a:spcAft>
                <a:spcPts val="0"/>
              </a:spcAft>
              <a:buClr>
                <a:srgbClr val="0771BA"/>
              </a:buClr>
              <a:buSzPts val="1500"/>
              <a:buFont typeface="Arial"/>
              <a:buChar char="•"/>
              <a:defRPr sz="3298" b="0" i="0" u="none" strike="noStrike" cap="none">
                <a:solidFill>
                  <a:srgbClr val="0771BA"/>
                </a:solidFill>
                <a:latin typeface="Calibri"/>
                <a:ea typeface="Calibri"/>
                <a:cs typeface="Calibri"/>
                <a:sym typeface="Calibri"/>
              </a:defRPr>
            </a:lvl3pPr>
            <a:lvl4pPr marL="1828800" marR="0" lvl="3" indent="-317500" algn="l">
              <a:lnSpc>
                <a:spcPct val="90000"/>
              </a:lnSpc>
              <a:spcBef>
                <a:spcPts val="879"/>
              </a:spcBef>
              <a:spcAft>
                <a:spcPts val="0"/>
              </a:spcAft>
              <a:buClr>
                <a:srgbClr val="0771BA"/>
              </a:buClr>
              <a:buSzPts val="1400"/>
              <a:buFont typeface="Arial"/>
              <a:buChar char="•"/>
              <a:defRPr sz="3078" b="0" i="0" u="none" strike="noStrike" cap="none">
                <a:solidFill>
                  <a:srgbClr val="0771BA"/>
                </a:solidFill>
                <a:latin typeface="Calibri"/>
                <a:ea typeface="Calibri"/>
                <a:cs typeface="Calibri"/>
                <a:sym typeface="Calibri"/>
              </a:defRPr>
            </a:lvl4pPr>
            <a:lvl5pPr marL="2286000" marR="0" lvl="4" indent="-317500" algn="l">
              <a:lnSpc>
                <a:spcPct val="90000"/>
              </a:lnSpc>
              <a:spcBef>
                <a:spcPts val="879"/>
              </a:spcBef>
              <a:spcAft>
                <a:spcPts val="0"/>
              </a:spcAft>
              <a:buClr>
                <a:srgbClr val="0771BA"/>
              </a:buClr>
              <a:buSzPts val="1400"/>
              <a:buFont typeface="Arial"/>
              <a:buChar char="•"/>
              <a:defRPr sz="3078" b="0" i="0" u="none" strike="noStrike" cap="none">
                <a:solidFill>
                  <a:srgbClr val="0771BA"/>
                </a:solidFill>
                <a:latin typeface="Calibri"/>
                <a:ea typeface="Calibri"/>
                <a:cs typeface="Calibri"/>
                <a:sym typeface="Calibri"/>
              </a:defRPr>
            </a:lvl5pPr>
            <a:lvl6pPr marL="2743200" marR="0" lvl="5" indent="-317500" algn="l">
              <a:lnSpc>
                <a:spcPct val="90000"/>
              </a:lnSpc>
              <a:spcBef>
                <a:spcPts val="879"/>
              </a:spcBef>
              <a:spcAft>
                <a:spcPts val="0"/>
              </a:spcAft>
              <a:buClr>
                <a:schemeClr val="dk1"/>
              </a:buClr>
              <a:buSzPts val="1400"/>
              <a:buFont typeface="Arial"/>
              <a:buChar char="•"/>
              <a:defRPr sz="3078" b="0" i="0" u="none" strike="noStrike" cap="none">
                <a:solidFill>
                  <a:schemeClr val="dk1"/>
                </a:solidFill>
                <a:latin typeface="Calibri"/>
                <a:ea typeface="Calibri"/>
                <a:cs typeface="Calibri"/>
                <a:sym typeface="Calibri"/>
              </a:defRPr>
            </a:lvl6pPr>
            <a:lvl7pPr marL="3200400" marR="0" lvl="6" indent="-317500" algn="l">
              <a:lnSpc>
                <a:spcPct val="90000"/>
              </a:lnSpc>
              <a:spcBef>
                <a:spcPts val="879"/>
              </a:spcBef>
              <a:spcAft>
                <a:spcPts val="0"/>
              </a:spcAft>
              <a:buClr>
                <a:schemeClr val="dk1"/>
              </a:buClr>
              <a:buSzPts val="1400"/>
              <a:buFont typeface="Arial"/>
              <a:buChar char="•"/>
              <a:defRPr sz="3078" b="0" i="0" u="none" strike="noStrike" cap="none">
                <a:solidFill>
                  <a:schemeClr val="dk1"/>
                </a:solidFill>
                <a:latin typeface="Calibri"/>
                <a:ea typeface="Calibri"/>
                <a:cs typeface="Calibri"/>
                <a:sym typeface="Calibri"/>
              </a:defRPr>
            </a:lvl7pPr>
            <a:lvl8pPr marL="3657600" marR="0" lvl="7" indent="-317500" algn="l">
              <a:lnSpc>
                <a:spcPct val="90000"/>
              </a:lnSpc>
              <a:spcBef>
                <a:spcPts val="879"/>
              </a:spcBef>
              <a:spcAft>
                <a:spcPts val="0"/>
              </a:spcAft>
              <a:buClr>
                <a:schemeClr val="dk1"/>
              </a:buClr>
              <a:buSzPts val="1400"/>
              <a:buFont typeface="Arial"/>
              <a:buChar char="•"/>
              <a:defRPr sz="3078" b="0" i="0" u="none" strike="noStrike" cap="none">
                <a:solidFill>
                  <a:schemeClr val="dk1"/>
                </a:solidFill>
                <a:latin typeface="Calibri"/>
                <a:ea typeface="Calibri"/>
                <a:cs typeface="Calibri"/>
                <a:sym typeface="Calibri"/>
              </a:defRPr>
            </a:lvl8pPr>
            <a:lvl9pPr marL="4114800" marR="0" lvl="8" indent="-317500" algn="l">
              <a:lnSpc>
                <a:spcPct val="90000"/>
              </a:lnSpc>
              <a:spcBef>
                <a:spcPts val="879"/>
              </a:spcBef>
              <a:spcAft>
                <a:spcPts val="0"/>
              </a:spcAft>
              <a:buClr>
                <a:schemeClr val="dk1"/>
              </a:buClr>
              <a:buSzPts val="1400"/>
              <a:buFont typeface="Arial"/>
              <a:buChar char="•"/>
              <a:defRPr sz="3078" b="0" i="0" u="none" strike="noStrike" cap="none">
                <a:solidFill>
                  <a:schemeClr val="dk1"/>
                </a:solidFill>
                <a:latin typeface="Calibri"/>
                <a:ea typeface="Calibri"/>
                <a:cs typeface="Calibri"/>
                <a:sym typeface="Calibri"/>
              </a:defRPr>
            </a:lvl9pPr>
          </a:lstStyle>
          <a:p>
            <a:endParaRPr/>
          </a:p>
        </p:txBody>
      </p:sp>
      <p:sp>
        <p:nvSpPr>
          <p:cNvPr id="28" name="Google Shape;28;p5"/>
          <p:cNvSpPr txBox="1">
            <a:spLocks noGrp="1"/>
          </p:cNvSpPr>
          <p:nvPr>
            <p:ph type="body" idx="3"/>
          </p:nvPr>
        </p:nvSpPr>
        <p:spPr>
          <a:xfrm>
            <a:off x="-65442" y="6584031"/>
            <a:ext cx="5832036" cy="3730206"/>
          </a:xfrm>
          <a:prstGeom prst="rect">
            <a:avLst/>
          </a:prstGeom>
          <a:noFill/>
          <a:ln>
            <a:noFill/>
          </a:ln>
        </p:spPr>
        <p:txBody>
          <a:bodyPr spcFirstLastPara="1" wrap="square" lIns="68575" tIns="34275" rIns="68575" bIns="34275" anchor="t" anchorCtr="0">
            <a:noAutofit/>
          </a:bodyPr>
          <a:lstStyle>
            <a:lvl1pPr marL="457200" marR="0" lvl="0" indent="-361950" algn="l">
              <a:lnSpc>
                <a:spcPct val="90000"/>
              </a:lnSpc>
              <a:spcBef>
                <a:spcPts val="1759"/>
              </a:spcBef>
              <a:spcAft>
                <a:spcPts val="0"/>
              </a:spcAft>
              <a:buClr>
                <a:srgbClr val="0771BA"/>
              </a:buClr>
              <a:buSzPts val="2100"/>
              <a:buFont typeface="Arial"/>
              <a:buChar char="•"/>
              <a:defRPr sz="4617" b="0" i="0" u="none" strike="noStrike" cap="none">
                <a:solidFill>
                  <a:srgbClr val="0771BA"/>
                </a:solidFill>
                <a:latin typeface="Calibri"/>
                <a:ea typeface="Calibri"/>
                <a:cs typeface="Calibri"/>
                <a:sym typeface="Calibri"/>
              </a:defRPr>
            </a:lvl1pPr>
            <a:lvl2pPr marL="914400" marR="0" lvl="1" indent="-342900" algn="l">
              <a:lnSpc>
                <a:spcPct val="90000"/>
              </a:lnSpc>
              <a:spcBef>
                <a:spcPts val="879"/>
              </a:spcBef>
              <a:spcAft>
                <a:spcPts val="0"/>
              </a:spcAft>
              <a:buClr>
                <a:srgbClr val="0771BA"/>
              </a:buClr>
              <a:buSzPts val="1800"/>
              <a:buFont typeface="Arial"/>
              <a:buChar char="•"/>
              <a:defRPr sz="3957" b="0" i="0" u="none" strike="noStrike" cap="none">
                <a:solidFill>
                  <a:srgbClr val="0771BA"/>
                </a:solidFill>
                <a:latin typeface="Calibri"/>
                <a:ea typeface="Calibri"/>
                <a:cs typeface="Calibri"/>
                <a:sym typeface="Calibri"/>
              </a:defRPr>
            </a:lvl2pPr>
            <a:lvl3pPr marL="1371600" marR="0" lvl="2" indent="-323850" algn="l">
              <a:lnSpc>
                <a:spcPct val="90000"/>
              </a:lnSpc>
              <a:spcBef>
                <a:spcPts val="879"/>
              </a:spcBef>
              <a:spcAft>
                <a:spcPts val="0"/>
              </a:spcAft>
              <a:buClr>
                <a:srgbClr val="0771BA"/>
              </a:buClr>
              <a:buSzPts val="1500"/>
              <a:buFont typeface="Arial"/>
              <a:buChar char="•"/>
              <a:defRPr sz="3298" b="0" i="0" u="none" strike="noStrike" cap="none">
                <a:solidFill>
                  <a:srgbClr val="0771BA"/>
                </a:solidFill>
                <a:latin typeface="Calibri"/>
                <a:ea typeface="Calibri"/>
                <a:cs typeface="Calibri"/>
                <a:sym typeface="Calibri"/>
              </a:defRPr>
            </a:lvl3pPr>
            <a:lvl4pPr marL="1828800" marR="0" lvl="3" indent="-317500" algn="l">
              <a:lnSpc>
                <a:spcPct val="90000"/>
              </a:lnSpc>
              <a:spcBef>
                <a:spcPts val="879"/>
              </a:spcBef>
              <a:spcAft>
                <a:spcPts val="0"/>
              </a:spcAft>
              <a:buClr>
                <a:srgbClr val="0771BA"/>
              </a:buClr>
              <a:buSzPts val="1400"/>
              <a:buFont typeface="Arial"/>
              <a:buChar char="•"/>
              <a:defRPr sz="3078" b="0" i="0" u="none" strike="noStrike" cap="none">
                <a:solidFill>
                  <a:srgbClr val="0771BA"/>
                </a:solidFill>
                <a:latin typeface="Calibri"/>
                <a:ea typeface="Calibri"/>
                <a:cs typeface="Calibri"/>
                <a:sym typeface="Calibri"/>
              </a:defRPr>
            </a:lvl4pPr>
            <a:lvl5pPr marL="2286000" marR="0" lvl="4" indent="-317500" algn="l">
              <a:lnSpc>
                <a:spcPct val="90000"/>
              </a:lnSpc>
              <a:spcBef>
                <a:spcPts val="879"/>
              </a:spcBef>
              <a:spcAft>
                <a:spcPts val="0"/>
              </a:spcAft>
              <a:buClr>
                <a:srgbClr val="0771BA"/>
              </a:buClr>
              <a:buSzPts val="1400"/>
              <a:buFont typeface="Arial"/>
              <a:buChar char="•"/>
              <a:defRPr sz="3078" b="0" i="0" u="none" strike="noStrike" cap="none">
                <a:solidFill>
                  <a:srgbClr val="0771BA"/>
                </a:solidFill>
                <a:latin typeface="Calibri"/>
                <a:ea typeface="Calibri"/>
                <a:cs typeface="Calibri"/>
                <a:sym typeface="Calibri"/>
              </a:defRPr>
            </a:lvl5pPr>
            <a:lvl6pPr marL="2743200" marR="0" lvl="5" indent="-317500" algn="l">
              <a:lnSpc>
                <a:spcPct val="90000"/>
              </a:lnSpc>
              <a:spcBef>
                <a:spcPts val="879"/>
              </a:spcBef>
              <a:spcAft>
                <a:spcPts val="0"/>
              </a:spcAft>
              <a:buClr>
                <a:schemeClr val="dk1"/>
              </a:buClr>
              <a:buSzPts val="1400"/>
              <a:buFont typeface="Arial"/>
              <a:buChar char="•"/>
              <a:defRPr sz="3078" b="0" i="0" u="none" strike="noStrike" cap="none">
                <a:solidFill>
                  <a:schemeClr val="dk1"/>
                </a:solidFill>
                <a:latin typeface="Calibri"/>
                <a:ea typeface="Calibri"/>
                <a:cs typeface="Calibri"/>
                <a:sym typeface="Calibri"/>
              </a:defRPr>
            </a:lvl6pPr>
            <a:lvl7pPr marL="3200400" marR="0" lvl="6" indent="-317500" algn="l">
              <a:lnSpc>
                <a:spcPct val="90000"/>
              </a:lnSpc>
              <a:spcBef>
                <a:spcPts val="879"/>
              </a:spcBef>
              <a:spcAft>
                <a:spcPts val="0"/>
              </a:spcAft>
              <a:buClr>
                <a:schemeClr val="dk1"/>
              </a:buClr>
              <a:buSzPts val="1400"/>
              <a:buFont typeface="Arial"/>
              <a:buChar char="•"/>
              <a:defRPr sz="3078" b="0" i="0" u="none" strike="noStrike" cap="none">
                <a:solidFill>
                  <a:schemeClr val="dk1"/>
                </a:solidFill>
                <a:latin typeface="Calibri"/>
                <a:ea typeface="Calibri"/>
                <a:cs typeface="Calibri"/>
                <a:sym typeface="Calibri"/>
              </a:defRPr>
            </a:lvl7pPr>
            <a:lvl8pPr marL="3657600" marR="0" lvl="7" indent="-317500" algn="l">
              <a:lnSpc>
                <a:spcPct val="90000"/>
              </a:lnSpc>
              <a:spcBef>
                <a:spcPts val="879"/>
              </a:spcBef>
              <a:spcAft>
                <a:spcPts val="0"/>
              </a:spcAft>
              <a:buClr>
                <a:schemeClr val="dk1"/>
              </a:buClr>
              <a:buSzPts val="1400"/>
              <a:buFont typeface="Arial"/>
              <a:buChar char="•"/>
              <a:defRPr sz="3078" b="0" i="0" u="none" strike="noStrike" cap="none">
                <a:solidFill>
                  <a:schemeClr val="dk1"/>
                </a:solidFill>
                <a:latin typeface="Calibri"/>
                <a:ea typeface="Calibri"/>
                <a:cs typeface="Calibri"/>
                <a:sym typeface="Calibri"/>
              </a:defRPr>
            </a:lvl8pPr>
            <a:lvl9pPr marL="4114800" marR="0" lvl="8" indent="-317500" algn="l">
              <a:lnSpc>
                <a:spcPct val="90000"/>
              </a:lnSpc>
              <a:spcBef>
                <a:spcPts val="879"/>
              </a:spcBef>
              <a:spcAft>
                <a:spcPts val="0"/>
              </a:spcAft>
              <a:buClr>
                <a:schemeClr val="dk1"/>
              </a:buClr>
              <a:buSzPts val="1400"/>
              <a:buFont typeface="Arial"/>
              <a:buChar char="•"/>
              <a:defRPr sz="3078" b="0" i="0" u="none" strike="noStrike" cap="none">
                <a:solidFill>
                  <a:schemeClr val="dk1"/>
                </a:solidFill>
                <a:latin typeface="Calibri"/>
                <a:ea typeface="Calibri"/>
                <a:cs typeface="Calibri"/>
                <a:sym typeface="Calibri"/>
              </a:defRPr>
            </a:lvl9pPr>
          </a:lstStyle>
          <a:p>
            <a:endParaRPr/>
          </a:p>
        </p:txBody>
      </p:sp>
      <p:sp>
        <p:nvSpPr>
          <p:cNvPr id="29" name="Google Shape;29;p5"/>
          <p:cNvSpPr txBox="1">
            <a:spLocks noGrp="1"/>
          </p:cNvSpPr>
          <p:nvPr>
            <p:ph type="body" idx="4"/>
          </p:nvPr>
        </p:nvSpPr>
        <p:spPr>
          <a:xfrm>
            <a:off x="6251120" y="3206935"/>
            <a:ext cx="13423840" cy="6850913"/>
          </a:xfrm>
          <a:prstGeom prst="rect">
            <a:avLst/>
          </a:prstGeom>
          <a:noFill/>
          <a:ln>
            <a:noFill/>
          </a:ln>
        </p:spPr>
        <p:txBody>
          <a:bodyPr spcFirstLastPara="1" wrap="square" lIns="68575" tIns="34275" rIns="68575" bIns="34275" anchor="t" anchorCtr="0">
            <a:noAutofit/>
          </a:bodyPr>
          <a:lstStyle>
            <a:lvl1pPr marL="457200" marR="0" lvl="0" indent="-361950" algn="l">
              <a:lnSpc>
                <a:spcPct val="90000"/>
              </a:lnSpc>
              <a:spcBef>
                <a:spcPts val="1759"/>
              </a:spcBef>
              <a:spcAft>
                <a:spcPts val="0"/>
              </a:spcAft>
              <a:buClr>
                <a:srgbClr val="006FB6"/>
              </a:buClr>
              <a:buSzPts val="2100"/>
              <a:buFont typeface="Arial"/>
              <a:buChar char="•"/>
              <a:defRPr sz="4617" b="0" i="0" u="none" strike="noStrike" cap="none">
                <a:solidFill>
                  <a:srgbClr val="006FB6"/>
                </a:solidFill>
                <a:latin typeface="Calibri"/>
                <a:ea typeface="Calibri"/>
                <a:cs typeface="Calibri"/>
                <a:sym typeface="Calibri"/>
              </a:defRPr>
            </a:lvl1pPr>
            <a:lvl2pPr marL="914400" marR="0" lvl="1" indent="-342900" algn="l">
              <a:lnSpc>
                <a:spcPct val="90000"/>
              </a:lnSpc>
              <a:spcBef>
                <a:spcPts val="879"/>
              </a:spcBef>
              <a:spcAft>
                <a:spcPts val="0"/>
              </a:spcAft>
              <a:buClr>
                <a:srgbClr val="006FB6"/>
              </a:buClr>
              <a:buSzPts val="1800"/>
              <a:buFont typeface="Arial"/>
              <a:buChar char="•"/>
              <a:defRPr sz="3957" b="0" i="0" u="none" strike="noStrike" cap="none">
                <a:solidFill>
                  <a:srgbClr val="006FB6"/>
                </a:solidFill>
                <a:latin typeface="Calibri"/>
                <a:ea typeface="Calibri"/>
                <a:cs typeface="Calibri"/>
                <a:sym typeface="Calibri"/>
              </a:defRPr>
            </a:lvl2pPr>
            <a:lvl3pPr marL="1371600" marR="0" lvl="2" indent="-323850" algn="l">
              <a:lnSpc>
                <a:spcPct val="90000"/>
              </a:lnSpc>
              <a:spcBef>
                <a:spcPts val="879"/>
              </a:spcBef>
              <a:spcAft>
                <a:spcPts val="0"/>
              </a:spcAft>
              <a:buClr>
                <a:srgbClr val="006FB6"/>
              </a:buClr>
              <a:buSzPts val="1500"/>
              <a:buFont typeface="Arial"/>
              <a:buChar char="•"/>
              <a:defRPr sz="3298" b="0" i="0" u="none" strike="noStrike" cap="none">
                <a:solidFill>
                  <a:srgbClr val="006FB6"/>
                </a:solidFill>
                <a:latin typeface="Calibri"/>
                <a:ea typeface="Calibri"/>
                <a:cs typeface="Calibri"/>
                <a:sym typeface="Calibri"/>
              </a:defRPr>
            </a:lvl3pPr>
            <a:lvl4pPr marL="1828800" marR="0" lvl="3" indent="-317500" algn="l">
              <a:lnSpc>
                <a:spcPct val="90000"/>
              </a:lnSpc>
              <a:spcBef>
                <a:spcPts val="879"/>
              </a:spcBef>
              <a:spcAft>
                <a:spcPts val="0"/>
              </a:spcAft>
              <a:buClr>
                <a:srgbClr val="006FB6"/>
              </a:buClr>
              <a:buSzPts val="1400"/>
              <a:buFont typeface="Arial"/>
              <a:buChar char="•"/>
              <a:defRPr sz="3078" b="0" i="0" u="none" strike="noStrike" cap="none">
                <a:solidFill>
                  <a:srgbClr val="006FB6"/>
                </a:solidFill>
                <a:latin typeface="Calibri"/>
                <a:ea typeface="Calibri"/>
                <a:cs typeface="Calibri"/>
                <a:sym typeface="Calibri"/>
              </a:defRPr>
            </a:lvl4pPr>
            <a:lvl5pPr marL="2286000" marR="0" lvl="4" indent="-317500" algn="l">
              <a:lnSpc>
                <a:spcPct val="90000"/>
              </a:lnSpc>
              <a:spcBef>
                <a:spcPts val="879"/>
              </a:spcBef>
              <a:spcAft>
                <a:spcPts val="0"/>
              </a:spcAft>
              <a:buClr>
                <a:srgbClr val="006FB6"/>
              </a:buClr>
              <a:buSzPts val="1400"/>
              <a:buFont typeface="Arial"/>
              <a:buChar char="•"/>
              <a:defRPr sz="3078" b="0" i="0" u="none" strike="noStrike" cap="none">
                <a:solidFill>
                  <a:srgbClr val="006FB6"/>
                </a:solidFill>
                <a:latin typeface="Calibri"/>
                <a:ea typeface="Calibri"/>
                <a:cs typeface="Calibri"/>
                <a:sym typeface="Calibri"/>
              </a:defRPr>
            </a:lvl5pPr>
            <a:lvl6pPr marL="2743200" marR="0" lvl="5" indent="-317500" algn="l">
              <a:lnSpc>
                <a:spcPct val="90000"/>
              </a:lnSpc>
              <a:spcBef>
                <a:spcPts val="879"/>
              </a:spcBef>
              <a:spcAft>
                <a:spcPts val="0"/>
              </a:spcAft>
              <a:buClr>
                <a:schemeClr val="dk1"/>
              </a:buClr>
              <a:buSzPts val="1400"/>
              <a:buFont typeface="Arial"/>
              <a:buChar char="•"/>
              <a:defRPr sz="3078" b="0" i="0" u="none" strike="noStrike" cap="none">
                <a:solidFill>
                  <a:schemeClr val="dk1"/>
                </a:solidFill>
                <a:latin typeface="Calibri"/>
                <a:ea typeface="Calibri"/>
                <a:cs typeface="Calibri"/>
                <a:sym typeface="Calibri"/>
              </a:defRPr>
            </a:lvl6pPr>
            <a:lvl7pPr marL="3200400" marR="0" lvl="6" indent="-317500" algn="l">
              <a:lnSpc>
                <a:spcPct val="90000"/>
              </a:lnSpc>
              <a:spcBef>
                <a:spcPts val="879"/>
              </a:spcBef>
              <a:spcAft>
                <a:spcPts val="0"/>
              </a:spcAft>
              <a:buClr>
                <a:schemeClr val="dk1"/>
              </a:buClr>
              <a:buSzPts val="1400"/>
              <a:buFont typeface="Arial"/>
              <a:buChar char="•"/>
              <a:defRPr sz="3078" b="0" i="0" u="none" strike="noStrike" cap="none">
                <a:solidFill>
                  <a:schemeClr val="dk1"/>
                </a:solidFill>
                <a:latin typeface="Calibri"/>
                <a:ea typeface="Calibri"/>
                <a:cs typeface="Calibri"/>
                <a:sym typeface="Calibri"/>
              </a:defRPr>
            </a:lvl7pPr>
            <a:lvl8pPr marL="3657600" marR="0" lvl="7" indent="-317500" algn="l">
              <a:lnSpc>
                <a:spcPct val="90000"/>
              </a:lnSpc>
              <a:spcBef>
                <a:spcPts val="879"/>
              </a:spcBef>
              <a:spcAft>
                <a:spcPts val="0"/>
              </a:spcAft>
              <a:buClr>
                <a:schemeClr val="dk1"/>
              </a:buClr>
              <a:buSzPts val="1400"/>
              <a:buFont typeface="Arial"/>
              <a:buChar char="•"/>
              <a:defRPr sz="3078" b="0" i="0" u="none" strike="noStrike" cap="none">
                <a:solidFill>
                  <a:schemeClr val="dk1"/>
                </a:solidFill>
                <a:latin typeface="Calibri"/>
                <a:ea typeface="Calibri"/>
                <a:cs typeface="Calibri"/>
                <a:sym typeface="Calibri"/>
              </a:defRPr>
            </a:lvl8pPr>
            <a:lvl9pPr marL="4114800" marR="0" lvl="8" indent="-317500" algn="l">
              <a:lnSpc>
                <a:spcPct val="90000"/>
              </a:lnSpc>
              <a:spcBef>
                <a:spcPts val="879"/>
              </a:spcBef>
              <a:spcAft>
                <a:spcPts val="0"/>
              </a:spcAft>
              <a:buClr>
                <a:schemeClr val="dk1"/>
              </a:buClr>
              <a:buSzPts val="1400"/>
              <a:buFont typeface="Arial"/>
              <a:buChar char="•"/>
              <a:defRPr sz="3078"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0"/>
        <p:cNvGrpSpPr/>
        <p:nvPr/>
      </p:nvGrpSpPr>
      <p:grpSpPr>
        <a:xfrm>
          <a:off x="0" y="0"/>
          <a:ext cx="0" cy="0"/>
          <a:chOff x="0" y="0"/>
          <a:chExt cx="0" cy="0"/>
        </a:xfrm>
      </p:grpSpPr>
      <p:sp>
        <p:nvSpPr>
          <p:cNvPr id="31" name="Google Shape;31;p6"/>
          <p:cNvSpPr txBox="1">
            <a:spLocks noGrp="1"/>
          </p:cNvSpPr>
          <p:nvPr>
            <p:ph type="title"/>
          </p:nvPr>
        </p:nvSpPr>
        <p:spPr>
          <a:xfrm>
            <a:off x="610317" y="626011"/>
            <a:ext cx="4910455" cy="232918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sz="8250" b="1" i="0">
                <a:solidFill>
                  <a:srgbClr val="0071B5"/>
                </a:solidFill>
                <a:latin typeface="Poppins Black"/>
                <a:ea typeface="Poppins Black"/>
                <a:cs typeface="Poppins Black"/>
                <a:sym typeface="Poppins Black"/>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6"/>
          <p:cNvSpPr txBox="1">
            <a:spLocks noGrp="1"/>
          </p:cNvSpPr>
          <p:nvPr>
            <p:ph type="body" idx="1"/>
          </p:nvPr>
        </p:nvSpPr>
        <p:spPr>
          <a:xfrm>
            <a:off x="1005205" y="2601150"/>
            <a:ext cx="18093690" cy="7464171"/>
          </a:xfrm>
          <a:prstGeom prst="rect">
            <a:avLst/>
          </a:prstGeom>
          <a:noFill/>
          <a:ln>
            <a:noFill/>
          </a:ln>
        </p:spPr>
        <p:txBody>
          <a:bodyPr spcFirstLastPara="1" wrap="square" lIns="0" tIns="0" rIns="0" bIns="0" anchor="t" anchorCtr="0">
            <a:sp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33" name="Google Shape;33;p6"/>
          <p:cNvSpPr txBox="1">
            <a:spLocks noGrp="1"/>
          </p:cNvSpPr>
          <p:nvPr>
            <p:ph type="ftr" idx="11"/>
          </p:nvPr>
        </p:nvSpPr>
        <p:spPr>
          <a:xfrm>
            <a:off x="6835394" y="10517696"/>
            <a:ext cx="6433312" cy="565467"/>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6"/>
          <p:cNvSpPr txBox="1">
            <a:spLocks noGrp="1"/>
          </p:cNvSpPr>
          <p:nvPr>
            <p:ph type="dt" idx="10"/>
          </p:nvPr>
        </p:nvSpPr>
        <p:spPr>
          <a:xfrm>
            <a:off x="1005205" y="10517696"/>
            <a:ext cx="4623943" cy="565467"/>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6"/>
          <p:cNvSpPr txBox="1">
            <a:spLocks noGrp="1"/>
          </p:cNvSpPr>
          <p:nvPr>
            <p:ph type="sldNum" idx="12"/>
          </p:nvPr>
        </p:nvSpPr>
        <p:spPr>
          <a:xfrm>
            <a:off x="14474953" y="10517696"/>
            <a:ext cx="4623943" cy="565467"/>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36"/>
        <p:cNvGrpSpPr/>
        <p:nvPr/>
      </p:nvGrpSpPr>
      <p:grpSpPr>
        <a:xfrm>
          <a:off x="0" y="0"/>
          <a:ext cx="0" cy="0"/>
          <a:chOff x="0" y="0"/>
          <a:chExt cx="0" cy="0"/>
        </a:xfrm>
      </p:grpSpPr>
      <p:sp>
        <p:nvSpPr>
          <p:cNvPr id="37" name="Google Shape;37;p7"/>
          <p:cNvSpPr txBox="1">
            <a:spLocks noGrp="1"/>
          </p:cNvSpPr>
          <p:nvPr>
            <p:ph type="ctrTitle"/>
          </p:nvPr>
        </p:nvSpPr>
        <p:spPr>
          <a:xfrm>
            <a:off x="1507807" y="3505898"/>
            <a:ext cx="17088486" cy="2374963"/>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sz="8250" b="1" i="0">
                <a:solidFill>
                  <a:srgbClr val="0071B5"/>
                </a:solidFill>
                <a:latin typeface="Poppins Black"/>
                <a:ea typeface="Poppins Black"/>
                <a:cs typeface="Poppins Black"/>
                <a:sym typeface="Poppins Black"/>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7"/>
          <p:cNvSpPr txBox="1">
            <a:spLocks noGrp="1"/>
          </p:cNvSpPr>
          <p:nvPr>
            <p:ph type="subTitle" idx="1"/>
          </p:nvPr>
        </p:nvSpPr>
        <p:spPr>
          <a:xfrm>
            <a:off x="3015615" y="6333236"/>
            <a:ext cx="14072870" cy="2827337"/>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7"/>
          <p:cNvSpPr txBox="1">
            <a:spLocks noGrp="1"/>
          </p:cNvSpPr>
          <p:nvPr>
            <p:ph type="ftr" idx="11"/>
          </p:nvPr>
        </p:nvSpPr>
        <p:spPr>
          <a:xfrm>
            <a:off x="6835394" y="10517696"/>
            <a:ext cx="6433312" cy="565467"/>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7"/>
          <p:cNvSpPr txBox="1">
            <a:spLocks noGrp="1"/>
          </p:cNvSpPr>
          <p:nvPr>
            <p:ph type="dt" idx="10"/>
          </p:nvPr>
        </p:nvSpPr>
        <p:spPr>
          <a:xfrm>
            <a:off x="1005205" y="10517696"/>
            <a:ext cx="4623943" cy="565467"/>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7"/>
          <p:cNvSpPr txBox="1">
            <a:spLocks noGrp="1"/>
          </p:cNvSpPr>
          <p:nvPr>
            <p:ph type="sldNum" idx="12"/>
          </p:nvPr>
        </p:nvSpPr>
        <p:spPr>
          <a:xfrm>
            <a:off x="14474953" y="10517696"/>
            <a:ext cx="4623943" cy="565467"/>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42"/>
        <p:cNvGrpSpPr/>
        <p:nvPr/>
      </p:nvGrpSpPr>
      <p:grpSpPr>
        <a:xfrm>
          <a:off x="0" y="0"/>
          <a:ext cx="0" cy="0"/>
          <a:chOff x="0" y="0"/>
          <a:chExt cx="0" cy="0"/>
        </a:xfrm>
      </p:grpSpPr>
      <p:sp>
        <p:nvSpPr>
          <p:cNvPr id="43" name="Google Shape;43;p8"/>
          <p:cNvSpPr txBox="1">
            <a:spLocks noGrp="1"/>
          </p:cNvSpPr>
          <p:nvPr>
            <p:ph type="title"/>
          </p:nvPr>
        </p:nvSpPr>
        <p:spPr>
          <a:xfrm>
            <a:off x="610317" y="626011"/>
            <a:ext cx="4910455" cy="232918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sz="8250" b="1" i="0">
                <a:solidFill>
                  <a:srgbClr val="0071B5"/>
                </a:solidFill>
                <a:latin typeface="Poppins Black"/>
                <a:ea typeface="Poppins Black"/>
                <a:cs typeface="Poppins Black"/>
                <a:sym typeface="Poppins Black"/>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8"/>
          <p:cNvSpPr txBox="1">
            <a:spLocks noGrp="1"/>
          </p:cNvSpPr>
          <p:nvPr>
            <p:ph type="body" idx="1"/>
          </p:nvPr>
        </p:nvSpPr>
        <p:spPr>
          <a:xfrm>
            <a:off x="1005205" y="2601150"/>
            <a:ext cx="8745284" cy="7464171"/>
          </a:xfrm>
          <a:prstGeom prst="rect">
            <a:avLst/>
          </a:prstGeom>
          <a:noFill/>
          <a:ln>
            <a:noFill/>
          </a:ln>
        </p:spPr>
        <p:txBody>
          <a:bodyPr spcFirstLastPara="1" wrap="square" lIns="0" tIns="0" rIns="0" bIns="0" anchor="t" anchorCtr="0">
            <a:sp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45" name="Google Shape;45;p8"/>
          <p:cNvSpPr txBox="1">
            <a:spLocks noGrp="1"/>
          </p:cNvSpPr>
          <p:nvPr>
            <p:ph type="body" idx="2"/>
          </p:nvPr>
        </p:nvSpPr>
        <p:spPr>
          <a:xfrm>
            <a:off x="10353611" y="2601150"/>
            <a:ext cx="8745284" cy="7464171"/>
          </a:xfrm>
          <a:prstGeom prst="rect">
            <a:avLst/>
          </a:prstGeom>
          <a:noFill/>
          <a:ln>
            <a:noFill/>
          </a:ln>
        </p:spPr>
        <p:txBody>
          <a:bodyPr spcFirstLastPara="1" wrap="square" lIns="0" tIns="0" rIns="0" bIns="0" anchor="t" anchorCtr="0">
            <a:sp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46" name="Google Shape;46;p8"/>
          <p:cNvSpPr txBox="1">
            <a:spLocks noGrp="1"/>
          </p:cNvSpPr>
          <p:nvPr>
            <p:ph type="ftr" idx="11"/>
          </p:nvPr>
        </p:nvSpPr>
        <p:spPr>
          <a:xfrm>
            <a:off x="6835394" y="10517696"/>
            <a:ext cx="6433312" cy="565467"/>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8"/>
          <p:cNvSpPr txBox="1">
            <a:spLocks noGrp="1"/>
          </p:cNvSpPr>
          <p:nvPr>
            <p:ph type="dt" idx="10"/>
          </p:nvPr>
        </p:nvSpPr>
        <p:spPr>
          <a:xfrm>
            <a:off x="1005205" y="10517696"/>
            <a:ext cx="4623943" cy="565467"/>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8"/>
          <p:cNvSpPr txBox="1">
            <a:spLocks noGrp="1"/>
          </p:cNvSpPr>
          <p:nvPr>
            <p:ph type="sldNum" idx="12"/>
          </p:nvPr>
        </p:nvSpPr>
        <p:spPr>
          <a:xfrm>
            <a:off x="14474953" y="10517696"/>
            <a:ext cx="4623943" cy="565467"/>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p:nvPr/>
        </p:nvSpPr>
        <p:spPr>
          <a:xfrm>
            <a:off x="0" y="5"/>
            <a:ext cx="6938009" cy="11308715"/>
          </a:xfrm>
          <a:custGeom>
            <a:avLst/>
            <a:gdLst/>
            <a:ahLst/>
            <a:cxnLst/>
            <a:rect l="l" t="t" r="r" b="b"/>
            <a:pathLst>
              <a:path w="6938009" h="11308715" extrusionOk="0">
                <a:moveTo>
                  <a:pt x="6937591" y="5174450"/>
                </a:moveTo>
                <a:lnTo>
                  <a:pt x="6937324" y="5110950"/>
                </a:lnTo>
                <a:lnTo>
                  <a:pt x="6936727" y="5060150"/>
                </a:lnTo>
                <a:lnTo>
                  <a:pt x="6935825" y="4996650"/>
                </a:lnTo>
                <a:lnTo>
                  <a:pt x="6934619" y="4933150"/>
                </a:lnTo>
                <a:lnTo>
                  <a:pt x="6933095" y="4882350"/>
                </a:lnTo>
                <a:lnTo>
                  <a:pt x="6931253" y="4818850"/>
                </a:lnTo>
                <a:lnTo>
                  <a:pt x="6929107" y="4755350"/>
                </a:lnTo>
                <a:lnTo>
                  <a:pt x="6926656" y="4704550"/>
                </a:lnTo>
                <a:lnTo>
                  <a:pt x="6923900" y="4641050"/>
                </a:lnTo>
                <a:lnTo>
                  <a:pt x="6920839" y="4577550"/>
                </a:lnTo>
                <a:lnTo>
                  <a:pt x="6917474" y="4526750"/>
                </a:lnTo>
                <a:lnTo>
                  <a:pt x="6913804" y="4463250"/>
                </a:lnTo>
                <a:lnTo>
                  <a:pt x="6909829" y="4412450"/>
                </a:lnTo>
                <a:lnTo>
                  <a:pt x="6905561" y="4348950"/>
                </a:lnTo>
                <a:lnTo>
                  <a:pt x="6900989" y="4298150"/>
                </a:lnTo>
                <a:lnTo>
                  <a:pt x="6896125" y="4234650"/>
                </a:lnTo>
                <a:lnTo>
                  <a:pt x="6890969" y="4183850"/>
                </a:lnTo>
                <a:lnTo>
                  <a:pt x="6885508" y="4120350"/>
                </a:lnTo>
                <a:lnTo>
                  <a:pt x="6879768" y="4069550"/>
                </a:lnTo>
                <a:lnTo>
                  <a:pt x="6873722" y="4006050"/>
                </a:lnTo>
                <a:lnTo>
                  <a:pt x="6867398" y="3955250"/>
                </a:lnTo>
                <a:lnTo>
                  <a:pt x="6860768" y="3891750"/>
                </a:lnTo>
                <a:lnTo>
                  <a:pt x="6853872" y="3840950"/>
                </a:lnTo>
                <a:lnTo>
                  <a:pt x="6846671" y="3777450"/>
                </a:lnTo>
                <a:lnTo>
                  <a:pt x="6839191" y="3726650"/>
                </a:lnTo>
                <a:lnTo>
                  <a:pt x="6831431" y="3663150"/>
                </a:lnTo>
                <a:lnTo>
                  <a:pt x="6823380" y="3612350"/>
                </a:lnTo>
                <a:lnTo>
                  <a:pt x="6815061" y="3561550"/>
                </a:lnTo>
                <a:lnTo>
                  <a:pt x="6806451" y="3498050"/>
                </a:lnTo>
                <a:lnTo>
                  <a:pt x="6797573" y="3447250"/>
                </a:lnTo>
                <a:lnTo>
                  <a:pt x="6788404" y="3396450"/>
                </a:lnTo>
                <a:lnTo>
                  <a:pt x="6778968" y="3332950"/>
                </a:lnTo>
                <a:lnTo>
                  <a:pt x="6769252" y="3282150"/>
                </a:lnTo>
                <a:lnTo>
                  <a:pt x="6759270" y="3231350"/>
                </a:lnTo>
                <a:lnTo>
                  <a:pt x="6749008" y="3180550"/>
                </a:lnTo>
                <a:lnTo>
                  <a:pt x="6738480" y="3117050"/>
                </a:lnTo>
                <a:lnTo>
                  <a:pt x="6727685" y="3066250"/>
                </a:lnTo>
                <a:lnTo>
                  <a:pt x="6716623" y="3015450"/>
                </a:lnTo>
                <a:lnTo>
                  <a:pt x="6705282" y="2964650"/>
                </a:lnTo>
                <a:lnTo>
                  <a:pt x="6693687" y="2913850"/>
                </a:lnTo>
                <a:lnTo>
                  <a:pt x="6681825" y="2850350"/>
                </a:lnTo>
                <a:lnTo>
                  <a:pt x="6669697" y="2799550"/>
                </a:lnTo>
                <a:lnTo>
                  <a:pt x="6657314" y="2748750"/>
                </a:lnTo>
                <a:lnTo>
                  <a:pt x="6644665" y="2697950"/>
                </a:lnTo>
                <a:lnTo>
                  <a:pt x="6631762" y="2647150"/>
                </a:lnTo>
                <a:lnTo>
                  <a:pt x="6618605" y="2596350"/>
                </a:lnTo>
                <a:lnTo>
                  <a:pt x="6605181" y="2545550"/>
                </a:lnTo>
                <a:lnTo>
                  <a:pt x="6591516" y="2494750"/>
                </a:lnTo>
                <a:lnTo>
                  <a:pt x="6577584" y="2443950"/>
                </a:lnTo>
                <a:lnTo>
                  <a:pt x="6563411" y="2393150"/>
                </a:lnTo>
                <a:lnTo>
                  <a:pt x="6548983" y="2342350"/>
                </a:lnTo>
                <a:lnTo>
                  <a:pt x="6534302" y="2291550"/>
                </a:lnTo>
                <a:lnTo>
                  <a:pt x="6519380" y="2240750"/>
                </a:lnTo>
                <a:lnTo>
                  <a:pt x="6504203" y="2189950"/>
                </a:lnTo>
                <a:lnTo>
                  <a:pt x="6488785" y="2139150"/>
                </a:lnTo>
                <a:lnTo>
                  <a:pt x="6473126" y="2088349"/>
                </a:lnTo>
                <a:lnTo>
                  <a:pt x="6457213" y="2037549"/>
                </a:lnTo>
                <a:lnTo>
                  <a:pt x="6441072" y="1999449"/>
                </a:lnTo>
                <a:lnTo>
                  <a:pt x="6424676" y="1948649"/>
                </a:lnTo>
                <a:lnTo>
                  <a:pt x="6408052" y="1897849"/>
                </a:lnTo>
                <a:lnTo>
                  <a:pt x="6391186" y="1847049"/>
                </a:lnTo>
                <a:lnTo>
                  <a:pt x="6374092" y="1796249"/>
                </a:lnTo>
                <a:lnTo>
                  <a:pt x="6356756" y="1758149"/>
                </a:lnTo>
                <a:lnTo>
                  <a:pt x="6339179" y="1707349"/>
                </a:lnTo>
                <a:lnTo>
                  <a:pt x="6321387" y="1656549"/>
                </a:lnTo>
                <a:lnTo>
                  <a:pt x="6303353" y="1618449"/>
                </a:lnTo>
                <a:lnTo>
                  <a:pt x="6285090" y="1567649"/>
                </a:lnTo>
                <a:lnTo>
                  <a:pt x="6266599" y="1516849"/>
                </a:lnTo>
                <a:lnTo>
                  <a:pt x="6247879" y="1478749"/>
                </a:lnTo>
                <a:lnTo>
                  <a:pt x="6228943" y="1427949"/>
                </a:lnTo>
                <a:lnTo>
                  <a:pt x="6209766" y="1389849"/>
                </a:lnTo>
                <a:lnTo>
                  <a:pt x="6190373" y="1339049"/>
                </a:lnTo>
                <a:lnTo>
                  <a:pt x="6170765" y="1300949"/>
                </a:lnTo>
                <a:lnTo>
                  <a:pt x="6150940" y="1250149"/>
                </a:lnTo>
                <a:lnTo>
                  <a:pt x="6130887" y="1212049"/>
                </a:lnTo>
                <a:lnTo>
                  <a:pt x="6110617" y="1161249"/>
                </a:lnTo>
                <a:lnTo>
                  <a:pt x="6090132" y="1123149"/>
                </a:lnTo>
                <a:lnTo>
                  <a:pt x="6069431" y="1072349"/>
                </a:lnTo>
                <a:lnTo>
                  <a:pt x="6048514" y="1034249"/>
                </a:lnTo>
                <a:lnTo>
                  <a:pt x="6027382" y="996149"/>
                </a:lnTo>
                <a:lnTo>
                  <a:pt x="6006046" y="945349"/>
                </a:lnTo>
                <a:lnTo>
                  <a:pt x="5984494" y="907249"/>
                </a:lnTo>
                <a:lnTo>
                  <a:pt x="5962739" y="869149"/>
                </a:lnTo>
                <a:lnTo>
                  <a:pt x="5940780" y="831049"/>
                </a:lnTo>
                <a:lnTo>
                  <a:pt x="5918606" y="780249"/>
                </a:lnTo>
                <a:lnTo>
                  <a:pt x="5896229" y="742149"/>
                </a:lnTo>
                <a:lnTo>
                  <a:pt x="5873661" y="704049"/>
                </a:lnTo>
                <a:lnTo>
                  <a:pt x="5850877" y="665949"/>
                </a:lnTo>
                <a:lnTo>
                  <a:pt x="5827903" y="627849"/>
                </a:lnTo>
                <a:lnTo>
                  <a:pt x="5804713" y="589749"/>
                </a:lnTo>
                <a:lnTo>
                  <a:pt x="5781345" y="538949"/>
                </a:lnTo>
                <a:lnTo>
                  <a:pt x="5757761" y="500849"/>
                </a:lnTo>
                <a:lnTo>
                  <a:pt x="5733999" y="462749"/>
                </a:lnTo>
                <a:lnTo>
                  <a:pt x="5710034" y="424649"/>
                </a:lnTo>
                <a:lnTo>
                  <a:pt x="5685879" y="386549"/>
                </a:lnTo>
                <a:lnTo>
                  <a:pt x="5661533" y="361149"/>
                </a:lnTo>
                <a:lnTo>
                  <a:pt x="5636996" y="323049"/>
                </a:lnTo>
                <a:lnTo>
                  <a:pt x="5612269" y="284949"/>
                </a:lnTo>
                <a:lnTo>
                  <a:pt x="5587352" y="246849"/>
                </a:lnTo>
                <a:lnTo>
                  <a:pt x="5562257" y="208749"/>
                </a:lnTo>
                <a:lnTo>
                  <a:pt x="5536971" y="170649"/>
                </a:lnTo>
                <a:lnTo>
                  <a:pt x="5511508" y="132549"/>
                </a:lnTo>
                <a:lnTo>
                  <a:pt x="5485854" y="107149"/>
                </a:lnTo>
                <a:lnTo>
                  <a:pt x="5460022" y="69049"/>
                </a:lnTo>
                <a:lnTo>
                  <a:pt x="5434012" y="30949"/>
                </a:lnTo>
                <a:lnTo>
                  <a:pt x="5412194" y="5549"/>
                </a:lnTo>
                <a:lnTo>
                  <a:pt x="3280003" y="5549"/>
                </a:lnTo>
                <a:lnTo>
                  <a:pt x="3280003" y="0"/>
                </a:lnTo>
                <a:lnTo>
                  <a:pt x="0" y="0"/>
                </a:lnTo>
                <a:lnTo>
                  <a:pt x="0" y="1072349"/>
                </a:lnTo>
                <a:lnTo>
                  <a:pt x="0" y="9530550"/>
                </a:lnTo>
                <a:lnTo>
                  <a:pt x="0" y="11308550"/>
                </a:lnTo>
                <a:lnTo>
                  <a:pt x="1414424" y="11308550"/>
                </a:lnTo>
                <a:lnTo>
                  <a:pt x="3280003" y="11308550"/>
                </a:lnTo>
                <a:lnTo>
                  <a:pt x="4532858" y="11308550"/>
                </a:lnTo>
                <a:lnTo>
                  <a:pt x="4563757" y="11283150"/>
                </a:lnTo>
                <a:lnTo>
                  <a:pt x="4594517" y="11270450"/>
                </a:lnTo>
                <a:lnTo>
                  <a:pt x="4746256" y="11143450"/>
                </a:lnTo>
                <a:lnTo>
                  <a:pt x="4865065" y="11041850"/>
                </a:lnTo>
                <a:lnTo>
                  <a:pt x="4894402" y="11016450"/>
                </a:lnTo>
                <a:lnTo>
                  <a:pt x="4923599" y="10978350"/>
                </a:lnTo>
                <a:lnTo>
                  <a:pt x="5010239" y="10902150"/>
                </a:lnTo>
                <a:lnTo>
                  <a:pt x="5038814" y="10864050"/>
                </a:lnTo>
                <a:lnTo>
                  <a:pt x="5095481" y="10813250"/>
                </a:lnTo>
                <a:lnTo>
                  <a:pt x="5123586" y="10775150"/>
                </a:lnTo>
                <a:lnTo>
                  <a:pt x="5179301" y="10724350"/>
                </a:lnTo>
                <a:lnTo>
                  <a:pt x="5206911" y="10686250"/>
                </a:lnTo>
                <a:lnTo>
                  <a:pt x="5234356" y="10660850"/>
                </a:lnTo>
                <a:lnTo>
                  <a:pt x="5288750" y="10584650"/>
                </a:lnTo>
                <a:lnTo>
                  <a:pt x="5315699" y="10559250"/>
                </a:lnTo>
                <a:lnTo>
                  <a:pt x="5342471" y="10521150"/>
                </a:lnTo>
                <a:lnTo>
                  <a:pt x="5369064" y="10495750"/>
                </a:lnTo>
                <a:lnTo>
                  <a:pt x="5421757" y="10419550"/>
                </a:lnTo>
                <a:lnTo>
                  <a:pt x="5447830" y="10381450"/>
                </a:lnTo>
                <a:lnTo>
                  <a:pt x="5473738" y="10356050"/>
                </a:lnTo>
                <a:lnTo>
                  <a:pt x="5499455" y="10317950"/>
                </a:lnTo>
                <a:lnTo>
                  <a:pt x="5524995" y="10279850"/>
                </a:lnTo>
                <a:lnTo>
                  <a:pt x="5550357" y="10241750"/>
                </a:lnTo>
                <a:lnTo>
                  <a:pt x="5575541" y="10203650"/>
                </a:lnTo>
                <a:lnTo>
                  <a:pt x="5600535" y="10165550"/>
                </a:lnTo>
                <a:lnTo>
                  <a:pt x="5625338" y="10140150"/>
                </a:lnTo>
                <a:lnTo>
                  <a:pt x="5649963" y="10102050"/>
                </a:lnTo>
                <a:lnTo>
                  <a:pt x="5674398" y="10063950"/>
                </a:lnTo>
                <a:lnTo>
                  <a:pt x="5698642" y="10025850"/>
                </a:lnTo>
                <a:lnTo>
                  <a:pt x="5722696" y="9987750"/>
                </a:lnTo>
                <a:lnTo>
                  <a:pt x="5746559" y="9936950"/>
                </a:lnTo>
                <a:lnTo>
                  <a:pt x="5770232" y="9898850"/>
                </a:lnTo>
                <a:lnTo>
                  <a:pt x="5793702" y="9860750"/>
                </a:lnTo>
                <a:lnTo>
                  <a:pt x="5816981" y="9822650"/>
                </a:lnTo>
                <a:lnTo>
                  <a:pt x="5840069" y="9784550"/>
                </a:lnTo>
                <a:lnTo>
                  <a:pt x="5862942" y="9746450"/>
                </a:lnTo>
                <a:lnTo>
                  <a:pt x="5885624" y="9695650"/>
                </a:lnTo>
                <a:lnTo>
                  <a:pt x="5908103" y="9657550"/>
                </a:lnTo>
                <a:lnTo>
                  <a:pt x="5930379" y="9619450"/>
                </a:lnTo>
                <a:lnTo>
                  <a:pt x="5952452" y="9581350"/>
                </a:lnTo>
                <a:lnTo>
                  <a:pt x="5974321" y="9530550"/>
                </a:lnTo>
                <a:lnTo>
                  <a:pt x="5995987" y="9492450"/>
                </a:lnTo>
                <a:lnTo>
                  <a:pt x="6017438" y="9454350"/>
                </a:lnTo>
                <a:lnTo>
                  <a:pt x="6038672" y="9403550"/>
                </a:lnTo>
                <a:lnTo>
                  <a:pt x="6059703" y="9365450"/>
                </a:lnTo>
                <a:lnTo>
                  <a:pt x="6080518" y="9314650"/>
                </a:lnTo>
                <a:lnTo>
                  <a:pt x="6101118" y="9276550"/>
                </a:lnTo>
                <a:lnTo>
                  <a:pt x="6121514" y="9225750"/>
                </a:lnTo>
                <a:lnTo>
                  <a:pt x="6141682" y="9187650"/>
                </a:lnTo>
                <a:lnTo>
                  <a:pt x="6161633" y="9136850"/>
                </a:lnTo>
                <a:lnTo>
                  <a:pt x="6181369" y="9098750"/>
                </a:lnTo>
                <a:lnTo>
                  <a:pt x="6200876" y="9047950"/>
                </a:lnTo>
                <a:lnTo>
                  <a:pt x="6220168" y="9009850"/>
                </a:lnTo>
                <a:lnTo>
                  <a:pt x="6239243" y="8959050"/>
                </a:lnTo>
                <a:lnTo>
                  <a:pt x="6258090" y="8908250"/>
                </a:lnTo>
                <a:lnTo>
                  <a:pt x="6276695" y="8870150"/>
                </a:lnTo>
                <a:lnTo>
                  <a:pt x="6295085" y="8819350"/>
                </a:lnTo>
                <a:lnTo>
                  <a:pt x="6313246" y="8768550"/>
                </a:lnTo>
                <a:lnTo>
                  <a:pt x="6331178" y="8730450"/>
                </a:lnTo>
                <a:lnTo>
                  <a:pt x="6348882" y="8679650"/>
                </a:lnTo>
                <a:lnTo>
                  <a:pt x="6366345" y="8628850"/>
                </a:lnTo>
                <a:lnTo>
                  <a:pt x="6383579" y="8578050"/>
                </a:lnTo>
                <a:lnTo>
                  <a:pt x="6400571" y="8539950"/>
                </a:lnTo>
                <a:lnTo>
                  <a:pt x="6417335" y="8489150"/>
                </a:lnTo>
                <a:lnTo>
                  <a:pt x="6433845" y="8438350"/>
                </a:lnTo>
                <a:lnTo>
                  <a:pt x="6450127" y="8387550"/>
                </a:lnTo>
                <a:lnTo>
                  <a:pt x="6466167" y="8336750"/>
                </a:lnTo>
                <a:lnTo>
                  <a:pt x="6481966" y="8285950"/>
                </a:lnTo>
                <a:lnTo>
                  <a:pt x="6497523" y="8235150"/>
                </a:lnTo>
                <a:lnTo>
                  <a:pt x="6512827" y="8184350"/>
                </a:lnTo>
                <a:lnTo>
                  <a:pt x="6527889" y="8133550"/>
                </a:lnTo>
                <a:lnTo>
                  <a:pt x="6542697" y="8082750"/>
                </a:lnTo>
                <a:lnTo>
                  <a:pt x="6557264" y="8031950"/>
                </a:lnTo>
                <a:lnTo>
                  <a:pt x="6571577" y="7981150"/>
                </a:lnTo>
                <a:lnTo>
                  <a:pt x="6585636" y="7930350"/>
                </a:lnTo>
                <a:lnTo>
                  <a:pt x="6599441" y="7879550"/>
                </a:lnTo>
                <a:lnTo>
                  <a:pt x="6613004" y="7828750"/>
                </a:lnTo>
                <a:lnTo>
                  <a:pt x="6626301" y="7777950"/>
                </a:lnTo>
                <a:lnTo>
                  <a:pt x="6639331" y="7727150"/>
                </a:lnTo>
                <a:lnTo>
                  <a:pt x="6652120" y="7676350"/>
                </a:lnTo>
                <a:lnTo>
                  <a:pt x="6664642" y="7625550"/>
                </a:lnTo>
                <a:lnTo>
                  <a:pt x="6676898" y="7562050"/>
                </a:lnTo>
                <a:lnTo>
                  <a:pt x="6688887" y="7511250"/>
                </a:lnTo>
                <a:lnTo>
                  <a:pt x="6700621" y="7460450"/>
                </a:lnTo>
                <a:lnTo>
                  <a:pt x="6712090" y="7409650"/>
                </a:lnTo>
                <a:lnTo>
                  <a:pt x="6723291" y="7346150"/>
                </a:lnTo>
                <a:lnTo>
                  <a:pt x="6734226" y="7295350"/>
                </a:lnTo>
                <a:lnTo>
                  <a:pt x="6744881" y="7244550"/>
                </a:lnTo>
                <a:lnTo>
                  <a:pt x="6755270" y="7193750"/>
                </a:lnTo>
                <a:lnTo>
                  <a:pt x="6765391" y="7130250"/>
                </a:lnTo>
                <a:lnTo>
                  <a:pt x="6775234" y="7079450"/>
                </a:lnTo>
                <a:lnTo>
                  <a:pt x="6784797" y="7028650"/>
                </a:lnTo>
                <a:lnTo>
                  <a:pt x="6794093" y="6965150"/>
                </a:lnTo>
                <a:lnTo>
                  <a:pt x="6803110" y="6914350"/>
                </a:lnTo>
                <a:lnTo>
                  <a:pt x="6811848" y="6863550"/>
                </a:lnTo>
                <a:lnTo>
                  <a:pt x="6820294" y="6800050"/>
                </a:lnTo>
                <a:lnTo>
                  <a:pt x="6828472" y="6749250"/>
                </a:lnTo>
                <a:lnTo>
                  <a:pt x="6836359" y="6685750"/>
                </a:lnTo>
                <a:lnTo>
                  <a:pt x="6843966" y="6634950"/>
                </a:lnTo>
                <a:lnTo>
                  <a:pt x="6851282" y="6584150"/>
                </a:lnTo>
                <a:lnTo>
                  <a:pt x="6858317" y="6520650"/>
                </a:lnTo>
                <a:lnTo>
                  <a:pt x="6865061" y="6469850"/>
                </a:lnTo>
                <a:lnTo>
                  <a:pt x="6871513" y="6406350"/>
                </a:lnTo>
                <a:lnTo>
                  <a:pt x="6877672" y="6355550"/>
                </a:lnTo>
                <a:lnTo>
                  <a:pt x="6883540" y="6292050"/>
                </a:lnTo>
                <a:lnTo>
                  <a:pt x="6889115" y="6241250"/>
                </a:lnTo>
                <a:lnTo>
                  <a:pt x="6894398" y="6177750"/>
                </a:lnTo>
                <a:lnTo>
                  <a:pt x="6899376" y="6114250"/>
                </a:lnTo>
                <a:lnTo>
                  <a:pt x="6904063" y="6063450"/>
                </a:lnTo>
                <a:lnTo>
                  <a:pt x="6908444" y="5999950"/>
                </a:lnTo>
                <a:lnTo>
                  <a:pt x="6912521" y="5949150"/>
                </a:lnTo>
                <a:lnTo>
                  <a:pt x="6916306" y="5885650"/>
                </a:lnTo>
                <a:lnTo>
                  <a:pt x="6919785" y="5822150"/>
                </a:lnTo>
                <a:lnTo>
                  <a:pt x="6922948" y="5771350"/>
                </a:lnTo>
                <a:lnTo>
                  <a:pt x="6925818" y="5707850"/>
                </a:lnTo>
                <a:lnTo>
                  <a:pt x="6928371" y="5644350"/>
                </a:lnTo>
                <a:lnTo>
                  <a:pt x="6930618" y="5593550"/>
                </a:lnTo>
                <a:lnTo>
                  <a:pt x="6932562" y="5530050"/>
                </a:lnTo>
                <a:lnTo>
                  <a:pt x="6935495" y="5415750"/>
                </a:lnTo>
                <a:lnTo>
                  <a:pt x="6936499" y="5352250"/>
                </a:lnTo>
                <a:lnTo>
                  <a:pt x="6937184" y="5288750"/>
                </a:lnTo>
                <a:lnTo>
                  <a:pt x="6937540" y="5237950"/>
                </a:lnTo>
                <a:lnTo>
                  <a:pt x="6937591" y="5174450"/>
                </a:lnTo>
                <a:close/>
              </a:path>
            </a:pathLst>
          </a:custGeom>
          <a:solidFill>
            <a:srgbClr val="FEF8E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3078"/>
              <a:buFont typeface="Arial"/>
              <a:buNone/>
            </a:pPr>
            <a:endParaRPr sz="3078" b="0" i="0" u="none" strike="noStrike" cap="none">
              <a:solidFill>
                <a:srgbClr val="000000"/>
              </a:solidFill>
              <a:latin typeface="Arial"/>
              <a:ea typeface="Arial"/>
              <a:cs typeface="Arial"/>
              <a:sym typeface="Arial"/>
            </a:endParaRPr>
          </a:p>
        </p:txBody>
      </p:sp>
      <p:pic>
        <p:nvPicPr>
          <p:cNvPr id="7" name="Google Shape;7;p1"/>
          <p:cNvPicPr preferRelativeResize="0"/>
          <p:nvPr/>
        </p:nvPicPr>
        <p:blipFill rotWithShape="1">
          <a:blip r:embed="rId9">
            <a:alphaModFix/>
          </a:blip>
          <a:srcRect/>
          <a:stretch/>
        </p:blipFill>
        <p:spPr>
          <a:xfrm>
            <a:off x="623019" y="9357636"/>
            <a:ext cx="3994636" cy="1215072"/>
          </a:xfrm>
          <a:prstGeom prst="rect">
            <a:avLst/>
          </a:prstGeom>
          <a:noFill/>
          <a:ln>
            <a:noFill/>
          </a:ln>
        </p:spPr>
      </p:pic>
      <p:sp>
        <p:nvSpPr>
          <p:cNvPr id="8" name="Google Shape;8;p1"/>
          <p:cNvSpPr txBox="1">
            <a:spLocks noGrp="1"/>
          </p:cNvSpPr>
          <p:nvPr>
            <p:ph type="title"/>
          </p:nvPr>
        </p:nvSpPr>
        <p:spPr>
          <a:xfrm>
            <a:off x="610317" y="626011"/>
            <a:ext cx="4910455" cy="2329180"/>
          </a:xfrm>
          <a:prstGeom prst="rect">
            <a:avLst/>
          </a:prstGeom>
          <a:noFill/>
          <a:ln>
            <a:noFill/>
          </a:ln>
        </p:spPr>
        <p:txBody>
          <a:bodyPr spcFirstLastPara="1" wrap="square" lIns="0" tIns="0" rIns="0" bIns="0" anchor="t" anchorCtr="0">
            <a:spAutoFit/>
          </a:bodyPr>
          <a:lstStyle>
            <a:lvl1pPr marR="0" lvl="0" algn="l" rtl="0">
              <a:lnSpc>
                <a:spcPct val="100000"/>
              </a:lnSpc>
              <a:spcBef>
                <a:spcPts val="0"/>
              </a:spcBef>
              <a:spcAft>
                <a:spcPts val="0"/>
              </a:spcAft>
              <a:buClr>
                <a:srgbClr val="000000"/>
              </a:buClr>
              <a:buSzPts val="1400"/>
              <a:buFont typeface="Arial"/>
              <a:buNone/>
              <a:defRPr sz="8250" b="1" i="0" u="none" strike="noStrike" cap="none">
                <a:solidFill>
                  <a:srgbClr val="0071B5"/>
                </a:solidFill>
                <a:latin typeface="Poppins Black"/>
                <a:ea typeface="Poppins Black"/>
                <a:cs typeface="Poppins Black"/>
                <a:sym typeface="Poppins Black"/>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 name="Google Shape;9;p1"/>
          <p:cNvSpPr txBox="1">
            <a:spLocks noGrp="1"/>
          </p:cNvSpPr>
          <p:nvPr>
            <p:ph type="body" idx="1"/>
          </p:nvPr>
        </p:nvSpPr>
        <p:spPr>
          <a:xfrm>
            <a:off x="1005205" y="2601150"/>
            <a:ext cx="18093690" cy="7464171"/>
          </a:xfrm>
          <a:prstGeom prst="rect">
            <a:avLst/>
          </a:prstGeom>
          <a:noFill/>
          <a:ln>
            <a:noFill/>
          </a:ln>
        </p:spPr>
        <p:txBody>
          <a:bodyPr spcFirstLastPara="1" wrap="square" lIns="0" tIns="0" rIns="0" bIns="0" anchor="t" anchorCtr="0">
            <a:spAutoFit/>
          </a:bodyPr>
          <a:lstStyle>
            <a:lvl1pPr marL="457200" marR="0" lvl="0"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9pPr>
          </a:lstStyle>
          <a:p>
            <a:endParaRPr/>
          </a:p>
        </p:txBody>
      </p:sp>
      <p:sp>
        <p:nvSpPr>
          <p:cNvPr id="10" name="Google Shape;10;p1"/>
          <p:cNvSpPr txBox="1">
            <a:spLocks noGrp="1"/>
          </p:cNvSpPr>
          <p:nvPr>
            <p:ph type="ftr" idx="11"/>
          </p:nvPr>
        </p:nvSpPr>
        <p:spPr>
          <a:xfrm>
            <a:off x="6835394" y="10517696"/>
            <a:ext cx="6433312" cy="565467"/>
          </a:xfrm>
          <a:prstGeom prst="rect">
            <a:avLst/>
          </a:prstGeom>
          <a:noFill/>
          <a:ln>
            <a:noFill/>
          </a:ln>
        </p:spPr>
        <p:txBody>
          <a:bodyPr spcFirstLastPara="1" wrap="square" lIns="0" tIns="0" rIns="0" bIns="0" anchor="t" anchorCtr="0">
            <a:spAutoFit/>
          </a:bodyPr>
          <a:lstStyle>
            <a:lvl1pPr marR="0" lvl="0" algn="ctr" rtl="0">
              <a:lnSpc>
                <a:spcPct val="100000"/>
              </a:lnSpc>
              <a:spcBef>
                <a:spcPts val="0"/>
              </a:spcBef>
              <a:spcAft>
                <a:spcPts val="0"/>
              </a:spcAft>
              <a:buClr>
                <a:srgbClr val="000000"/>
              </a:buClr>
              <a:buSzPts val="1400"/>
              <a:buFont typeface="Arial"/>
              <a:buNone/>
              <a:defRPr sz="18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dt" idx="10"/>
          </p:nvPr>
        </p:nvSpPr>
        <p:spPr>
          <a:xfrm>
            <a:off x="1005205" y="10517696"/>
            <a:ext cx="4623943" cy="565467"/>
          </a:xfrm>
          <a:prstGeom prst="rect">
            <a:avLst/>
          </a:prstGeom>
          <a:noFill/>
          <a:ln>
            <a:noFill/>
          </a:ln>
        </p:spPr>
        <p:txBody>
          <a:bodyPr spcFirstLastPara="1" wrap="square" lIns="0" tIns="0" rIns="0" bIns="0" anchor="t" anchorCtr="0">
            <a:sp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 name="Google Shape;12;p1"/>
          <p:cNvSpPr txBox="1">
            <a:spLocks noGrp="1"/>
          </p:cNvSpPr>
          <p:nvPr>
            <p:ph type="sldNum" idx="12"/>
          </p:nvPr>
        </p:nvSpPr>
        <p:spPr>
          <a:xfrm>
            <a:off x="14474953" y="10517696"/>
            <a:ext cx="4623943" cy="565467"/>
          </a:xfrm>
          <a:prstGeom prst="rect">
            <a:avLst/>
          </a:prstGeom>
          <a:noFill/>
          <a:ln>
            <a:noFill/>
          </a:ln>
        </p:spPr>
        <p:txBody>
          <a:bodyPr spcFirstLastPara="1" wrap="square" lIns="0" tIns="0" rIns="0" bIns="0" anchor="t" anchorCtr="0">
            <a:spAutoFit/>
          </a:bodyPr>
          <a:lstStyle>
            <a:lvl1pPr marL="0" marR="0" lvl="0"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sz="1400">
              <a:solidFill>
                <a:srgbClr val="000000"/>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16.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2"/>
        <p:cNvGrpSpPr/>
        <p:nvPr/>
      </p:nvGrpSpPr>
      <p:grpSpPr>
        <a:xfrm>
          <a:off x="0" y="0"/>
          <a:ext cx="0" cy="0"/>
          <a:chOff x="0" y="0"/>
          <a:chExt cx="0" cy="0"/>
        </a:xfrm>
      </p:grpSpPr>
      <p:pic>
        <p:nvPicPr>
          <p:cNvPr id="53" name="Google Shape;53;p9"/>
          <p:cNvPicPr preferRelativeResize="0"/>
          <p:nvPr/>
        </p:nvPicPr>
        <p:blipFill rotWithShape="1">
          <a:blip r:embed="rId3">
            <a:alphaModFix/>
          </a:blip>
          <a:srcRect/>
          <a:stretch/>
        </p:blipFill>
        <p:spPr>
          <a:xfrm>
            <a:off x="11238966" y="2720566"/>
            <a:ext cx="3602056" cy="3489108"/>
          </a:xfrm>
          <a:prstGeom prst="rect">
            <a:avLst/>
          </a:prstGeom>
          <a:noFill/>
          <a:ln>
            <a:noFill/>
          </a:ln>
        </p:spPr>
      </p:pic>
      <p:pic>
        <p:nvPicPr>
          <p:cNvPr id="54" name="Google Shape;54;p9"/>
          <p:cNvPicPr preferRelativeResize="0"/>
          <p:nvPr/>
        </p:nvPicPr>
        <p:blipFill rotWithShape="1">
          <a:blip r:embed="rId4">
            <a:alphaModFix/>
          </a:blip>
          <a:srcRect t="514" b="514"/>
          <a:stretch/>
        </p:blipFill>
        <p:spPr>
          <a:xfrm>
            <a:off x="13856036" y="6590223"/>
            <a:ext cx="3602056" cy="3491371"/>
          </a:xfrm>
          <a:prstGeom prst="rect">
            <a:avLst/>
          </a:prstGeom>
          <a:noFill/>
          <a:ln>
            <a:noFill/>
          </a:ln>
        </p:spPr>
      </p:pic>
      <p:pic>
        <p:nvPicPr>
          <p:cNvPr id="55" name="Google Shape;55;p9"/>
          <p:cNvPicPr preferRelativeResize="0"/>
          <p:nvPr/>
        </p:nvPicPr>
        <p:blipFill rotWithShape="1">
          <a:blip r:embed="rId5">
            <a:alphaModFix/>
          </a:blip>
          <a:srcRect/>
          <a:stretch/>
        </p:blipFill>
        <p:spPr>
          <a:xfrm>
            <a:off x="15006543" y="2719137"/>
            <a:ext cx="3673083" cy="3491391"/>
          </a:xfrm>
          <a:prstGeom prst="rect">
            <a:avLst/>
          </a:prstGeom>
          <a:noFill/>
          <a:ln>
            <a:noFill/>
          </a:ln>
        </p:spPr>
      </p:pic>
      <p:pic>
        <p:nvPicPr>
          <p:cNvPr id="56" name="Google Shape;56;p9"/>
          <p:cNvPicPr preferRelativeResize="0"/>
          <p:nvPr/>
        </p:nvPicPr>
        <p:blipFill rotWithShape="1">
          <a:blip r:embed="rId6">
            <a:alphaModFix/>
          </a:blip>
          <a:srcRect/>
          <a:stretch/>
        </p:blipFill>
        <p:spPr>
          <a:xfrm>
            <a:off x="8608230" y="6590223"/>
            <a:ext cx="3602056" cy="3441487"/>
          </a:xfrm>
          <a:prstGeom prst="rect">
            <a:avLst/>
          </a:prstGeom>
          <a:noFill/>
          <a:ln>
            <a:noFill/>
          </a:ln>
        </p:spPr>
      </p:pic>
      <p:pic>
        <p:nvPicPr>
          <p:cNvPr id="57" name="Google Shape;57;p9"/>
          <p:cNvPicPr preferRelativeResize="0"/>
          <p:nvPr/>
        </p:nvPicPr>
        <p:blipFill rotWithShape="1">
          <a:blip r:embed="rId7">
            <a:alphaModFix/>
          </a:blip>
          <a:srcRect/>
          <a:stretch/>
        </p:blipFill>
        <p:spPr>
          <a:xfrm>
            <a:off x="7471389" y="2719137"/>
            <a:ext cx="3602056" cy="3491388"/>
          </a:xfrm>
          <a:prstGeom prst="rect">
            <a:avLst/>
          </a:prstGeom>
          <a:noFill/>
          <a:ln>
            <a:noFill/>
          </a:ln>
        </p:spPr>
      </p:pic>
      <p:sp>
        <p:nvSpPr>
          <p:cNvPr id="58" name="Google Shape;58;p9"/>
          <p:cNvSpPr txBox="1"/>
          <p:nvPr/>
        </p:nvSpPr>
        <p:spPr>
          <a:xfrm>
            <a:off x="610317" y="6281929"/>
            <a:ext cx="6348300" cy="2669400"/>
          </a:xfrm>
          <a:prstGeom prst="rect">
            <a:avLst/>
          </a:prstGeom>
          <a:noFill/>
          <a:ln>
            <a:noFill/>
          </a:ln>
        </p:spPr>
        <p:txBody>
          <a:bodyPr spcFirstLastPara="1" wrap="square" lIns="0" tIns="13950" rIns="0" bIns="0" anchor="t" anchorCtr="0">
            <a:spAutoFit/>
          </a:bodyPr>
          <a:lstStyle/>
          <a:p>
            <a:pPr marL="1270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learn new sounds! </a:t>
            </a:r>
            <a:endParaRPr sz="3450" b="1" i="0" u="none" strike="noStrike" cap="none">
              <a:solidFill>
                <a:srgbClr val="0071B5"/>
              </a:solidFill>
              <a:latin typeface="Poppins"/>
              <a:ea typeface="Poppins"/>
              <a:cs typeface="Poppins"/>
              <a:sym typeface="Poppins"/>
            </a:endParaRPr>
          </a:p>
          <a:p>
            <a:pPr marL="12700" marR="0" lvl="0" indent="0" algn="l" rtl="0">
              <a:lnSpc>
                <a:spcPct val="100000"/>
              </a:lnSpc>
              <a:spcBef>
                <a:spcPts val="0"/>
              </a:spcBef>
              <a:spcAft>
                <a:spcPts val="0"/>
              </a:spcAft>
              <a:buClr>
                <a:srgbClr val="000000"/>
              </a:buClr>
              <a:buSzPts val="3450"/>
              <a:buFont typeface="Arial"/>
              <a:buNone/>
            </a:pPr>
            <a:endParaRPr sz="3450" b="1" i="0" u="none" strike="noStrike" cap="none">
              <a:solidFill>
                <a:srgbClr val="0071B5"/>
              </a:solidFill>
              <a:latin typeface="Poppins"/>
              <a:ea typeface="Poppins"/>
              <a:cs typeface="Poppins"/>
              <a:sym typeface="Poppins"/>
            </a:endParaRPr>
          </a:p>
          <a:p>
            <a:pPr marL="1270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We use the sound rule to help us read!</a:t>
            </a:r>
            <a:endParaRPr sz="3450" b="1" i="0" u="none" strike="noStrike" cap="none">
              <a:solidFill>
                <a:srgbClr val="0071B5"/>
              </a:solidFill>
              <a:latin typeface="Poppins"/>
              <a:ea typeface="Poppins"/>
              <a:cs typeface="Poppins"/>
              <a:sym typeface="Poppins"/>
            </a:endParaRPr>
          </a:p>
        </p:txBody>
      </p:sp>
      <p:sp>
        <p:nvSpPr>
          <p:cNvPr id="59" name="Google Shape;59;p9"/>
          <p:cNvSpPr txBox="1"/>
          <p:nvPr/>
        </p:nvSpPr>
        <p:spPr>
          <a:xfrm>
            <a:off x="610317" y="626011"/>
            <a:ext cx="6348300" cy="2345400"/>
          </a:xfrm>
          <a:prstGeom prst="rect">
            <a:avLst/>
          </a:prstGeom>
          <a:noFill/>
          <a:ln>
            <a:noFill/>
          </a:ln>
        </p:spPr>
        <p:txBody>
          <a:bodyPr spcFirstLastPara="1" wrap="square" lIns="0" tIns="0" rIns="0" bIns="0" anchor="t" anchorCtr="0">
            <a:spAutoFit/>
          </a:bodyPr>
          <a:lstStyle/>
          <a:p>
            <a:pPr marL="0" marR="0" lvl="0" indent="0" algn="l" rtl="0">
              <a:lnSpc>
                <a:spcPct val="100487"/>
              </a:lnSpc>
              <a:spcBef>
                <a:spcPts val="0"/>
              </a:spcBef>
              <a:spcAft>
                <a:spcPts val="0"/>
              </a:spcAft>
              <a:buClr>
                <a:srgbClr val="000000"/>
              </a:buClr>
              <a:buSzPts val="7600"/>
              <a:buFont typeface="Arial"/>
              <a:buNone/>
            </a:pPr>
            <a:r>
              <a:rPr lang="en" sz="7600" b="1" i="0" u="none" strike="noStrike" cap="none">
                <a:solidFill>
                  <a:srgbClr val="0071B5"/>
                </a:solidFill>
                <a:latin typeface="Poppins Black"/>
                <a:ea typeface="Poppins Black"/>
                <a:cs typeface="Poppins Black"/>
                <a:sym typeface="Poppins Black"/>
              </a:rPr>
              <a:t>Introduce the sounds</a:t>
            </a:r>
            <a:endParaRPr sz="7600" b="1" i="0" u="none" strike="noStrike" cap="none">
              <a:solidFill>
                <a:srgbClr val="0071B5"/>
              </a:solidFill>
              <a:latin typeface="Poppins Black"/>
              <a:ea typeface="Poppins Black"/>
              <a:cs typeface="Poppins Black"/>
              <a:sym typeface="Poppins Black"/>
            </a:endParaRPr>
          </a:p>
        </p:txBody>
      </p:sp>
      <p:grpSp>
        <p:nvGrpSpPr>
          <p:cNvPr id="60" name="Google Shape;60;p9"/>
          <p:cNvGrpSpPr/>
          <p:nvPr/>
        </p:nvGrpSpPr>
        <p:grpSpPr>
          <a:xfrm>
            <a:off x="599448" y="3308558"/>
            <a:ext cx="2489999" cy="2588607"/>
            <a:chOff x="599452" y="3110429"/>
            <a:chExt cx="2680589" cy="2786745"/>
          </a:xfrm>
        </p:grpSpPr>
        <p:sp>
          <p:nvSpPr>
            <p:cNvPr id="61" name="Google Shape;61;p9"/>
            <p:cNvSpPr/>
            <p:nvPr/>
          </p:nvSpPr>
          <p:spPr>
            <a:xfrm>
              <a:off x="956624" y="5326945"/>
              <a:ext cx="1962150" cy="570229"/>
            </a:xfrm>
            <a:custGeom>
              <a:avLst/>
              <a:gdLst/>
              <a:ahLst/>
              <a:cxnLst/>
              <a:rect l="l" t="t" r="r" b="b"/>
              <a:pathLst>
                <a:path w="1962150" h="570229" extrusionOk="0">
                  <a:moveTo>
                    <a:pt x="980682" y="0"/>
                  </a:moveTo>
                  <a:lnTo>
                    <a:pt x="332649" y="167220"/>
                  </a:lnTo>
                  <a:lnTo>
                    <a:pt x="140336" y="197204"/>
                  </a:lnTo>
                  <a:lnTo>
                    <a:pt x="41581" y="234525"/>
                  </a:lnTo>
                  <a:lnTo>
                    <a:pt x="5197" y="303775"/>
                  </a:lnTo>
                  <a:lnTo>
                    <a:pt x="0" y="429547"/>
                  </a:lnTo>
                  <a:lnTo>
                    <a:pt x="0" y="569919"/>
                  </a:lnTo>
                  <a:lnTo>
                    <a:pt x="1961573" y="569919"/>
                  </a:lnTo>
                  <a:lnTo>
                    <a:pt x="1961573" y="409621"/>
                  </a:lnTo>
                  <a:lnTo>
                    <a:pt x="1909597" y="277377"/>
                  </a:lnTo>
                  <a:lnTo>
                    <a:pt x="1795249" y="197342"/>
                  </a:lnTo>
                  <a:lnTo>
                    <a:pt x="1680900" y="157864"/>
                  </a:lnTo>
                  <a:lnTo>
                    <a:pt x="1628924" y="147293"/>
                  </a:lnTo>
                  <a:lnTo>
                    <a:pt x="980682" y="0"/>
                  </a:lnTo>
                  <a:close/>
                </a:path>
              </a:pathLst>
            </a:custGeom>
            <a:solidFill>
              <a:srgbClr val="B4509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62" name="Google Shape;62;p9"/>
            <p:cNvPicPr preferRelativeResize="0"/>
            <p:nvPr/>
          </p:nvPicPr>
          <p:blipFill rotWithShape="1">
            <a:blip r:embed="rId8">
              <a:alphaModFix/>
            </a:blip>
            <a:srcRect/>
            <a:stretch/>
          </p:blipFill>
          <p:spPr>
            <a:xfrm>
              <a:off x="1219191" y="3110429"/>
              <a:ext cx="1442294" cy="2697122"/>
            </a:xfrm>
            <a:prstGeom prst="rect">
              <a:avLst/>
            </a:prstGeom>
            <a:noFill/>
            <a:ln>
              <a:noFill/>
            </a:ln>
          </p:spPr>
        </p:pic>
        <p:sp>
          <p:nvSpPr>
            <p:cNvPr id="63" name="Google Shape;63;p9"/>
            <p:cNvSpPr/>
            <p:nvPr/>
          </p:nvSpPr>
          <p:spPr>
            <a:xfrm>
              <a:off x="599452" y="4141158"/>
              <a:ext cx="563244" cy="1020445"/>
            </a:xfrm>
            <a:custGeom>
              <a:avLst/>
              <a:gdLst/>
              <a:ahLst/>
              <a:cxnLst/>
              <a:rect l="l" t="t" r="r" b="b"/>
              <a:pathLst>
                <a:path w="563244" h="1020445" extrusionOk="0">
                  <a:moveTo>
                    <a:pt x="275577" y="66446"/>
                  </a:moveTo>
                  <a:lnTo>
                    <a:pt x="229222" y="8763"/>
                  </a:lnTo>
                  <a:lnTo>
                    <a:pt x="206184" y="0"/>
                  </a:lnTo>
                  <a:lnTo>
                    <a:pt x="194195" y="3187"/>
                  </a:lnTo>
                  <a:lnTo>
                    <a:pt x="153885" y="50025"/>
                  </a:lnTo>
                  <a:lnTo>
                    <a:pt x="126085" y="90639"/>
                  </a:lnTo>
                  <a:lnTo>
                    <a:pt x="100749" y="132981"/>
                  </a:lnTo>
                  <a:lnTo>
                    <a:pt x="78003" y="176961"/>
                  </a:lnTo>
                  <a:lnTo>
                    <a:pt x="57937" y="222453"/>
                  </a:lnTo>
                  <a:lnTo>
                    <a:pt x="40678" y="269367"/>
                  </a:lnTo>
                  <a:lnTo>
                    <a:pt x="26314" y="317588"/>
                  </a:lnTo>
                  <a:lnTo>
                    <a:pt x="14960" y="367017"/>
                  </a:lnTo>
                  <a:lnTo>
                    <a:pt x="6718" y="417550"/>
                  </a:lnTo>
                  <a:lnTo>
                    <a:pt x="1701" y="469087"/>
                  </a:lnTo>
                  <a:lnTo>
                    <a:pt x="0" y="521512"/>
                  </a:lnTo>
                  <a:lnTo>
                    <a:pt x="1828" y="575995"/>
                  </a:lnTo>
                  <a:lnTo>
                    <a:pt x="7264" y="629526"/>
                  </a:lnTo>
                  <a:lnTo>
                    <a:pt x="16154" y="681951"/>
                  </a:lnTo>
                  <a:lnTo>
                    <a:pt x="28409" y="733183"/>
                  </a:lnTo>
                  <a:lnTo>
                    <a:pt x="43891" y="783082"/>
                  </a:lnTo>
                  <a:lnTo>
                    <a:pt x="62496" y="831545"/>
                  </a:lnTo>
                  <a:lnTo>
                    <a:pt x="84086" y="878446"/>
                  </a:lnTo>
                  <a:lnTo>
                    <a:pt x="108559" y="923671"/>
                  </a:lnTo>
                  <a:lnTo>
                    <a:pt x="135788" y="967105"/>
                  </a:lnTo>
                  <a:lnTo>
                    <a:pt x="165658" y="1008621"/>
                  </a:lnTo>
                  <a:lnTo>
                    <a:pt x="187528" y="1020013"/>
                  </a:lnTo>
                  <a:lnTo>
                    <a:pt x="199847" y="1018108"/>
                  </a:lnTo>
                  <a:lnTo>
                    <a:pt x="248539" y="973302"/>
                  </a:lnTo>
                  <a:lnTo>
                    <a:pt x="250990" y="933411"/>
                  </a:lnTo>
                  <a:lnTo>
                    <a:pt x="223558" y="894105"/>
                  </a:lnTo>
                  <a:lnTo>
                    <a:pt x="198843" y="852881"/>
                  </a:lnTo>
                  <a:lnTo>
                    <a:pt x="176999" y="809853"/>
                  </a:lnTo>
                  <a:lnTo>
                    <a:pt x="158153" y="765187"/>
                  </a:lnTo>
                  <a:lnTo>
                    <a:pt x="142430" y="718985"/>
                  </a:lnTo>
                  <a:lnTo>
                    <a:pt x="129971" y="671372"/>
                  </a:lnTo>
                  <a:lnTo>
                    <a:pt x="120916" y="622515"/>
                  </a:lnTo>
                  <a:lnTo>
                    <a:pt x="115379" y="572516"/>
                  </a:lnTo>
                  <a:lnTo>
                    <a:pt x="113499" y="521512"/>
                  </a:lnTo>
                  <a:lnTo>
                    <a:pt x="115633" y="467182"/>
                  </a:lnTo>
                  <a:lnTo>
                    <a:pt x="121907" y="414007"/>
                  </a:lnTo>
                  <a:lnTo>
                    <a:pt x="132168" y="362153"/>
                  </a:lnTo>
                  <a:lnTo>
                    <a:pt x="146265" y="311759"/>
                  </a:lnTo>
                  <a:lnTo>
                    <a:pt x="164020" y="262991"/>
                  </a:lnTo>
                  <a:lnTo>
                    <a:pt x="185293" y="216001"/>
                  </a:lnTo>
                  <a:lnTo>
                    <a:pt x="209892" y="170967"/>
                  </a:lnTo>
                  <a:lnTo>
                    <a:pt x="237680" y="128028"/>
                  </a:lnTo>
                  <a:lnTo>
                    <a:pt x="268478" y="87337"/>
                  </a:lnTo>
                  <a:lnTo>
                    <a:pt x="274002" y="77355"/>
                  </a:lnTo>
                  <a:lnTo>
                    <a:pt x="275577" y="66446"/>
                  </a:lnTo>
                  <a:close/>
                </a:path>
                <a:path w="563244" h="1020445" extrusionOk="0">
                  <a:moveTo>
                    <a:pt x="416585" y="206984"/>
                  </a:moveTo>
                  <a:lnTo>
                    <a:pt x="370205" y="149707"/>
                  </a:lnTo>
                  <a:lnTo>
                    <a:pt x="346671" y="140957"/>
                  </a:lnTo>
                  <a:lnTo>
                    <a:pt x="334518" y="144437"/>
                  </a:lnTo>
                  <a:lnTo>
                    <a:pt x="296303" y="192354"/>
                  </a:lnTo>
                  <a:lnTo>
                    <a:pt x="271348" y="234035"/>
                  </a:lnTo>
                  <a:lnTo>
                    <a:pt x="249732" y="277787"/>
                  </a:lnTo>
                  <a:lnTo>
                    <a:pt x="231648" y="323443"/>
                  </a:lnTo>
                  <a:lnTo>
                    <a:pt x="217271" y="370814"/>
                  </a:lnTo>
                  <a:lnTo>
                    <a:pt x="206768" y="419735"/>
                  </a:lnTo>
                  <a:lnTo>
                    <a:pt x="200342" y="470027"/>
                  </a:lnTo>
                  <a:lnTo>
                    <a:pt x="198158" y="521512"/>
                  </a:lnTo>
                  <a:lnTo>
                    <a:pt x="200571" y="575589"/>
                  </a:lnTo>
                  <a:lnTo>
                    <a:pt x="207670" y="628345"/>
                  </a:lnTo>
                  <a:lnTo>
                    <a:pt x="219227" y="679564"/>
                  </a:lnTo>
                  <a:lnTo>
                    <a:pt x="235051" y="729043"/>
                  </a:lnTo>
                  <a:lnTo>
                    <a:pt x="254927" y="776579"/>
                  </a:lnTo>
                  <a:lnTo>
                    <a:pt x="278650" y="821969"/>
                  </a:lnTo>
                  <a:lnTo>
                    <a:pt x="306006" y="865022"/>
                  </a:lnTo>
                  <a:lnTo>
                    <a:pt x="328333" y="878039"/>
                  </a:lnTo>
                  <a:lnTo>
                    <a:pt x="341172" y="876477"/>
                  </a:lnTo>
                  <a:lnTo>
                    <a:pt x="390855" y="831037"/>
                  </a:lnTo>
                  <a:lnTo>
                    <a:pt x="394182" y="792264"/>
                  </a:lnTo>
                  <a:lnTo>
                    <a:pt x="370039" y="752208"/>
                  </a:lnTo>
                  <a:lnTo>
                    <a:pt x="349719" y="709828"/>
                  </a:lnTo>
                  <a:lnTo>
                    <a:pt x="333463" y="665340"/>
                  </a:lnTo>
                  <a:lnTo>
                    <a:pt x="321525" y="618972"/>
                  </a:lnTo>
                  <a:lnTo>
                    <a:pt x="314172" y="570953"/>
                  </a:lnTo>
                  <a:lnTo>
                    <a:pt x="311670" y="521512"/>
                  </a:lnTo>
                  <a:lnTo>
                    <a:pt x="314680" y="467156"/>
                  </a:lnTo>
                  <a:lnTo>
                    <a:pt x="323481" y="414540"/>
                  </a:lnTo>
                  <a:lnTo>
                    <a:pt x="337756" y="363969"/>
                  </a:lnTo>
                  <a:lnTo>
                    <a:pt x="357187" y="315747"/>
                  </a:lnTo>
                  <a:lnTo>
                    <a:pt x="381431" y="270205"/>
                  </a:lnTo>
                  <a:lnTo>
                    <a:pt x="410159" y="227647"/>
                  </a:lnTo>
                  <a:lnTo>
                    <a:pt x="415251" y="217703"/>
                  </a:lnTo>
                  <a:lnTo>
                    <a:pt x="416585" y="206984"/>
                  </a:lnTo>
                  <a:close/>
                </a:path>
                <a:path w="563244" h="1020445" extrusionOk="0">
                  <a:moveTo>
                    <a:pt x="563194" y="351637"/>
                  </a:moveTo>
                  <a:lnTo>
                    <a:pt x="516178" y="295630"/>
                  </a:lnTo>
                  <a:lnTo>
                    <a:pt x="491820" y="286816"/>
                  </a:lnTo>
                  <a:lnTo>
                    <a:pt x="479450" y="290690"/>
                  </a:lnTo>
                  <a:lnTo>
                    <a:pt x="446239" y="339432"/>
                  </a:lnTo>
                  <a:lnTo>
                    <a:pt x="427456" y="381698"/>
                  </a:lnTo>
                  <a:lnTo>
                    <a:pt x="413600" y="426364"/>
                  </a:lnTo>
                  <a:lnTo>
                    <a:pt x="405041" y="473075"/>
                  </a:lnTo>
                  <a:lnTo>
                    <a:pt x="402107" y="521512"/>
                  </a:lnTo>
                  <a:lnTo>
                    <a:pt x="405472" y="573354"/>
                  </a:lnTo>
                  <a:lnTo>
                    <a:pt x="415302" y="623189"/>
                  </a:lnTo>
                  <a:lnTo>
                    <a:pt x="431139" y="670610"/>
                  </a:lnTo>
                  <a:lnTo>
                    <a:pt x="452539" y="715213"/>
                  </a:lnTo>
                  <a:lnTo>
                    <a:pt x="474840" y="730199"/>
                  </a:lnTo>
                  <a:lnTo>
                    <a:pt x="488353" y="728954"/>
                  </a:lnTo>
                  <a:lnTo>
                    <a:pt x="539584" y="682371"/>
                  </a:lnTo>
                  <a:lnTo>
                    <a:pt x="532828" y="618617"/>
                  </a:lnTo>
                  <a:lnTo>
                    <a:pt x="523430" y="587552"/>
                  </a:lnTo>
                  <a:lnTo>
                    <a:pt x="517601" y="555117"/>
                  </a:lnTo>
                  <a:lnTo>
                    <a:pt x="515607" y="521512"/>
                  </a:lnTo>
                  <a:lnTo>
                    <a:pt x="518541" y="480771"/>
                  </a:lnTo>
                  <a:lnTo>
                    <a:pt x="527037" y="441820"/>
                  </a:lnTo>
                  <a:lnTo>
                    <a:pt x="540677" y="405041"/>
                  </a:lnTo>
                  <a:lnTo>
                    <a:pt x="559028" y="370801"/>
                  </a:lnTo>
                  <a:lnTo>
                    <a:pt x="562800" y="361467"/>
                  </a:lnTo>
                  <a:lnTo>
                    <a:pt x="563194" y="351637"/>
                  </a:lnTo>
                  <a:close/>
                </a:path>
              </a:pathLst>
            </a:custGeom>
            <a:solidFill>
              <a:srgbClr val="0071B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 name="Google Shape;64;p9"/>
            <p:cNvSpPr/>
            <p:nvPr/>
          </p:nvSpPr>
          <p:spPr>
            <a:xfrm>
              <a:off x="2716796" y="4141158"/>
              <a:ext cx="563245" cy="1020445"/>
            </a:xfrm>
            <a:custGeom>
              <a:avLst/>
              <a:gdLst/>
              <a:ahLst/>
              <a:cxnLst/>
              <a:rect l="l" t="t" r="r" b="b"/>
              <a:pathLst>
                <a:path w="563245" h="1020445" extrusionOk="0">
                  <a:moveTo>
                    <a:pt x="161099" y="521512"/>
                  </a:moveTo>
                  <a:lnTo>
                    <a:pt x="158165" y="473075"/>
                  </a:lnTo>
                  <a:lnTo>
                    <a:pt x="149593" y="426364"/>
                  </a:lnTo>
                  <a:lnTo>
                    <a:pt x="135750" y="381698"/>
                  </a:lnTo>
                  <a:lnTo>
                    <a:pt x="116967" y="339432"/>
                  </a:lnTo>
                  <a:lnTo>
                    <a:pt x="93599" y="299897"/>
                  </a:lnTo>
                  <a:lnTo>
                    <a:pt x="71386" y="286816"/>
                  </a:lnTo>
                  <a:lnTo>
                    <a:pt x="58470" y="288417"/>
                  </a:lnTo>
                  <a:lnTo>
                    <a:pt x="47015" y="295630"/>
                  </a:lnTo>
                  <a:lnTo>
                    <a:pt x="8699" y="333933"/>
                  </a:lnTo>
                  <a:lnTo>
                    <a:pt x="2819" y="342176"/>
                  </a:lnTo>
                  <a:lnTo>
                    <a:pt x="0" y="351637"/>
                  </a:lnTo>
                  <a:lnTo>
                    <a:pt x="393" y="361467"/>
                  </a:lnTo>
                  <a:lnTo>
                    <a:pt x="4165" y="370801"/>
                  </a:lnTo>
                  <a:lnTo>
                    <a:pt x="22517" y="405041"/>
                  </a:lnTo>
                  <a:lnTo>
                    <a:pt x="36156" y="441820"/>
                  </a:lnTo>
                  <a:lnTo>
                    <a:pt x="44665" y="480771"/>
                  </a:lnTo>
                  <a:lnTo>
                    <a:pt x="47599" y="521512"/>
                  </a:lnTo>
                  <a:lnTo>
                    <a:pt x="45593" y="555117"/>
                  </a:lnTo>
                  <a:lnTo>
                    <a:pt x="39776" y="587552"/>
                  </a:lnTo>
                  <a:lnTo>
                    <a:pt x="30378" y="618617"/>
                  </a:lnTo>
                  <a:lnTo>
                    <a:pt x="17653" y="648119"/>
                  </a:lnTo>
                  <a:lnTo>
                    <a:pt x="14909" y="657021"/>
                  </a:lnTo>
                  <a:lnTo>
                    <a:pt x="62776" y="721525"/>
                  </a:lnTo>
                  <a:lnTo>
                    <a:pt x="88366" y="730199"/>
                  </a:lnTo>
                  <a:lnTo>
                    <a:pt x="101053" y="725538"/>
                  </a:lnTo>
                  <a:lnTo>
                    <a:pt x="110655" y="715213"/>
                  </a:lnTo>
                  <a:lnTo>
                    <a:pt x="132067" y="670610"/>
                  </a:lnTo>
                  <a:lnTo>
                    <a:pt x="147904" y="623189"/>
                  </a:lnTo>
                  <a:lnTo>
                    <a:pt x="157721" y="573354"/>
                  </a:lnTo>
                  <a:lnTo>
                    <a:pt x="161099" y="521512"/>
                  </a:lnTo>
                  <a:close/>
                </a:path>
                <a:path w="563245" h="1020445" extrusionOk="0">
                  <a:moveTo>
                    <a:pt x="365036" y="521512"/>
                  </a:moveTo>
                  <a:lnTo>
                    <a:pt x="362851" y="470027"/>
                  </a:lnTo>
                  <a:lnTo>
                    <a:pt x="356425" y="419735"/>
                  </a:lnTo>
                  <a:lnTo>
                    <a:pt x="345935" y="370814"/>
                  </a:lnTo>
                  <a:lnTo>
                    <a:pt x="331558" y="323443"/>
                  </a:lnTo>
                  <a:lnTo>
                    <a:pt x="313461" y="277787"/>
                  </a:lnTo>
                  <a:lnTo>
                    <a:pt x="291858" y="234035"/>
                  </a:lnTo>
                  <a:lnTo>
                    <a:pt x="266890" y="192354"/>
                  </a:lnTo>
                  <a:lnTo>
                    <a:pt x="238772" y="152920"/>
                  </a:lnTo>
                  <a:lnTo>
                    <a:pt x="216535" y="140957"/>
                  </a:lnTo>
                  <a:lnTo>
                    <a:pt x="204063" y="142659"/>
                  </a:lnTo>
                  <a:lnTo>
                    <a:pt x="192989" y="149707"/>
                  </a:lnTo>
                  <a:lnTo>
                    <a:pt x="155308" y="187375"/>
                  </a:lnTo>
                  <a:lnTo>
                    <a:pt x="149059" y="196532"/>
                  </a:lnTo>
                  <a:lnTo>
                    <a:pt x="146608" y="206984"/>
                  </a:lnTo>
                  <a:lnTo>
                    <a:pt x="147955" y="217703"/>
                  </a:lnTo>
                  <a:lnTo>
                    <a:pt x="153047" y="227647"/>
                  </a:lnTo>
                  <a:lnTo>
                    <a:pt x="181775" y="270205"/>
                  </a:lnTo>
                  <a:lnTo>
                    <a:pt x="206019" y="315747"/>
                  </a:lnTo>
                  <a:lnTo>
                    <a:pt x="225437" y="363969"/>
                  </a:lnTo>
                  <a:lnTo>
                    <a:pt x="239712" y="414540"/>
                  </a:lnTo>
                  <a:lnTo>
                    <a:pt x="248526" y="467156"/>
                  </a:lnTo>
                  <a:lnTo>
                    <a:pt x="251536" y="521512"/>
                  </a:lnTo>
                  <a:lnTo>
                    <a:pt x="249021" y="570953"/>
                  </a:lnTo>
                  <a:lnTo>
                    <a:pt x="241668" y="618972"/>
                  </a:lnTo>
                  <a:lnTo>
                    <a:pt x="229743" y="665340"/>
                  </a:lnTo>
                  <a:lnTo>
                    <a:pt x="213474" y="709828"/>
                  </a:lnTo>
                  <a:lnTo>
                    <a:pt x="193154" y="752208"/>
                  </a:lnTo>
                  <a:lnTo>
                    <a:pt x="169024" y="792264"/>
                  </a:lnTo>
                  <a:lnTo>
                    <a:pt x="164630" y="802017"/>
                  </a:lnTo>
                  <a:lnTo>
                    <a:pt x="210616" y="869289"/>
                  </a:lnTo>
                  <a:lnTo>
                    <a:pt x="234861" y="878039"/>
                  </a:lnTo>
                  <a:lnTo>
                    <a:pt x="247218" y="874153"/>
                  </a:lnTo>
                  <a:lnTo>
                    <a:pt x="284543" y="821969"/>
                  </a:lnTo>
                  <a:lnTo>
                    <a:pt x="308267" y="776579"/>
                  </a:lnTo>
                  <a:lnTo>
                    <a:pt x="328142" y="729043"/>
                  </a:lnTo>
                  <a:lnTo>
                    <a:pt x="343979" y="679564"/>
                  </a:lnTo>
                  <a:lnTo>
                    <a:pt x="355536" y="628345"/>
                  </a:lnTo>
                  <a:lnTo>
                    <a:pt x="362623" y="575589"/>
                  </a:lnTo>
                  <a:lnTo>
                    <a:pt x="365036" y="521512"/>
                  </a:lnTo>
                  <a:close/>
                </a:path>
                <a:path w="563245" h="1020445" extrusionOk="0">
                  <a:moveTo>
                    <a:pt x="563206" y="521512"/>
                  </a:moveTo>
                  <a:lnTo>
                    <a:pt x="561505" y="469087"/>
                  </a:lnTo>
                  <a:lnTo>
                    <a:pt x="556488" y="417550"/>
                  </a:lnTo>
                  <a:lnTo>
                    <a:pt x="548246" y="367017"/>
                  </a:lnTo>
                  <a:lnTo>
                    <a:pt x="536892" y="317588"/>
                  </a:lnTo>
                  <a:lnTo>
                    <a:pt x="522528" y="269367"/>
                  </a:lnTo>
                  <a:lnTo>
                    <a:pt x="505269" y="222453"/>
                  </a:lnTo>
                  <a:lnTo>
                    <a:pt x="485203" y="176961"/>
                  </a:lnTo>
                  <a:lnTo>
                    <a:pt x="462457" y="132981"/>
                  </a:lnTo>
                  <a:lnTo>
                    <a:pt x="437121" y="90639"/>
                  </a:lnTo>
                  <a:lnTo>
                    <a:pt x="409308" y="50025"/>
                  </a:lnTo>
                  <a:lnTo>
                    <a:pt x="379120" y="11239"/>
                  </a:lnTo>
                  <a:lnTo>
                    <a:pt x="357022" y="0"/>
                  </a:lnTo>
                  <a:lnTo>
                    <a:pt x="344805" y="1803"/>
                  </a:lnTo>
                  <a:lnTo>
                    <a:pt x="333984" y="8763"/>
                  </a:lnTo>
                  <a:lnTo>
                    <a:pt x="296379" y="46355"/>
                  </a:lnTo>
                  <a:lnTo>
                    <a:pt x="290004" y="55753"/>
                  </a:lnTo>
                  <a:lnTo>
                    <a:pt x="287629" y="66446"/>
                  </a:lnTo>
                  <a:lnTo>
                    <a:pt x="289204" y="77355"/>
                  </a:lnTo>
                  <a:lnTo>
                    <a:pt x="294716" y="87337"/>
                  </a:lnTo>
                  <a:lnTo>
                    <a:pt x="325526" y="128028"/>
                  </a:lnTo>
                  <a:lnTo>
                    <a:pt x="353301" y="170967"/>
                  </a:lnTo>
                  <a:lnTo>
                    <a:pt x="377913" y="216001"/>
                  </a:lnTo>
                  <a:lnTo>
                    <a:pt x="399173" y="262991"/>
                  </a:lnTo>
                  <a:lnTo>
                    <a:pt x="416928" y="311759"/>
                  </a:lnTo>
                  <a:lnTo>
                    <a:pt x="431025" y="362153"/>
                  </a:lnTo>
                  <a:lnTo>
                    <a:pt x="441286" y="414007"/>
                  </a:lnTo>
                  <a:lnTo>
                    <a:pt x="447573" y="467182"/>
                  </a:lnTo>
                  <a:lnTo>
                    <a:pt x="449694" y="521512"/>
                  </a:lnTo>
                  <a:lnTo>
                    <a:pt x="447827" y="572516"/>
                  </a:lnTo>
                  <a:lnTo>
                    <a:pt x="442290" y="622515"/>
                  </a:lnTo>
                  <a:lnTo>
                    <a:pt x="433222" y="671372"/>
                  </a:lnTo>
                  <a:lnTo>
                    <a:pt x="420763" y="718985"/>
                  </a:lnTo>
                  <a:lnTo>
                    <a:pt x="405041" y="765187"/>
                  </a:lnTo>
                  <a:lnTo>
                    <a:pt x="386194" y="809853"/>
                  </a:lnTo>
                  <a:lnTo>
                    <a:pt x="364350" y="852881"/>
                  </a:lnTo>
                  <a:lnTo>
                    <a:pt x="339648" y="894105"/>
                  </a:lnTo>
                  <a:lnTo>
                    <a:pt x="312216" y="933411"/>
                  </a:lnTo>
                  <a:lnTo>
                    <a:pt x="307213" y="943279"/>
                  </a:lnTo>
                  <a:lnTo>
                    <a:pt x="352463" y="1011097"/>
                  </a:lnTo>
                  <a:lnTo>
                    <a:pt x="375666" y="1020013"/>
                  </a:lnTo>
                  <a:lnTo>
                    <a:pt x="387654" y="1016838"/>
                  </a:lnTo>
                  <a:lnTo>
                    <a:pt x="427405" y="967105"/>
                  </a:lnTo>
                  <a:lnTo>
                    <a:pt x="454634" y="923671"/>
                  </a:lnTo>
                  <a:lnTo>
                    <a:pt x="479107" y="878446"/>
                  </a:lnTo>
                  <a:lnTo>
                    <a:pt x="500710" y="831545"/>
                  </a:lnTo>
                  <a:lnTo>
                    <a:pt x="519303" y="783082"/>
                  </a:lnTo>
                  <a:lnTo>
                    <a:pt x="534797" y="733183"/>
                  </a:lnTo>
                  <a:lnTo>
                    <a:pt x="547039" y="681951"/>
                  </a:lnTo>
                  <a:lnTo>
                    <a:pt x="555942" y="629526"/>
                  </a:lnTo>
                  <a:lnTo>
                    <a:pt x="561365" y="575995"/>
                  </a:lnTo>
                  <a:lnTo>
                    <a:pt x="563206" y="521512"/>
                  </a:lnTo>
                  <a:close/>
                </a:path>
              </a:pathLst>
            </a:custGeom>
            <a:solidFill>
              <a:srgbClr val="026FB6"/>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65" name="Google Shape;65;p9"/>
          <p:cNvPicPr preferRelativeResize="0"/>
          <p:nvPr/>
        </p:nvPicPr>
        <p:blipFill rotWithShape="1">
          <a:blip r:embed="rId9">
            <a:alphaModFix/>
          </a:blip>
          <a:srcRect/>
          <a:stretch/>
        </p:blipFill>
        <p:spPr>
          <a:xfrm>
            <a:off x="18276233" y="550401"/>
            <a:ext cx="669700" cy="128778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fade">
                                      <p:cBhvr>
                                        <p:cTn id="7" dur="1000"/>
                                        <p:tgtEl>
                                          <p:spTgt spid="5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3"/>
                                        </p:tgtEl>
                                        <p:attrNameLst>
                                          <p:attrName>style.visibility</p:attrName>
                                        </p:attrNameLst>
                                      </p:cBhvr>
                                      <p:to>
                                        <p:strVal val="visible"/>
                                      </p:to>
                                    </p:set>
                                    <p:animEffect transition="in" filter="fade">
                                      <p:cBhvr>
                                        <p:cTn id="12" dur="1000"/>
                                        <p:tgtEl>
                                          <p:spTgt spid="5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fade">
                                      <p:cBhvr>
                                        <p:cTn id="22" dur="1000"/>
                                        <p:tgtEl>
                                          <p:spTgt spid="5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fade">
                                      <p:cBhvr>
                                        <p:cTn id="27" dur="200"/>
                                        <p:tgtEl>
                                          <p:spTgt spid="54"/>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xit" presetSubtype="0" fill="hold" nodeType="clickEffect">
                                  <p:stCondLst>
                                    <p:cond delay="0"/>
                                  </p:stCondLst>
                                  <p:childTnLst>
                                    <p:set>
                                      <p:cBhvr>
                                        <p:cTn id="31" dur="1" fill="hold">
                                          <p:stCondLst>
                                            <p:cond delay="1"/>
                                          </p:stCondLst>
                                        </p:cTn>
                                        <p:tgtEl>
                                          <p:spTgt spid="53"/>
                                        </p:tgtEl>
                                        <p:attrNameLst>
                                          <p:attrName>style.visibility</p:attrName>
                                        </p:attrNameLst>
                                      </p:cBhvr>
                                      <p:to>
                                        <p:strVal val="hidden"/>
                                      </p:to>
                                    </p:set>
                                  </p:childTnLst>
                                </p:cTn>
                              </p:par>
                              <p:par>
                                <p:cTn id="32" presetID="1" presetClass="exit" presetSubtype="0" fill="hold" nodeType="withEffect">
                                  <p:stCondLst>
                                    <p:cond delay="0"/>
                                  </p:stCondLst>
                                  <p:childTnLst>
                                    <p:set>
                                      <p:cBhvr>
                                        <p:cTn id="33" dur="1" fill="hold">
                                          <p:stCondLst>
                                            <p:cond delay="1"/>
                                          </p:stCondLst>
                                        </p:cTn>
                                        <p:tgtEl>
                                          <p:spTgt spid="57"/>
                                        </p:tgtEl>
                                        <p:attrNameLst>
                                          <p:attrName>style.visibility</p:attrName>
                                        </p:attrNameLst>
                                      </p:cBhvr>
                                      <p:to>
                                        <p:strVal val="hidden"/>
                                      </p:to>
                                    </p:set>
                                  </p:childTnLst>
                                </p:cTn>
                              </p:par>
                              <p:par>
                                <p:cTn id="34" presetID="1" presetClass="exit" presetSubtype="0" fill="hold" nodeType="withEffect">
                                  <p:stCondLst>
                                    <p:cond delay="0"/>
                                  </p:stCondLst>
                                  <p:childTnLst>
                                    <p:set>
                                      <p:cBhvr>
                                        <p:cTn id="35" dur="1" fill="hold">
                                          <p:stCondLst>
                                            <p:cond delay="1"/>
                                          </p:stCondLst>
                                        </p:cTn>
                                        <p:tgtEl>
                                          <p:spTgt spid="56"/>
                                        </p:tgtEl>
                                        <p:attrNameLst>
                                          <p:attrName>style.visibility</p:attrName>
                                        </p:attrNameLst>
                                      </p:cBhvr>
                                      <p:to>
                                        <p:strVal val="hidden"/>
                                      </p:to>
                                    </p:set>
                                  </p:childTnLst>
                                </p:cTn>
                              </p:par>
                              <p:par>
                                <p:cTn id="36" presetID="1" presetClass="exit" presetSubtype="0" fill="hold" nodeType="withEffect">
                                  <p:stCondLst>
                                    <p:cond delay="0"/>
                                  </p:stCondLst>
                                  <p:childTnLst>
                                    <p:set>
                                      <p:cBhvr>
                                        <p:cTn id="37" dur="1" fill="hold">
                                          <p:stCondLst>
                                            <p:cond delay="1"/>
                                          </p:stCondLst>
                                        </p:cTn>
                                        <p:tgtEl>
                                          <p:spTgt spid="55"/>
                                        </p:tgtEl>
                                        <p:attrNameLst>
                                          <p:attrName>style.visibility</p:attrName>
                                        </p:attrNameLst>
                                      </p:cBhvr>
                                      <p:to>
                                        <p:strVal val="hidden"/>
                                      </p:to>
                                    </p:set>
                                  </p:childTnLst>
                                </p:cTn>
                              </p:par>
                              <p:par>
                                <p:cTn id="38" presetID="1" presetClass="exit" presetSubtype="0" fill="hold" nodeType="withEffect">
                                  <p:stCondLst>
                                    <p:cond delay="0"/>
                                  </p:stCondLst>
                                  <p:childTnLst>
                                    <p:set>
                                      <p:cBhvr>
                                        <p:cTn id="39" dur="1" fill="hold">
                                          <p:stCondLst>
                                            <p:cond delay="1"/>
                                          </p:stCondLst>
                                        </p:cTn>
                                        <p:tgtEl>
                                          <p:spTgt spid="5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pic>
        <p:nvPicPr>
          <p:cNvPr id="70" name="Google Shape;70;p10"/>
          <p:cNvPicPr preferRelativeResize="0"/>
          <p:nvPr/>
        </p:nvPicPr>
        <p:blipFill rotWithShape="1">
          <a:blip r:embed="rId3">
            <a:alphaModFix/>
          </a:blip>
          <a:srcRect/>
          <a:stretch/>
        </p:blipFill>
        <p:spPr>
          <a:xfrm>
            <a:off x="7465937" y="2121569"/>
            <a:ext cx="11081446" cy="8382844"/>
          </a:xfrm>
          <a:prstGeom prst="rect">
            <a:avLst/>
          </a:prstGeom>
          <a:noFill/>
          <a:ln>
            <a:noFill/>
          </a:ln>
        </p:spPr>
      </p:pic>
      <p:sp>
        <p:nvSpPr>
          <p:cNvPr id="71" name="Google Shape;71;p10"/>
          <p:cNvSpPr txBox="1"/>
          <p:nvPr/>
        </p:nvSpPr>
        <p:spPr>
          <a:xfrm>
            <a:off x="610317" y="626011"/>
            <a:ext cx="6348300" cy="2345400"/>
          </a:xfrm>
          <a:prstGeom prst="rect">
            <a:avLst/>
          </a:prstGeom>
          <a:noFill/>
          <a:ln>
            <a:noFill/>
          </a:ln>
        </p:spPr>
        <p:txBody>
          <a:bodyPr spcFirstLastPara="1" wrap="square" lIns="0" tIns="0" rIns="0" bIns="0" anchor="t" anchorCtr="0">
            <a:spAutoFit/>
          </a:bodyPr>
          <a:lstStyle/>
          <a:p>
            <a:pPr marL="0" marR="0" lvl="0" indent="0" algn="l" rtl="0">
              <a:lnSpc>
                <a:spcPct val="100487"/>
              </a:lnSpc>
              <a:spcBef>
                <a:spcPts val="0"/>
              </a:spcBef>
              <a:spcAft>
                <a:spcPts val="0"/>
              </a:spcAft>
              <a:buClr>
                <a:srgbClr val="000000"/>
              </a:buClr>
              <a:buSzPts val="7600"/>
              <a:buFont typeface="Arial"/>
              <a:buNone/>
            </a:pPr>
            <a:r>
              <a:rPr lang="en" sz="7600" b="1" i="0" u="none" strike="noStrike" cap="none">
                <a:solidFill>
                  <a:srgbClr val="0071B5"/>
                </a:solidFill>
                <a:latin typeface="Poppins Black"/>
                <a:ea typeface="Poppins Black"/>
                <a:cs typeface="Poppins Black"/>
                <a:sym typeface="Poppins Black"/>
              </a:rPr>
              <a:t>Introduce the sounds</a:t>
            </a:r>
            <a:endParaRPr sz="7600" b="1" i="0" u="none" strike="noStrike" cap="none">
              <a:solidFill>
                <a:srgbClr val="0071B5"/>
              </a:solidFill>
              <a:latin typeface="Poppins Black"/>
              <a:ea typeface="Poppins Black"/>
              <a:cs typeface="Poppins Black"/>
              <a:sym typeface="Poppins Black"/>
            </a:endParaRPr>
          </a:p>
        </p:txBody>
      </p:sp>
      <p:grpSp>
        <p:nvGrpSpPr>
          <p:cNvPr id="72" name="Google Shape;72;p10"/>
          <p:cNvGrpSpPr/>
          <p:nvPr/>
        </p:nvGrpSpPr>
        <p:grpSpPr>
          <a:xfrm>
            <a:off x="599448" y="3308558"/>
            <a:ext cx="2489999" cy="2588607"/>
            <a:chOff x="599452" y="3110429"/>
            <a:chExt cx="2680589" cy="2786745"/>
          </a:xfrm>
        </p:grpSpPr>
        <p:sp>
          <p:nvSpPr>
            <p:cNvPr id="73" name="Google Shape;73;p10"/>
            <p:cNvSpPr/>
            <p:nvPr/>
          </p:nvSpPr>
          <p:spPr>
            <a:xfrm>
              <a:off x="956624" y="5326945"/>
              <a:ext cx="1962150" cy="570229"/>
            </a:xfrm>
            <a:custGeom>
              <a:avLst/>
              <a:gdLst/>
              <a:ahLst/>
              <a:cxnLst/>
              <a:rect l="l" t="t" r="r" b="b"/>
              <a:pathLst>
                <a:path w="1962150" h="570229" extrusionOk="0">
                  <a:moveTo>
                    <a:pt x="980682" y="0"/>
                  </a:moveTo>
                  <a:lnTo>
                    <a:pt x="332649" y="167220"/>
                  </a:lnTo>
                  <a:lnTo>
                    <a:pt x="140336" y="197204"/>
                  </a:lnTo>
                  <a:lnTo>
                    <a:pt x="41581" y="234525"/>
                  </a:lnTo>
                  <a:lnTo>
                    <a:pt x="5197" y="303775"/>
                  </a:lnTo>
                  <a:lnTo>
                    <a:pt x="0" y="429547"/>
                  </a:lnTo>
                  <a:lnTo>
                    <a:pt x="0" y="569919"/>
                  </a:lnTo>
                  <a:lnTo>
                    <a:pt x="1961573" y="569919"/>
                  </a:lnTo>
                  <a:lnTo>
                    <a:pt x="1961573" y="409621"/>
                  </a:lnTo>
                  <a:lnTo>
                    <a:pt x="1909597" y="277377"/>
                  </a:lnTo>
                  <a:lnTo>
                    <a:pt x="1795249" y="197342"/>
                  </a:lnTo>
                  <a:lnTo>
                    <a:pt x="1680900" y="157864"/>
                  </a:lnTo>
                  <a:lnTo>
                    <a:pt x="1628924" y="147293"/>
                  </a:lnTo>
                  <a:lnTo>
                    <a:pt x="980682" y="0"/>
                  </a:lnTo>
                  <a:close/>
                </a:path>
              </a:pathLst>
            </a:custGeom>
            <a:solidFill>
              <a:srgbClr val="B4509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74" name="Google Shape;74;p10"/>
            <p:cNvPicPr preferRelativeResize="0"/>
            <p:nvPr/>
          </p:nvPicPr>
          <p:blipFill rotWithShape="1">
            <a:blip r:embed="rId4">
              <a:alphaModFix/>
            </a:blip>
            <a:srcRect/>
            <a:stretch/>
          </p:blipFill>
          <p:spPr>
            <a:xfrm>
              <a:off x="1219191" y="3110429"/>
              <a:ext cx="1442294" cy="2697122"/>
            </a:xfrm>
            <a:prstGeom prst="rect">
              <a:avLst/>
            </a:prstGeom>
            <a:noFill/>
            <a:ln>
              <a:noFill/>
            </a:ln>
          </p:spPr>
        </p:pic>
        <p:sp>
          <p:nvSpPr>
            <p:cNvPr id="75" name="Google Shape;75;p10"/>
            <p:cNvSpPr/>
            <p:nvPr/>
          </p:nvSpPr>
          <p:spPr>
            <a:xfrm>
              <a:off x="599452" y="4141158"/>
              <a:ext cx="563244" cy="1020445"/>
            </a:xfrm>
            <a:custGeom>
              <a:avLst/>
              <a:gdLst/>
              <a:ahLst/>
              <a:cxnLst/>
              <a:rect l="l" t="t" r="r" b="b"/>
              <a:pathLst>
                <a:path w="563244" h="1020445" extrusionOk="0">
                  <a:moveTo>
                    <a:pt x="275577" y="66446"/>
                  </a:moveTo>
                  <a:lnTo>
                    <a:pt x="229222" y="8763"/>
                  </a:lnTo>
                  <a:lnTo>
                    <a:pt x="206184" y="0"/>
                  </a:lnTo>
                  <a:lnTo>
                    <a:pt x="194195" y="3187"/>
                  </a:lnTo>
                  <a:lnTo>
                    <a:pt x="153885" y="50025"/>
                  </a:lnTo>
                  <a:lnTo>
                    <a:pt x="126085" y="90639"/>
                  </a:lnTo>
                  <a:lnTo>
                    <a:pt x="100749" y="132981"/>
                  </a:lnTo>
                  <a:lnTo>
                    <a:pt x="78003" y="176961"/>
                  </a:lnTo>
                  <a:lnTo>
                    <a:pt x="57937" y="222453"/>
                  </a:lnTo>
                  <a:lnTo>
                    <a:pt x="40678" y="269367"/>
                  </a:lnTo>
                  <a:lnTo>
                    <a:pt x="26314" y="317588"/>
                  </a:lnTo>
                  <a:lnTo>
                    <a:pt x="14960" y="367017"/>
                  </a:lnTo>
                  <a:lnTo>
                    <a:pt x="6718" y="417550"/>
                  </a:lnTo>
                  <a:lnTo>
                    <a:pt x="1701" y="469087"/>
                  </a:lnTo>
                  <a:lnTo>
                    <a:pt x="0" y="521512"/>
                  </a:lnTo>
                  <a:lnTo>
                    <a:pt x="1828" y="575995"/>
                  </a:lnTo>
                  <a:lnTo>
                    <a:pt x="7264" y="629526"/>
                  </a:lnTo>
                  <a:lnTo>
                    <a:pt x="16154" y="681951"/>
                  </a:lnTo>
                  <a:lnTo>
                    <a:pt x="28409" y="733183"/>
                  </a:lnTo>
                  <a:lnTo>
                    <a:pt x="43891" y="783082"/>
                  </a:lnTo>
                  <a:lnTo>
                    <a:pt x="62496" y="831545"/>
                  </a:lnTo>
                  <a:lnTo>
                    <a:pt x="84086" y="878446"/>
                  </a:lnTo>
                  <a:lnTo>
                    <a:pt x="108559" y="923671"/>
                  </a:lnTo>
                  <a:lnTo>
                    <a:pt x="135788" y="967105"/>
                  </a:lnTo>
                  <a:lnTo>
                    <a:pt x="165658" y="1008621"/>
                  </a:lnTo>
                  <a:lnTo>
                    <a:pt x="187528" y="1020013"/>
                  </a:lnTo>
                  <a:lnTo>
                    <a:pt x="199847" y="1018108"/>
                  </a:lnTo>
                  <a:lnTo>
                    <a:pt x="248539" y="973302"/>
                  </a:lnTo>
                  <a:lnTo>
                    <a:pt x="250990" y="933411"/>
                  </a:lnTo>
                  <a:lnTo>
                    <a:pt x="223558" y="894105"/>
                  </a:lnTo>
                  <a:lnTo>
                    <a:pt x="198843" y="852881"/>
                  </a:lnTo>
                  <a:lnTo>
                    <a:pt x="176999" y="809853"/>
                  </a:lnTo>
                  <a:lnTo>
                    <a:pt x="158153" y="765187"/>
                  </a:lnTo>
                  <a:lnTo>
                    <a:pt x="142430" y="718985"/>
                  </a:lnTo>
                  <a:lnTo>
                    <a:pt x="129971" y="671372"/>
                  </a:lnTo>
                  <a:lnTo>
                    <a:pt x="120916" y="622515"/>
                  </a:lnTo>
                  <a:lnTo>
                    <a:pt x="115379" y="572516"/>
                  </a:lnTo>
                  <a:lnTo>
                    <a:pt x="113499" y="521512"/>
                  </a:lnTo>
                  <a:lnTo>
                    <a:pt x="115633" y="467182"/>
                  </a:lnTo>
                  <a:lnTo>
                    <a:pt x="121907" y="414007"/>
                  </a:lnTo>
                  <a:lnTo>
                    <a:pt x="132168" y="362153"/>
                  </a:lnTo>
                  <a:lnTo>
                    <a:pt x="146265" y="311759"/>
                  </a:lnTo>
                  <a:lnTo>
                    <a:pt x="164020" y="262991"/>
                  </a:lnTo>
                  <a:lnTo>
                    <a:pt x="185293" y="216001"/>
                  </a:lnTo>
                  <a:lnTo>
                    <a:pt x="209892" y="170967"/>
                  </a:lnTo>
                  <a:lnTo>
                    <a:pt x="237680" y="128028"/>
                  </a:lnTo>
                  <a:lnTo>
                    <a:pt x="268478" y="87337"/>
                  </a:lnTo>
                  <a:lnTo>
                    <a:pt x="274002" y="77355"/>
                  </a:lnTo>
                  <a:lnTo>
                    <a:pt x="275577" y="66446"/>
                  </a:lnTo>
                  <a:close/>
                </a:path>
                <a:path w="563244" h="1020445" extrusionOk="0">
                  <a:moveTo>
                    <a:pt x="416585" y="206984"/>
                  </a:moveTo>
                  <a:lnTo>
                    <a:pt x="370205" y="149707"/>
                  </a:lnTo>
                  <a:lnTo>
                    <a:pt x="346671" y="140957"/>
                  </a:lnTo>
                  <a:lnTo>
                    <a:pt x="334518" y="144437"/>
                  </a:lnTo>
                  <a:lnTo>
                    <a:pt x="296303" y="192354"/>
                  </a:lnTo>
                  <a:lnTo>
                    <a:pt x="271348" y="234035"/>
                  </a:lnTo>
                  <a:lnTo>
                    <a:pt x="249732" y="277787"/>
                  </a:lnTo>
                  <a:lnTo>
                    <a:pt x="231648" y="323443"/>
                  </a:lnTo>
                  <a:lnTo>
                    <a:pt x="217271" y="370814"/>
                  </a:lnTo>
                  <a:lnTo>
                    <a:pt x="206768" y="419735"/>
                  </a:lnTo>
                  <a:lnTo>
                    <a:pt x="200342" y="470027"/>
                  </a:lnTo>
                  <a:lnTo>
                    <a:pt x="198158" y="521512"/>
                  </a:lnTo>
                  <a:lnTo>
                    <a:pt x="200571" y="575589"/>
                  </a:lnTo>
                  <a:lnTo>
                    <a:pt x="207670" y="628345"/>
                  </a:lnTo>
                  <a:lnTo>
                    <a:pt x="219227" y="679564"/>
                  </a:lnTo>
                  <a:lnTo>
                    <a:pt x="235051" y="729043"/>
                  </a:lnTo>
                  <a:lnTo>
                    <a:pt x="254927" y="776579"/>
                  </a:lnTo>
                  <a:lnTo>
                    <a:pt x="278650" y="821969"/>
                  </a:lnTo>
                  <a:lnTo>
                    <a:pt x="306006" y="865022"/>
                  </a:lnTo>
                  <a:lnTo>
                    <a:pt x="328333" y="878039"/>
                  </a:lnTo>
                  <a:lnTo>
                    <a:pt x="341172" y="876477"/>
                  </a:lnTo>
                  <a:lnTo>
                    <a:pt x="390855" y="831037"/>
                  </a:lnTo>
                  <a:lnTo>
                    <a:pt x="394182" y="792264"/>
                  </a:lnTo>
                  <a:lnTo>
                    <a:pt x="370039" y="752208"/>
                  </a:lnTo>
                  <a:lnTo>
                    <a:pt x="349719" y="709828"/>
                  </a:lnTo>
                  <a:lnTo>
                    <a:pt x="333463" y="665340"/>
                  </a:lnTo>
                  <a:lnTo>
                    <a:pt x="321525" y="618972"/>
                  </a:lnTo>
                  <a:lnTo>
                    <a:pt x="314172" y="570953"/>
                  </a:lnTo>
                  <a:lnTo>
                    <a:pt x="311670" y="521512"/>
                  </a:lnTo>
                  <a:lnTo>
                    <a:pt x="314680" y="467156"/>
                  </a:lnTo>
                  <a:lnTo>
                    <a:pt x="323481" y="414540"/>
                  </a:lnTo>
                  <a:lnTo>
                    <a:pt x="337756" y="363969"/>
                  </a:lnTo>
                  <a:lnTo>
                    <a:pt x="357187" y="315747"/>
                  </a:lnTo>
                  <a:lnTo>
                    <a:pt x="381431" y="270205"/>
                  </a:lnTo>
                  <a:lnTo>
                    <a:pt x="410159" y="227647"/>
                  </a:lnTo>
                  <a:lnTo>
                    <a:pt x="415251" y="217703"/>
                  </a:lnTo>
                  <a:lnTo>
                    <a:pt x="416585" y="206984"/>
                  </a:lnTo>
                  <a:close/>
                </a:path>
                <a:path w="563244" h="1020445" extrusionOk="0">
                  <a:moveTo>
                    <a:pt x="563194" y="351637"/>
                  </a:moveTo>
                  <a:lnTo>
                    <a:pt x="516178" y="295630"/>
                  </a:lnTo>
                  <a:lnTo>
                    <a:pt x="491820" y="286816"/>
                  </a:lnTo>
                  <a:lnTo>
                    <a:pt x="479450" y="290690"/>
                  </a:lnTo>
                  <a:lnTo>
                    <a:pt x="446239" y="339432"/>
                  </a:lnTo>
                  <a:lnTo>
                    <a:pt x="427456" y="381698"/>
                  </a:lnTo>
                  <a:lnTo>
                    <a:pt x="413600" y="426364"/>
                  </a:lnTo>
                  <a:lnTo>
                    <a:pt x="405041" y="473075"/>
                  </a:lnTo>
                  <a:lnTo>
                    <a:pt x="402107" y="521512"/>
                  </a:lnTo>
                  <a:lnTo>
                    <a:pt x="405472" y="573354"/>
                  </a:lnTo>
                  <a:lnTo>
                    <a:pt x="415302" y="623189"/>
                  </a:lnTo>
                  <a:lnTo>
                    <a:pt x="431139" y="670610"/>
                  </a:lnTo>
                  <a:lnTo>
                    <a:pt x="452539" y="715213"/>
                  </a:lnTo>
                  <a:lnTo>
                    <a:pt x="474840" y="730199"/>
                  </a:lnTo>
                  <a:lnTo>
                    <a:pt x="488353" y="728954"/>
                  </a:lnTo>
                  <a:lnTo>
                    <a:pt x="539584" y="682371"/>
                  </a:lnTo>
                  <a:lnTo>
                    <a:pt x="532828" y="618617"/>
                  </a:lnTo>
                  <a:lnTo>
                    <a:pt x="523430" y="587552"/>
                  </a:lnTo>
                  <a:lnTo>
                    <a:pt x="517601" y="555117"/>
                  </a:lnTo>
                  <a:lnTo>
                    <a:pt x="515607" y="521512"/>
                  </a:lnTo>
                  <a:lnTo>
                    <a:pt x="518541" y="480771"/>
                  </a:lnTo>
                  <a:lnTo>
                    <a:pt x="527037" y="441820"/>
                  </a:lnTo>
                  <a:lnTo>
                    <a:pt x="540677" y="405041"/>
                  </a:lnTo>
                  <a:lnTo>
                    <a:pt x="559028" y="370801"/>
                  </a:lnTo>
                  <a:lnTo>
                    <a:pt x="562800" y="361467"/>
                  </a:lnTo>
                  <a:lnTo>
                    <a:pt x="563194" y="351637"/>
                  </a:lnTo>
                  <a:close/>
                </a:path>
              </a:pathLst>
            </a:custGeom>
            <a:solidFill>
              <a:srgbClr val="0071B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 name="Google Shape;76;p10"/>
            <p:cNvSpPr/>
            <p:nvPr/>
          </p:nvSpPr>
          <p:spPr>
            <a:xfrm>
              <a:off x="2716796" y="4141158"/>
              <a:ext cx="563245" cy="1020445"/>
            </a:xfrm>
            <a:custGeom>
              <a:avLst/>
              <a:gdLst/>
              <a:ahLst/>
              <a:cxnLst/>
              <a:rect l="l" t="t" r="r" b="b"/>
              <a:pathLst>
                <a:path w="563245" h="1020445" extrusionOk="0">
                  <a:moveTo>
                    <a:pt x="161099" y="521512"/>
                  </a:moveTo>
                  <a:lnTo>
                    <a:pt x="158165" y="473075"/>
                  </a:lnTo>
                  <a:lnTo>
                    <a:pt x="149593" y="426364"/>
                  </a:lnTo>
                  <a:lnTo>
                    <a:pt x="135750" y="381698"/>
                  </a:lnTo>
                  <a:lnTo>
                    <a:pt x="116967" y="339432"/>
                  </a:lnTo>
                  <a:lnTo>
                    <a:pt x="93599" y="299897"/>
                  </a:lnTo>
                  <a:lnTo>
                    <a:pt x="71386" y="286816"/>
                  </a:lnTo>
                  <a:lnTo>
                    <a:pt x="58470" y="288417"/>
                  </a:lnTo>
                  <a:lnTo>
                    <a:pt x="47015" y="295630"/>
                  </a:lnTo>
                  <a:lnTo>
                    <a:pt x="8699" y="333933"/>
                  </a:lnTo>
                  <a:lnTo>
                    <a:pt x="2819" y="342176"/>
                  </a:lnTo>
                  <a:lnTo>
                    <a:pt x="0" y="351637"/>
                  </a:lnTo>
                  <a:lnTo>
                    <a:pt x="393" y="361467"/>
                  </a:lnTo>
                  <a:lnTo>
                    <a:pt x="4165" y="370801"/>
                  </a:lnTo>
                  <a:lnTo>
                    <a:pt x="22517" y="405041"/>
                  </a:lnTo>
                  <a:lnTo>
                    <a:pt x="36156" y="441820"/>
                  </a:lnTo>
                  <a:lnTo>
                    <a:pt x="44665" y="480771"/>
                  </a:lnTo>
                  <a:lnTo>
                    <a:pt x="47599" y="521512"/>
                  </a:lnTo>
                  <a:lnTo>
                    <a:pt x="45593" y="555117"/>
                  </a:lnTo>
                  <a:lnTo>
                    <a:pt x="39776" y="587552"/>
                  </a:lnTo>
                  <a:lnTo>
                    <a:pt x="30378" y="618617"/>
                  </a:lnTo>
                  <a:lnTo>
                    <a:pt x="17653" y="648119"/>
                  </a:lnTo>
                  <a:lnTo>
                    <a:pt x="14909" y="657021"/>
                  </a:lnTo>
                  <a:lnTo>
                    <a:pt x="62776" y="721525"/>
                  </a:lnTo>
                  <a:lnTo>
                    <a:pt x="88366" y="730199"/>
                  </a:lnTo>
                  <a:lnTo>
                    <a:pt x="101053" y="725538"/>
                  </a:lnTo>
                  <a:lnTo>
                    <a:pt x="110655" y="715213"/>
                  </a:lnTo>
                  <a:lnTo>
                    <a:pt x="132067" y="670610"/>
                  </a:lnTo>
                  <a:lnTo>
                    <a:pt x="147904" y="623189"/>
                  </a:lnTo>
                  <a:lnTo>
                    <a:pt x="157721" y="573354"/>
                  </a:lnTo>
                  <a:lnTo>
                    <a:pt x="161099" y="521512"/>
                  </a:lnTo>
                  <a:close/>
                </a:path>
                <a:path w="563245" h="1020445" extrusionOk="0">
                  <a:moveTo>
                    <a:pt x="365036" y="521512"/>
                  </a:moveTo>
                  <a:lnTo>
                    <a:pt x="362851" y="470027"/>
                  </a:lnTo>
                  <a:lnTo>
                    <a:pt x="356425" y="419735"/>
                  </a:lnTo>
                  <a:lnTo>
                    <a:pt x="345935" y="370814"/>
                  </a:lnTo>
                  <a:lnTo>
                    <a:pt x="331558" y="323443"/>
                  </a:lnTo>
                  <a:lnTo>
                    <a:pt x="313461" y="277787"/>
                  </a:lnTo>
                  <a:lnTo>
                    <a:pt x="291858" y="234035"/>
                  </a:lnTo>
                  <a:lnTo>
                    <a:pt x="266890" y="192354"/>
                  </a:lnTo>
                  <a:lnTo>
                    <a:pt x="238772" y="152920"/>
                  </a:lnTo>
                  <a:lnTo>
                    <a:pt x="216535" y="140957"/>
                  </a:lnTo>
                  <a:lnTo>
                    <a:pt x="204063" y="142659"/>
                  </a:lnTo>
                  <a:lnTo>
                    <a:pt x="192989" y="149707"/>
                  </a:lnTo>
                  <a:lnTo>
                    <a:pt x="155308" y="187375"/>
                  </a:lnTo>
                  <a:lnTo>
                    <a:pt x="149059" y="196532"/>
                  </a:lnTo>
                  <a:lnTo>
                    <a:pt x="146608" y="206984"/>
                  </a:lnTo>
                  <a:lnTo>
                    <a:pt x="147955" y="217703"/>
                  </a:lnTo>
                  <a:lnTo>
                    <a:pt x="153047" y="227647"/>
                  </a:lnTo>
                  <a:lnTo>
                    <a:pt x="181775" y="270205"/>
                  </a:lnTo>
                  <a:lnTo>
                    <a:pt x="206019" y="315747"/>
                  </a:lnTo>
                  <a:lnTo>
                    <a:pt x="225437" y="363969"/>
                  </a:lnTo>
                  <a:lnTo>
                    <a:pt x="239712" y="414540"/>
                  </a:lnTo>
                  <a:lnTo>
                    <a:pt x="248526" y="467156"/>
                  </a:lnTo>
                  <a:lnTo>
                    <a:pt x="251536" y="521512"/>
                  </a:lnTo>
                  <a:lnTo>
                    <a:pt x="249021" y="570953"/>
                  </a:lnTo>
                  <a:lnTo>
                    <a:pt x="241668" y="618972"/>
                  </a:lnTo>
                  <a:lnTo>
                    <a:pt x="229743" y="665340"/>
                  </a:lnTo>
                  <a:lnTo>
                    <a:pt x="213474" y="709828"/>
                  </a:lnTo>
                  <a:lnTo>
                    <a:pt x="193154" y="752208"/>
                  </a:lnTo>
                  <a:lnTo>
                    <a:pt x="169024" y="792264"/>
                  </a:lnTo>
                  <a:lnTo>
                    <a:pt x="164630" y="802017"/>
                  </a:lnTo>
                  <a:lnTo>
                    <a:pt x="210616" y="869289"/>
                  </a:lnTo>
                  <a:lnTo>
                    <a:pt x="234861" y="878039"/>
                  </a:lnTo>
                  <a:lnTo>
                    <a:pt x="247218" y="874153"/>
                  </a:lnTo>
                  <a:lnTo>
                    <a:pt x="284543" y="821969"/>
                  </a:lnTo>
                  <a:lnTo>
                    <a:pt x="308267" y="776579"/>
                  </a:lnTo>
                  <a:lnTo>
                    <a:pt x="328142" y="729043"/>
                  </a:lnTo>
                  <a:lnTo>
                    <a:pt x="343979" y="679564"/>
                  </a:lnTo>
                  <a:lnTo>
                    <a:pt x="355536" y="628345"/>
                  </a:lnTo>
                  <a:lnTo>
                    <a:pt x="362623" y="575589"/>
                  </a:lnTo>
                  <a:lnTo>
                    <a:pt x="365036" y="521512"/>
                  </a:lnTo>
                  <a:close/>
                </a:path>
                <a:path w="563245" h="1020445" extrusionOk="0">
                  <a:moveTo>
                    <a:pt x="563206" y="521512"/>
                  </a:moveTo>
                  <a:lnTo>
                    <a:pt x="561505" y="469087"/>
                  </a:lnTo>
                  <a:lnTo>
                    <a:pt x="556488" y="417550"/>
                  </a:lnTo>
                  <a:lnTo>
                    <a:pt x="548246" y="367017"/>
                  </a:lnTo>
                  <a:lnTo>
                    <a:pt x="536892" y="317588"/>
                  </a:lnTo>
                  <a:lnTo>
                    <a:pt x="522528" y="269367"/>
                  </a:lnTo>
                  <a:lnTo>
                    <a:pt x="505269" y="222453"/>
                  </a:lnTo>
                  <a:lnTo>
                    <a:pt x="485203" y="176961"/>
                  </a:lnTo>
                  <a:lnTo>
                    <a:pt x="462457" y="132981"/>
                  </a:lnTo>
                  <a:lnTo>
                    <a:pt x="437121" y="90639"/>
                  </a:lnTo>
                  <a:lnTo>
                    <a:pt x="409308" y="50025"/>
                  </a:lnTo>
                  <a:lnTo>
                    <a:pt x="379120" y="11239"/>
                  </a:lnTo>
                  <a:lnTo>
                    <a:pt x="357022" y="0"/>
                  </a:lnTo>
                  <a:lnTo>
                    <a:pt x="344805" y="1803"/>
                  </a:lnTo>
                  <a:lnTo>
                    <a:pt x="333984" y="8763"/>
                  </a:lnTo>
                  <a:lnTo>
                    <a:pt x="296379" y="46355"/>
                  </a:lnTo>
                  <a:lnTo>
                    <a:pt x="290004" y="55753"/>
                  </a:lnTo>
                  <a:lnTo>
                    <a:pt x="287629" y="66446"/>
                  </a:lnTo>
                  <a:lnTo>
                    <a:pt x="289204" y="77355"/>
                  </a:lnTo>
                  <a:lnTo>
                    <a:pt x="294716" y="87337"/>
                  </a:lnTo>
                  <a:lnTo>
                    <a:pt x="325526" y="128028"/>
                  </a:lnTo>
                  <a:lnTo>
                    <a:pt x="353301" y="170967"/>
                  </a:lnTo>
                  <a:lnTo>
                    <a:pt x="377913" y="216001"/>
                  </a:lnTo>
                  <a:lnTo>
                    <a:pt x="399173" y="262991"/>
                  </a:lnTo>
                  <a:lnTo>
                    <a:pt x="416928" y="311759"/>
                  </a:lnTo>
                  <a:lnTo>
                    <a:pt x="431025" y="362153"/>
                  </a:lnTo>
                  <a:lnTo>
                    <a:pt x="441286" y="414007"/>
                  </a:lnTo>
                  <a:lnTo>
                    <a:pt x="447573" y="467182"/>
                  </a:lnTo>
                  <a:lnTo>
                    <a:pt x="449694" y="521512"/>
                  </a:lnTo>
                  <a:lnTo>
                    <a:pt x="447827" y="572516"/>
                  </a:lnTo>
                  <a:lnTo>
                    <a:pt x="442290" y="622515"/>
                  </a:lnTo>
                  <a:lnTo>
                    <a:pt x="433222" y="671372"/>
                  </a:lnTo>
                  <a:lnTo>
                    <a:pt x="420763" y="718985"/>
                  </a:lnTo>
                  <a:lnTo>
                    <a:pt x="405041" y="765187"/>
                  </a:lnTo>
                  <a:lnTo>
                    <a:pt x="386194" y="809853"/>
                  </a:lnTo>
                  <a:lnTo>
                    <a:pt x="364350" y="852881"/>
                  </a:lnTo>
                  <a:lnTo>
                    <a:pt x="339648" y="894105"/>
                  </a:lnTo>
                  <a:lnTo>
                    <a:pt x="312216" y="933411"/>
                  </a:lnTo>
                  <a:lnTo>
                    <a:pt x="307213" y="943279"/>
                  </a:lnTo>
                  <a:lnTo>
                    <a:pt x="352463" y="1011097"/>
                  </a:lnTo>
                  <a:lnTo>
                    <a:pt x="375666" y="1020013"/>
                  </a:lnTo>
                  <a:lnTo>
                    <a:pt x="387654" y="1016838"/>
                  </a:lnTo>
                  <a:lnTo>
                    <a:pt x="427405" y="967105"/>
                  </a:lnTo>
                  <a:lnTo>
                    <a:pt x="454634" y="923671"/>
                  </a:lnTo>
                  <a:lnTo>
                    <a:pt x="479107" y="878446"/>
                  </a:lnTo>
                  <a:lnTo>
                    <a:pt x="500710" y="831545"/>
                  </a:lnTo>
                  <a:lnTo>
                    <a:pt x="519303" y="783082"/>
                  </a:lnTo>
                  <a:lnTo>
                    <a:pt x="534797" y="733183"/>
                  </a:lnTo>
                  <a:lnTo>
                    <a:pt x="547039" y="681951"/>
                  </a:lnTo>
                  <a:lnTo>
                    <a:pt x="555942" y="629526"/>
                  </a:lnTo>
                  <a:lnTo>
                    <a:pt x="561365" y="575995"/>
                  </a:lnTo>
                  <a:lnTo>
                    <a:pt x="563206" y="521512"/>
                  </a:lnTo>
                  <a:close/>
                </a:path>
              </a:pathLst>
            </a:custGeom>
            <a:solidFill>
              <a:srgbClr val="026FB6"/>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77" name="Google Shape;77;p10"/>
          <p:cNvPicPr preferRelativeResize="0"/>
          <p:nvPr/>
        </p:nvPicPr>
        <p:blipFill rotWithShape="1">
          <a:blip r:embed="rId5">
            <a:alphaModFix/>
          </a:blip>
          <a:srcRect/>
          <a:stretch/>
        </p:blipFill>
        <p:spPr>
          <a:xfrm>
            <a:off x="18276233" y="550401"/>
            <a:ext cx="669700" cy="1287782"/>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pic>
        <p:nvPicPr>
          <p:cNvPr id="82" name="Google Shape;82;p11"/>
          <p:cNvPicPr preferRelativeResize="0"/>
          <p:nvPr/>
        </p:nvPicPr>
        <p:blipFill rotWithShape="1">
          <a:blip r:embed="rId3">
            <a:alphaModFix/>
          </a:blip>
          <a:srcRect/>
          <a:stretch/>
        </p:blipFill>
        <p:spPr>
          <a:xfrm>
            <a:off x="11065308" y="313081"/>
            <a:ext cx="4864503" cy="10638426"/>
          </a:xfrm>
          <a:prstGeom prst="rect">
            <a:avLst/>
          </a:prstGeom>
          <a:noFill/>
          <a:ln>
            <a:noFill/>
          </a:ln>
        </p:spPr>
      </p:pic>
      <p:sp>
        <p:nvSpPr>
          <p:cNvPr id="83" name="Google Shape;83;p11"/>
          <p:cNvSpPr/>
          <p:nvPr/>
        </p:nvSpPr>
        <p:spPr>
          <a:xfrm>
            <a:off x="12100886" y="1287172"/>
            <a:ext cx="2793300" cy="2851500"/>
          </a:xfrm>
          <a:prstGeom prst="roundRect">
            <a:avLst>
              <a:gd name="adj" fmla="val 4846"/>
            </a:avLst>
          </a:prstGeom>
          <a:solidFill>
            <a:srgbClr val="006FB6"/>
          </a:solidFill>
          <a:ln>
            <a:noFill/>
          </a:ln>
        </p:spPr>
        <p:txBody>
          <a:bodyPr spcFirstLastPara="1" wrap="square" lIns="0" tIns="201000" rIns="0" bIns="201000" anchor="ctr" anchorCtr="0">
            <a:noAutofit/>
          </a:bodyPr>
          <a:lstStyle/>
          <a:p>
            <a:pPr marL="0" marR="0" lvl="0" indent="0" algn="ctr" rtl="0">
              <a:lnSpc>
                <a:spcPct val="100000"/>
              </a:lnSpc>
              <a:spcBef>
                <a:spcPts val="0"/>
              </a:spcBef>
              <a:spcAft>
                <a:spcPts val="0"/>
              </a:spcAft>
              <a:buClr>
                <a:srgbClr val="000000"/>
              </a:buClr>
              <a:buSzPts val="3408"/>
              <a:buFont typeface="Arial"/>
              <a:buNone/>
            </a:pPr>
            <a:r>
              <a:rPr lang="en" sz="3408" b="1" i="0" u="none" strike="noStrike" cap="none">
                <a:solidFill>
                  <a:srgbClr val="FFFFFF"/>
                </a:solidFill>
                <a:latin typeface="Poppins"/>
                <a:ea typeface="Poppins"/>
                <a:cs typeface="Poppins"/>
                <a:sym typeface="Poppins"/>
              </a:rPr>
              <a:t>Open Syllables  </a:t>
            </a:r>
            <a:endParaRPr sz="3408" b="1" i="0" u="none" strike="noStrike" cap="none">
              <a:solidFill>
                <a:srgbClr val="FFFFFF"/>
              </a:solidFill>
              <a:latin typeface="Poppins"/>
              <a:ea typeface="Poppins"/>
              <a:cs typeface="Poppins"/>
              <a:sym typeface="Poppins"/>
            </a:endParaRPr>
          </a:p>
        </p:txBody>
      </p:sp>
      <p:sp>
        <p:nvSpPr>
          <p:cNvPr id="84" name="Google Shape;84;p11"/>
          <p:cNvSpPr txBox="1"/>
          <p:nvPr/>
        </p:nvSpPr>
        <p:spPr>
          <a:xfrm>
            <a:off x="11173592" y="4547309"/>
            <a:ext cx="4647900" cy="5693100"/>
          </a:xfrm>
          <a:prstGeom prst="rect">
            <a:avLst/>
          </a:prstGeom>
          <a:noFill/>
          <a:ln>
            <a:noFill/>
          </a:ln>
        </p:spPr>
        <p:txBody>
          <a:bodyPr spcFirstLastPara="1" wrap="square" lIns="201000" tIns="201000" rIns="201000" bIns="201000" anchor="t" anchorCtr="0">
            <a:spAutoFit/>
          </a:bodyPr>
          <a:lstStyle/>
          <a:p>
            <a:pPr marL="0" marR="0" lvl="1" indent="0" algn="ctr" rtl="0">
              <a:lnSpc>
                <a:spcPct val="150000"/>
              </a:lnSpc>
              <a:spcBef>
                <a:spcPts val="0"/>
              </a:spcBef>
              <a:spcAft>
                <a:spcPts val="0"/>
              </a:spcAft>
              <a:buClr>
                <a:srgbClr val="000000"/>
              </a:buClr>
              <a:buSzPts val="9454"/>
              <a:buFont typeface="Arial"/>
              <a:buNone/>
            </a:pPr>
            <a:r>
              <a:rPr lang="en" sz="8500" b="1" i="0" u="none" strike="noStrike" cap="none">
                <a:solidFill>
                  <a:schemeClr val="accent1"/>
                </a:solidFill>
                <a:highlight>
                  <a:schemeClr val="lt1"/>
                </a:highlight>
                <a:latin typeface="Poppins"/>
                <a:ea typeface="Poppins"/>
                <a:cs typeface="Poppins"/>
                <a:sym typeface="Poppins"/>
              </a:rPr>
              <a:t>sk</a:t>
            </a:r>
            <a:r>
              <a:rPr lang="en" sz="8500" b="1" i="0" u="none" strike="noStrike" cap="none">
                <a:solidFill>
                  <a:srgbClr val="FF0000"/>
                </a:solidFill>
                <a:highlight>
                  <a:srgbClr val="FFFFFF"/>
                </a:highlight>
                <a:latin typeface="Poppins"/>
                <a:ea typeface="Poppins"/>
                <a:cs typeface="Poppins"/>
                <a:sym typeface="Poppins"/>
              </a:rPr>
              <a:t>y</a:t>
            </a:r>
            <a:r>
              <a:rPr lang="en" sz="8500" b="1" i="0" u="none" strike="noStrike" cap="none">
                <a:solidFill>
                  <a:srgbClr val="242424"/>
                </a:solidFill>
                <a:highlight>
                  <a:srgbClr val="FFFFFF"/>
                </a:highlight>
                <a:latin typeface="Poppins"/>
                <a:ea typeface="Poppins"/>
                <a:cs typeface="Poppins"/>
                <a:sym typeface="Poppins"/>
              </a:rPr>
              <a:t> </a:t>
            </a:r>
            <a:endParaRPr sz="8500" b="1" i="0" u="none" strike="noStrike" cap="none">
              <a:solidFill>
                <a:srgbClr val="242424"/>
              </a:solidFill>
              <a:highlight>
                <a:srgbClr val="FFFFFF"/>
              </a:highlight>
              <a:latin typeface="Poppins"/>
              <a:ea typeface="Poppins"/>
              <a:cs typeface="Poppins"/>
              <a:sym typeface="Poppins"/>
            </a:endParaRPr>
          </a:p>
          <a:p>
            <a:pPr marL="0" marR="0" lvl="1" indent="0" algn="ctr" rtl="0">
              <a:lnSpc>
                <a:spcPct val="150000"/>
              </a:lnSpc>
              <a:spcBef>
                <a:spcPts val="0"/>
              </a:spcBef>
              <a:spcAft>
                <a:spcPts val="0"/>
              </a:spcAft>
              <a:buClr>
                <a:srgbClr val="000000"/>
              </a:buClr>
              <a:buSzPts val="7036"/>
              <a:buFont typeface="Arial"/>
              <a:buNone/>
            </a:pPr>
            <a:r>
              <a:rPr lang="en" sz="6500" b="1" i="0" u="none" strike="noStrike" cap="none">
                <a:solidFill>
                  <a:schemeClr val="dk1"/>
                </a:solidFill>
                <a:highlight>
                  <a:schemeClr val="lt1"/>
                </a:highlight>
                <a:latin typeface="Poppins"/>
                <a:ea typeface="Poppins"/>
                <a:cs typeface="Poppins"/>
                <a:sym typeface="Poppins"/>
              </a:rPr>
              <a:t>/</a:t>
            </a:r>
            <a:r>
              <a:rPr lang="en" sz="6500" b="1" i="0" u="none" strike="noStrike" cap="none">
                <a:solidFill>
                  <a:schemeClr val="accent1"/>
                </a:solidFill>
                <a:highlight>
                  <a:schemeClr val="lt1"/>
                </a:highlight>
                <a:latin typeface="Poppins"/>
                <a:ea typeface="Poppins"/>
                <a:cs typeface="Poppins"/>
                <a:sym typeface="Poppins"/>
              </a:rPr>
              <a:t>s</a:t>
            </a:r>
            <a:r>
              <a:rPr lang="en" sz="6500" b="1" i="0" u="none" strike="noStrike" cap="none">
                <a:solidFill>
                  <a:schemeClr val="dk1"/>
                </a:solidFill>
                <a:highlight>
                  <a:schemeClr val="lt1"/>
                </a:highlight>
                <a:latin typeface="Poppins"/>
                <a:ea typeface="Poppins"/>
                <a:cs typeface="Poppins"/>
                <a:sym typeface="Poppins"/>
              </a:rPr>
              <a:t>/ /</a:t>
            </a:r>
            <a:r>
              <a:rPr lang="en" sz="6500" b="1" i="0" u="none" strike="noStrike" cap="none">
                <a:solidFill>
                  <a:schemeClr val="accent1"/>
                </a:solidFill>
                <a:highlight>
                  <a:schemeClr val="lt1"/>
                </a:highlight>
                <a:latin typeface="Poppins"/>
                <a:ea typeface="Poppins"/>
                <a:cs typeface="Poppins"/>
                <a:sym typeface="Poppins"/>
              </a:rPr>
              <a:t>k</a:t>
            </a:r>
            <a:r>
              <a:rPr lang="en" sz="6500" b="1" i="0" u="none" strike="noStrike" cap="none">
                <a:solidFill>
                  <a:schemeClr val="dk1"/>
                </a:solidFill>
                <a:highlight>
                  <a:schemeClr val="lt1"/>
                </a:highlight>
                <a:latin typeface="Poppins"/>
                <a:ea typeface="Poppins"/>
                <a:cs typeface="Poppins"/>
                <a:sym typeface="Poppins"/>
              </a:rPr>
              <a:t>/ </a:t>
            </a:r>
            <a:r>
              <a:rPr lang="en" sz="6500" b="1" i="0" u="none" strike="noStrike" cap="none">
                <a:solidFill>
                  <a:srgbClr val="242424"/>
                </a:solidFill>
                <a:highlight>
                  <a:srgbClr val="FFFFFF"/>
                </a:highlight>
                <a:latin typeface="Poppins"/>
                <a:ea typeface="Poppins"/>
                <a:cs typeface="Poppins"/>
                <a:sym typeface="Poppins"/>
              </a:rPr>
              <a:t>/</a:t>
            </a:r>
            <a:r>
              <a:rPr lang="en" sz="6500" b="1" i="0" u="none" strike="noStrike" cap="none">
                <a:solidFill>
                  <a:srgbClr val="FF0000"/>
                </a:solidFill>
                <a:highlight>
                  <a:srgbClr val="FFFFFF"/>
                </a:highlight>
                <a:latin typeface="Poppins"/>
                <a:ea typeface="Poppins"/>
                <a:cs typeface="Poppins"/>
                <a:sym typeface="Poppins"/>
              </a:rPr>
              <a:t>ī</a:t>
            </a:r>
            <a:r>
              <a:rPr lang="en" sz="6500" b="1" i="0" u="none" strike="noStrike" cap="none">
                <a:solidFill>
                  <a:srgbClr val="242424"/>
                </a:solidFill>
                <a:highlight>
                  <a:srgbClr val="FFFFFF"/>
                </a:highlight>
                <a:latin typeface="Poppins"/>
                <a:ea typeface="Poppins"/>
                <a:cs typeface="Poppins"/>
                <a:sym typeface="Poppins"/>
              </a:rPr>
              <a:t>/ </a:t>
            </a:r>
            <a:endParaRPr sz="6500" b="1" i="0" u="none" strike="noStrike" cap="none">
              <a:solidFill>
                <a:srgbClr val="242424"/>
              </a:solidFill>
              <a:highlight>
                <a:srgbClr val="FFFFFF"/>
              </a:highlight>
              <a:latin typeface="Poppins"/>
              <a:ea typeface="Poppins"/>
              <a:cs typeface="Poppins"/>
              <a:sym typeface="Poppins"/>
            </a:endParaRPr>
          </a:p>
          <a:p>
            <a:pPr marL="0" marR="0" lvl="1" indent="0" algn="ctr" rtl="0">
              <a:lnSpc>
                <a:spcPct val="150000"/>
              </a:lnSpc>
              <a:spcBef>
                <a:spcPts val="0"/>
              </a:spcBef>
              <a:spcAft>
                <a:spcPts val="0"/>
              </a:spcAft>
              <a:buClr>
                <a:srgbClr val="000000"/>
              </a:buClr>
              <a:buSzPts val="7036"/>
              <a:buFont typeface="Arial"/>
              <a:buNone/>
            </a:pPr>
            <a:r>
              <a:rPr lang="en" sz="6500" b="1" i="0" u="none" strike="noStrike" cap="none">
                <a:solidFill>
                  <a:srgbClr val="242424"/>
                </a:solidFill>
                <a:highlight>
                  <a:srgbClr val="FFFFFF"/>
                </a:highlight>
                <a:latin typeface="Poppins"/>
                <a:ea typeface="Poppins"/>
                <a:cs typeface="Poppins"/>
                <a:sym typeface="Poppins"/>
              </a:rPr>
              <a:t>= </a:t>
            </a:r>
            <a:r>
              <a:rPr lang="en" sz="6500" b="1" i="0" u="none" strike="noStrike" cap="none">
                <a:solidFill>
                  <a:schemeClr val="accent1"/>
                </a:solidFill>
                <a:highlight>
                  <a:schemeClr val="lt1"/>
                </a:highlight>
                <a:latin typeface="Poppins"/>
                <a:ea typeface="Poppins"/>
                <a:cs typeface="Poppins"/>
                <a:sym typeface="Poppins"/>
              </a:rPr>
              <a:t>sk</a:t>
            </a:r>
            <a:r>
              <a:rPr lang="en" sz="6500" b="1" i="0" u="none" strike="noStrike" cap="none">
                <a:solidFill>
                  <a:srgbClr val="FF0000"/>
                </a:solidFill>
                <a:highlight>
                  <a:srgbClr val="FFFFFF"/>
                </a:highlight>
                <a:latin typeface="Poppins"/>
                <a:ea typeface="Poppins"/>
                <a:cs typeface="Poppins"/>
                <a:sym typeface="Poppins"/>
              </a:rPr>
              <a:t>y</a:t>
            </a:r>
            <a:r>
              <a:rPr lang="en" sz="6500" b="1" i="0" u="none" strike="noStrike" cap="none">
                <a:solidFill>
                  <a:srgbClr val="006FB6"/>
                </a:solidFill>
                <a:highlight>
                  <a:srgbClr val="FFFFFF"/>
                </a:highlight>
                <a:latin typeface="Poppins"/>
                <a:ea typeface="Poppins"/>
                <a:cs typeface="Poppins"/>
                <a:sym typeface="Poppins"/>
              </a:rPr>
              <a:t> </a:t>
            </a:r>
            <a:endParaRPr sz="6500" b="1" i="0" u="none" strike="noStrike" cap="none">
              <a:solidFill>
                <a:srgbClr val="006FB6"/>
              </a:solidFill>
              <a:highlight>
                <a:srgbClr val="FFFFFF"/>
              </a:highlight>
              <a:latin typeface="Poppins"/>
              <a:ea typeface="Poppins"/>
              <a:cs typeface="Poppins"/>
              <a:sym typeface="Poppins"/>
            </a:endParaRPr>
          </a:p>
          <a:p>
            <a:pPr marL="1005200" marR="0" lvl="1" indent="0" algn="l" rtl="0">
              <a:lnSpc>
                <a:spcPct val="150000"/>
              </a:lnSpc>
              <a:spcBef>
                <a:spcPts val="0"/>
              </a:spcBef>
              <a:spcAft>
                <a:spcPts val="0"/>
              </a:spcAft>
              <a:buClr>
                <a:srgbClr val="000000"/>
              </a:buClr>
              <a:buSzPts val="2199"/>
              <a:buFont typeface="Arial"/>
              <a:buNone/>
            </a:pPr>
            <a:endParaRPr sz="2099" b="1" i="0" u="none" strike="noStrike" cap="none">
              <a:solidFill>
                <a:srgbClr val="242424"/>
              </a:solidFill>
              <a:latin typeface="Poppins"/>
              <a:ea typeface="Poppins"/>
              <a:cs typeface="Poppins"/>
              <a:sym typeface="Poppins"/>
            </a:endParaRPr>
          </a:p>
        </p:txBody>
      </p:sp>
      <p:sp>
        <p:nvSpPr>
          <p:cNvPr id="85" name="Google Shape;85;p11"/>
          <p:cNvSpPr/>
          <p:nvPr/>
        </p:nvSpPr>
        <p:spPr>
          <a:xfrm>
            <a:off x="11879601" y="4863700"/>
            <a:ext cx="3235800" cy="1341600"/>
          </a:xfrm>
          <a:prstGeom prst="roundRect">
            <a:avLst>
              <a:gd name="adj" fmla="val 16667"/>
            </a:avLst>
          </a:prstGeom>
          <a:noFill/>
          <a:ln w="76200" cap="flat" cmpd="sng">
            <a:solidFill>
              <a:srgbClr val="96C93E"/>
            </a:solidFill>
            <a:prstDash val="solid"/>
            <a:round/>
            <a:headEnd type="none" w="sm" len="sm"/>
            <a:tailEnd type="none" w="sm" len="sm"/>
          </a:ln>
          <a:effectLst>
            <a:outerShdw blurRad="114300" dist="19050" dir="5400000" algn="bl" rotWithShape="0">
              <a:srgbClr val="000000">
                <a:alpha val="49411"/>
              </a:srgbClr>
            </a:outerShdw>
          </a:effectLst>
        </p:spPr>
        <p:txBody>
          <a:bodyPr spcFirstLastPara="1" wrap="square" lIns="201000" tIns="201000" rIns="201000" bIns="201000" anchor="ctr" anchorCtr="0">
            <a:noAutofit/>
          </a:bodyPr>
          <a:lstStyle/>
          <a:p>
            <a:pPr marL="0" marR="0" lvl="0" indent="0" algn="l" rtl="0">
              <a:lnSpc>
                <a:spcPct val="100000"/>
              </a:lnSpc>
              <a:spcBef>
                <a:spcPts val="0"/>
              </a:spcBef>
              <a:spcAft>
                <a:spcPts val="0"/>
              </a:spcAft>
              <a:buClr>
                <a:srgbClr val="000000"/>
              </a:buClr>
              <a:buSzPts val="6767"/>
              <a:buFont typeface="Arial"/>
              <a:buNone/>
            </a:pPr>
            <a:endParaRPr sz="6767" b="0" i="0" u="none" strike="noStrike" cap="none">
              <a:solidFill>
                <a:srgbClr val="000000"/>
              </a:solidFill>
              <a:latin typeface="Arial"/>
              <a:ea typeface="Arial"/>
              <a:cs typeface="Arial"/>
              <a:sym typeface="Arial"/>
            </a:endParaRPr>
          </a:p>
        </p:txBody>
      </p:sp>
      <p:sp>
        <p:nvSpPr>
          <p:cNvPr id="86" name="Google Shape;86;p11"/>
          <p:cNvSpPr txBox="1"/>
          <p:nvPr/>
        </p:nvSpPr>
        <p:spPr>
          <a:xfrm>
            <a:off x="610317" y="626011"/>
            <a:ext cx="6348300" cy="2345400"/>
          </a:xfrm>
          <a:prstGeom prst="rect">
            <a:avLst/>
          </a:prstGeom>
          <a:noFill/>
          <a:ln>
            <a:noFill/>
          </a:ln>
        </p:spPr>
        <p:txBody>
          <a:bodyPr spcFirstLastPara="1" wrap="square" lIns="0" tIns="0" rIns="0" bIns="0" anchor="t" anchorCtr="0">
            <a:spAutoFit/>
          </a:bodyPr>
          <a:lstStyle/>
          <a:p>
            <a:pPr marL="0" marR="0" lvl="0" indent="0" algn="l" rtl="0">
              <a:lnSpc>
                <a:spcPct val="100487"/>
              </a:lnSpc>
              <a:spcBef>
                <a:spcPts val="0"/>
              </a:spcBef>
              <a:spcAft>
                <a:spcPts val="0"/>
              </a:spcAft>
              <a:buClr>
                <a:srgbClr val="000000"/>
              </a:buClr>
              <a:buSzPts val="7600"/>
              <a:buFont typeface="Arial"/>
              <a:buNone/>
            </a:pPr>
            <a:r>
              <a:rPr lang="en" sz="7600" b="1" i="0" u="none" strike="noStrike" cap="none">
                <a:solidFill>
                  <a:srgbClr val="0071B5"/>
                </a:solidFill>
                <a:latin typeface="Poppins Black"/>
                <a:ea typeface="Poppins Black"/>
                <a:cs typeface="Poppins Black"/>
                <a:sym typeface="Poppins Black"/>
              </a:rPr>
              <a:t>Introduce the sounds</a:t>
            </a:r>
            <a:endParaRPr sz="7600" b="1" i="0" u="none" strike="noStrike" cap="none">
              <a:solidFill>
                <a:srgbClr val="0071B5"/>
              </a:solidFill>
              <a:latin typeface="Poppins Black"/>
              <a:ea typeface="Poppins Black"/>
              <a:cs typeface="Poppins Black"/>
              <a:sym typeface="Poppins Black"/>
            </a:endParaRPr>
          </a:p>
        </p:txBody>
      </p:sp>
      <p:grpSp>
        <p:nvGrpSpPr>
          <p:cNvPr id="87" name="Google Shape;87;p11"/>
          <p:cNvGrpSpPr/>
          <p:nvPr/>
        </p:nvGrpSpPr>
        <p:grpSpPr>
          <a:xfrm>
            <a:off x="599448" y="3308558"/>
            <a:ext cx="2489999" cy="2588607"/>
            <a:chOff x="599452" y="3110429"/>
            <a:chExt cx="2680589" cy="2786745"/>
          </a:xfrm>
        </p:grpSpPr>
        <p:sp>
          <p:nvSpPr>
            <p:cNvPr id="88" name="Google Shape;88;p11"/>
            <p:cNvSpPr/>
            <p:nvPr/>
          </p:nvSpPr>
          <p:spPr>
            <a:xfrm>
              <a:off x="956624" y="5326945"/>
              <a:ext cx="1962150" cy="570229"/>
            </a:xfrm>
            <a:custGeom>
              <a:avLst/>
              <a:gdLst/>
              <a:ahLst/>
              <a:cxnLst/>
              <a:rect l="l" t="t" r="r" b="b"/>
              <a:pathLst>
                <a:path w="1962150" h="570229" extrusionOk="0">
                  <a:moveTo>
                    <a:pt x="980682" y="0"/>
                  </a:moveTo>
                  <a:lnTo>
                    <a:pt x="332649" y="167220"/>
                  </a:lnTo>
                  <a:lnTo>
                    <a:pt x="140336" y="197204"/>
                  </a:lnTo>
                  <a:lnTo>
                    <a:pt x="41581" y="234525"/>
                  </a:lnTo>
                  <a:lnTo>
                    <a:pt x="5197" y="303775"/>
                  </a:lnTo>
                  <a:lnTo>
                    <a:pt x="0" y="429547"/>
                  </a:lnTo>
                  <a:lnTo>
                    <a:pt x="0" y="569919"/>
                  </a:lnTo>
                  <a:lnTo>
                    <a:pt x="1961573" y="569919"/>
                  </a:lnTo>
                  <a:lnTo>
                    <a:pt x="1961573" y="409621"/>
                  </a:lnTo>
                  <a:lnTo>
                    <a:pt x="1909597" y="277377"/>
                  </a:lnTo>
                  <a:lnTo>
                    <a:pt x="1795249" y="197342"/>
                  </a:lnTo>
                  <a:lnTo>
                    <a:pt x="1680900" y="157864"/>
                  </a:lnTo>
                  <a:lnTo>
                    <a:pt x="1628924" y="147293"/>
                  </a:lnTo>
                  <a:lnTo>
                    <a:pt x="980682" y="0"/>
                  </a:lnTo>
                  <a:close/>
                </a:path>
              </a:pathLst>
            </a:custGeom>
            <a:solidFill>
              <a:srgbClr val="B4509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89" name="Google Shape;89;p11"/>
            <p:cNvPicPr preferRelativeResize="0"/>
            <p:nvPr/>
          </p:nvPicPr>
          <p:blipFill rotWithShape="1">
            <a:blip r:embed="rId4">
              <a:alphaModFix/>
            </a:blip>
            <a:srcRect/>
            <a:stretch/>
          </p:blipFill>
          <p:spPr>
            <a:xfrm>
              <a:off x="1219191" y="3110429"/>
              <a:ext cx="1442294" cy="2697122"/>
            </a:xfrm>
            <a:prstGeom prst="rect">
              <a:avLst/>
            </a:prstGeom>
            <a:noFill/>
            <a:ln>
              <a:noFill/>
            </a:ln>
          </p:spPr>
        </p:pic>
        <p:sp>
          <p:nvSpPr>
            <p:cNvPr id="90" name="Google Shape;90;p11"/>
            <p:cNvSpPr/>
            <p:nvPr/>
          </p:nvSpPr>
          <p:spPr>
            <a:xfrm>
              <a:off x="599452" y="4141158"/>
              <a:ext cx="563244" cy="1020445"/>
            </a:xfrm>
            <a:custGeom>
              <a:avLst/>
              <a:gdLst/>
              <a:ahLst/>
              <a:cxnLst/>
              <a:rect l="l" t="t" r="r" b="b"/>
              <a:pathLst>
                <a:path w="563244" h="1020445" extrusionOk="0">
                  <a:moveTo>
                    <a:pt x="275577" y="66446"/>
                  </a:moveTo>
                  <a:lnTo>
                    <a:pt x="229222" y="8763"/>
                  </a:lnTo>
                  <a:lnTo>
                    <a:pt x="206184" y="0"/>
                  </a:lnTo>
                  <a:lnTo>
                    <a:pt x="194195" y="3187"/>
                  </a:lnTo>
                  <a:lnTo>
                    <a:pt x="153885" y="50025"/>
                  </a:lnTo>
                  <a:lnTo>
                    <a:pt x="126085" y="90639"/>
                  </a:lnTo>
                  <a:lnTo>
                    <a:pt x="100749" y="132981"/>
                  </a:lnTo>
                  <a:lnTo>
                    <a:pt x="78003" y="176961"/>
                  </a:lnTo>
                  <a:lnTo>
                    <a:pt x="57937" y="222453"/>
                  </a:lnTo>
                  <a:lnTo>
                    <a:pt x="40678" y="269367"/>
                  </a:lnTo>
                  <a:lnTo>
                    <a:pt x="26314" y="317588"/>
                  </a:lnTo>
                  <a:lnTo>
                    <a:pt x="14960" y="367017"/>
                  </a:lnTo>
                  <a:lnTo>
                    <a:pt x="6718" y="417550"/>
                  </a:lnTo>
                  <a:lnTo>
                    <a:pt x="1701" y="469087"/>
                  </a:lnTo>
                  <a:lnTo>
                    <a:pt x="0" y="521512"/>
                  </a:lnTo>
                  <a:lnTo>
                    <a:pt x="1828" y="575995"/>
                  </a:lnTo>
                  <a:lnTo>
                    <a:pt x="7264" y="629526"/>
                  </a:lnTo>
                  <a:lnTo>
                    <a:pt x="16154" y="681951"/>
                  </a:lnTo>
                  <a:lnTo>
                    <a:pt x="28409" y="733183"/>
                  </a:lnTo>
                  <a:lnTo>
                    <a:pt x="43891" y="783082"/>
                  </a:lnTo>
                  <a:lnTo>
                    <a:pt x="62496" y="831545"/>
                  </a:lnTo>
                  <a:lnTo>
                    <a:pt x="84086" y="878446"/>
                  </a:lnTo>
                  <a:lnTo>
                    <a:pt x="108559" y="923671"/>
                  </a:lnTo>
                  <a:lnTo>
                    <a:pt x="135788" y="967105"/>
                  </a:lnTo>
                  <a:lnTo>
                    <a:pt x="165658" y="1008621"/>
                  </a:lnTo>
                  <a:lnTo>
                    <a:pt x="187528" y="1020013"/>
                  </a:lnTo>
                  <a:lnTo>
                    <a:pt x="199847" y="1018108"/>
                  </a:lnTo>
                  <a:lnTo>
                    <a:pt x="248539" y="973302"/>
                  </a:lnTo>
                  <a:lnTo>
                    <a:pt x="250990" y="933411"/>
                  </a:lnTo>
                  <a:lnTo>
                    <a:pt x="223558" y="894105"/>
                  </a:lnTo>
                  <a:lnTo>
                    <a:pt x="198843" y="852881"/>
                  </a:lnTo>
                  <a:lnTo>
                    <a:pt x="176999" y="809853"/>
                  </a:lnTo>
                  <a:lnTo>
                    <a:pt x="158153" y="765187"/>
                  </a:lnTo>
                  <a:lnTo>
                    <a:pt x="142430" y="718985"/>
                  </a:lnTo>
                  <a:lnTo>
                    <a:pt x="129971" y="671372"/>
                  </a:lnTo>
                  <a:lnTo>
                    <a:pt x="120916" y="622515"/>
                  </a:lnTo>
                  <a:lnTo>
                    <a:pt x="115379" y="572516"/>
                  </a:lnTo>
                  <a:lnTo>
                    <a:pt x="113499" y="521512"/>
                  </a:lnTo>
                  <a:lnTo>
                    <a:pt x="115633" y="467182"/>
                  </a:lnTo>
                  <a:lnTo>
                    <a:pt x="121907" y="414007"/>
                  </a:lnTo>
                  <a:lnTo>
                    <a:pt x="132168" y="362153"/>
                  </a:lnTo>
                  <a:lnTo>
                    <a:pt x="146265" y="311759"/>
                  </a:lnTo>
                  <a:lnTo>
                    <a:pt x="164020" y="262991"/>
                  </a:lnTo>
                  <a:lnTo>
                    <a:pt x="185293" y="216001"/>
                  </a:lnTo>
                  <a:lnTo>
                    <a:pt x="209892" y="170967"/>
                  </a:lnTo>
                  <a:lnTo>
                    <a:pt x="237680" y="128028"/>
                  </a:lnTo>
                  <a:lnTo>
                    <a:pt x="268478" y="87337"/>
                  </a:lnTo>
                  <a:lnTo>
                    <a:pt x="274002" y="77355"/>
                  </a:lnTo>
                  <a:lnTo>
                    <a:pt x="275577" y="66446"/>
                  </a:lnTo>
                  <a:close/>
                </a:path>
                <a:path w="563244" h="1020445" extrusionOk="0">
                  <a:moveTo>
                    <a:pt x="416585" y="206984"/>
                  </a:moveTo>
                  <a:lnTo>
                    <a:pt x="370205" y="149707"/>
                  </a:lnTo>
                  <a:lnTo>
                    <a:pt x="346671" y="140957"/>
                  </a:lnTo>
                  <a:lnTo>
                    <a:pt x="334518" y="144437"/>
                  </a:lnTo>
                  <a:lnTo>
                    <a:pt x="296303" y="192354"/>
                  </a:lnTo>
                  <a:lnTo>
                    <a:pt x="271348" y="234035"/>
                  </a:lnTo>
                  <a:lnTo>
                    <a:pt x="249732" y="277787"/>
                  </a:lnTo>
                  <a:lnTo>
                    <a:pt x="231648" y="323443"/>
                  </a:lnTo>
                  <a:lnTo>
                    <a:pt x="217271" y="370814"/>
                  </a:lnTo>
                  <a:lnTo>
                    <a:pt x="206768" y="419735"/>
                  </a:lnTo>
                  <a:lnTo>
                    <a:pt x="200342" y="470027"/>
                  </a:lnTo>
                  <a:lnTo>
                    <a:pt x="198158" y="521512"/>
                  </a:lnTo>
                  <a:lnTo>
                    <a:pt x="200571" y="575589"/>
                  </a:lnTo>
                  <a:lnTo>
                    <a:pt x="207670" y="628345"/>
                  </a:lnTo>
                  <a:lnTo>
                    <a:pt x="219227" y="679564"/>
                  </a:lnTo>
                  <a:lnTo>
                    <a:pt x="235051" y="729043"/>
                  </a:lnTo>
                  <a:lnTo>
                    <a:pt x="254927" y="776579"/>
                  </a:lnTo>
                  <a:lnTo>
                    <a:pt x="278650" y="821969"/>
                  </a:lnTo>
                  <a:lnTo>
                    <a:pt x="306006" y="865022"/>
                  </a:lnTo>
                  <a:lnTo>
                    <a:pt x="328333" y="878039"/>
                  </a:lnTo>
                  <a:lnTo>
                    <a:pt x="341172" y="876477"/>
                  </a:lnTo>
                  <a:lnTo>
                    <a:pt x="390855" y="831037"/>
                  </a:lnTo>
                  <a:lnTo>
                    <a:pt x="394182" y="792264"/>
                  </a:lnTo>
                  <a:lnTo>
                    <a:pt x="370039" y="752208"/>
                  </a:lnTo>
                  <a:lnTo>
                    <a:pt x="349719" y="709828"/>
                  </a:lnTo>
                  <a:lnTo>
                    <a:pt x="333463" y="665340"/>
                  </a:lnTo>
                  <a:lnTo>
                    <a:pt x="321525" y="618972"/>
                  </a:lnTo>
                  <a:lnTo>
                    <a:pt x="314172" y="570953"/>
                  </a:lnTo>
                  <a:lnTo>
                    <a:pt x="311670" y="521512"/>
                  </a:lnTo>
                  <a:lnTo>
                    <a:pt x="314680" y="467156"/>
                  </a:lnTo>
                  <a:lnTo>
                    <a:pt x="323481" y="414540"/>
                  </a:lnTo>
                  <a:lnTo>
                    <a:pt x="337756" y="363969"/>
                  </a:lnTo>
                  <a:lnTo>
                    <a:pt x="357187" y="315747"/>
                  </a:lnTo>
                  <a:lnTo>
                    <a:pt x="381431" y="270205"/>
                  </a:lnTo>
                  <a:lnTo>
                    <a:pt x="410159" y="227647"/>
                  </a:lnTo>
                  <a:lnTo>
                    <a:pt x="415251" y="217703"/>
                  </a:lnTo>
                  <a:lnTo>
                    <a:pt x="416585" y="206984"/>
                  </a:lnTo>
                  <a:close/>
                </a:path>
                <a:path w="563244" h="1020445" extrusionOk="0">
                  <a:moveTo>
                    <a:pt x="563194" y="351637"/>
                  </a:moveTo>
                  <a:lnTo>
                    <a:pt x="516178" y="295630"/>
                  </a:lnTo>
                  <a:lnTo>
                    <a:pt x="491820" y="286816"/>
                  </a:lnTo>
                  <a:lnTo>
                    <a:pt x="479450" y="290690"/>
                  </a:lnTo>
                  <a:lnTo>
                    <a:pt x="446239" y="339432"/>
                  </a:lnTo>
                  <a:lnTo>
                    <a:pt x="427456" y="381698"/>
                  </a:lnTo>
                  <a:lnTo>
                    <a:pt x="413600" y="426364"/>
                  </a:lnTo>
                  <a:lnTo>
                    <a:pt x="405041" y="473075"/>
                  </a:lnTo>
                  <a:lnTo>
                    <a:pt x="402107" y="521512"/>
                  </a:lnTo>
                  <a:lnTo>
                    <a:pt x="405472" y="573354"/>
                  </a:lnTo>
                  <a:lnTo>
                    <a:pt x="415302" y="623189"/>
                  </a:lnTo>
                  <a:lnTo>
                    <a:pt x="431139" y="670610"/>
                  </a:lnTo>
                  <a:lnTo>
                    <a:pt x="452539" y="715213"/>
                  </a:lnTo>
                  <a:lnTo>
                    <a:pt x="474840" y="730199"/>
                  </a:lnTo>
                  <a:lnTo>
                    <a:pt x="488353" y="728954"/>
                  </a:lnTo>
                  <a:lnTo>
                    <a:pt x="539584" y="682371"/>
                  </a:lnTo>
                  <a:lnTo>
                    <a:pt x="532828" y="618617"/>
                  </a:lnTo>
                  <a:lnTo>
                    <a:pt x="523430" y="587552"/>
                  </a:lnTo>
                  <a:lnTo>
                    <a:pt x="517601" y="555117"/>
                  </a:lnTo>
                  <a:lnTo>
                    <a:pt x="515607" y="521512"/>
                  </a:lnTo>
                  <a:lnTo>
                    <a:pt x="518541" y="480771"/>
                  </a:lnTo>
                  <a:lnTo>
                    <a:pt x="527037" y="441820"/>
                  </a:lnTo>
                  <a:lnTo>
                    <a:pt x="540677" y="405041"/>
                  </a:lnTo>
                  <a:lnTo>
                    <a:pt x="559028" y="370801"/>
                  </a:lnTo>
                  <a:lnTo>
                    <a:pt x="562800" y="361467"/>
                  </a:lnTo>
                  <a:lnTo>
                    <a:pt x="563194" y="351637"/>
                  </a:lnTo>
                  <a:close/>
                </a:path>
              </a:pathLst>
            </a:custGeom>
            <a:solidFill>
              <a:srgbClr val="0071B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 name="Google Shape;91;p11"/>
            <p:cNvSpPr/>
            <p:nvPr/>
          </p:nvSpPr>
          <p:spPr>
            <a:xfrm>
              <a:off x="2716796" y="4141158"/>
              <a:ext cx="563245" cy="1020445"/>
            </a:xfrm>
            <a:custGeom>
              <a:avLst/>
              <a:gdLst/>
              <a:ahLst/>
              <a:cxnLst/>
              <a:rect l="l" t="t" r="r" b="b"/>
              <a:pathLst>
                <a:path w="563245" h="1020445" extrusionOk="0">
                  <a:moveTo>
                    <a:pt x="161099" y="521512"/>
                  </a:moveTo>
                  <a:lnTo>
                    <a:pt x="158165" y="473075"/>
                  </a:lnTo>
                  <a:lnTo>
                    <a:pt x="149593" y="426364"/>
                  </a:lnTo>
                  <a:lnTo>
                    <a:pt x="135750" y="381698"/>
                  </a:lnTo>
                  <a:lnTo>
                    <a:pt x="116967" y="339432"/>
                  </a:lnTo>
                  <a:lnTo>
                    <a:pt x="93599" y="299897"/>
                  </a:lnTo>
                  <a:lnTo>
                    <a:pt x="71386" y="286816"/>
                  </a:lnTo>
                  <a:lnTo>
                    <a:pt x="58470" y="288417"/>
                  </a:lnTo>
                  <a:lnTo>
                    <a:pt x="47015" y="295630"/>
                  </a:lnTo>
                  <a:lnTo>
                    <a:pt x="8699" y="333933"/>
                  </a:lnTo>
                  <a:lnTo>
                    <a:pt x="2819" y="342176"/>
                  </a:lnTo>
                  <a:lnTo>
                    <a:pt x="0" y="351637"/>
                  </a:lnTo>
                  <a:lnTo>
                    <a:pt x="393" y="361467"/>
                  </a:lnTo>
                  <a:lnTo>
                    <a:pt x="4165" y="370801"/>
                  </a:lnTo>
                  <a:lnTo>
                    <a:pt x="22517" y="405041"/>
                  </a:lnTo>
                  <a:lnTo>
                    <a:pt x="36156" y="441820"/>
                  </a:lnTo>
                  <a:lnTo>
                    <a:pt x="44665" y="480771"/>
                  </a:lnTo>
                  <a:lnTo>
                    <a:pt x="47599" y="521512"/>
                  </a:lnTo>
                  <a:lnTo>
                    <a:pt x="45593" y="555117"/>
                  </a:lnTo>
                  <a:lnTo>
                    <a:pt x="39776" y="587552"/>
                  </a:lnTo>
                  <a:lnTo>
                    <a:pt x="30378" y="618617"/>
                  </a:lnTo>
                  <a:lnTo>
                    <a:pt x="17653" y="648119"/>
                  </a:lnTo>
                  <a:lnTo>
                    <a:pt x="14909" y="657021"/>
                  </a:lnTo>
                  <a:lnTo>
                    <a:pt x="62776" y="721525"/>
                  </a:lnTo>
                  <a:lnTo>
                    <a:pt x="88366" y="730199"/>
                  </a:lnTo>
                  <a:lnTo>
                    <a:pt x="101053" y="725538"/>
                  </a:lnTo>
                  <a:lnTo>
                    <a:pt x="110655" y="715213"/>
                  </a:lnTo>
                  <a:lnTo>
                    <a:pt x="132067" y="670610"/>
                  </a:lnTo>
                  <a:lnTo>
                    <a:pt x="147904" y="623189"/>
                  </a:lnTo>
                  <a:lnTo>
                    <a:pt x="157721" y="573354"/>
                  </a:lnTo>
                  <a:lnTo>
                    <a:pt x="161099" y="521512"/>
                  </a:lnTo>
                  <a:close/>
                </a:path>
                <a:path w="563245" h="1020445" extrusionOk="0">
                  <a:moveTo>
                    <a:pt x="365036" y="521512"/>
                  </a:moveTo>
                  <a:lnTo>
                    <a:pt x="362851" y="470027"/>
                  </a:lnTo>
                  <a:lnTo>
                    <a:pt x="356425" y="419735"/>
                  </a:lnTo>
                  <a:lnTo>
                    <a:pt x="345935" y="370814"/>
                  </a:lnTo>
                  <a:lnTo>
                    <a:pt x="331558" y="323443"/>
                  </a:lnTo>
                  <a:lnTo>
                    <a:pt x="313461" y="277787"/>
                  </a:lnTo>
                  <a:lnTo>
                    <a:pt x="291858" y="234035"/>
                  </a:lnTo>
                  <a:lnTo>
                    <a:pt x="266890" y="192354"/>
                  </a:lnTo>
                  <a:lnTo>
                    <a:pt x="238772" y="152920"/>
                  </a:lnTo>
                  <a:lnTo>
                    <a:pt x="216535" y="140957"/>
                  </a:lnTo>
                  <a:lnTo>
                    <a:pt x="204063" y="142659"/>
                  </a:lnTo>
                  <a:lnTo>
                    <a:pt x="192989" y="149707"/>
                  </a:lnTo>
                  <a:lnTo>
                    <a:pt x="155308" y="187375"/>
                  </a:lnTo>
                  <a:lnTo>
                    <a:pt x="149059" y="196532"/>
                  </a:lnTo>
                  <a:lnTo>
                    <a:pt x="146608" y="206984"/>
                  </a:lnTo>
                  <a:lnTo>
                    <a:pt x="147955" y="217703"/>
                  </a:lnTo>
                  <a:lnTo>
                    <a:pt x="153047" y="227647"/>
                  </a:lnTo>
                  <a:lnTo>
                    <a:pt x="181775" y="270205"/>
                  </a:lnTo>
                  <a:lnTo>
                    <a:pt x="206019" y="315747"/>
                  </a:lnTo>
                  <a:lnTo>
                    <a:pt x="225437" y="363969"/>
                  </a:lnTo>
                  <a:lnTo>
                    <a:pt x="239712" y="414540"/>
                  </a:lnTo>
                  <a:lnTo>
                    <a:pt x="248526" y="467156"/>
                  </a:lnTo>
                  <a:lnTo>
                    <a:pt x="251536" y="521512"/>
                  </a:lnTo>
                  <a:lnTo>
                    <a:pt x="249021" y="570953"/>
                  </a:lnTo>
                  <a:lnTo>
                    <a:pt x="241668" y="618972"/>
                  </a:lnTo>
                  <a:lnTo>
                    <a:pt x="229743" y="665340"/>
                  </a:lnTo>
                  <a:lnTo>
                    <a:pt x="213474" y="709828"/>
                  </a:lnTo>
                  <a:lnTo>
                    <a:pt x="193154" y="752208"/>
                  </a:lnTo>
                  <a:lnTo>
                    <a:pt x="169024" y="792264"/>
                  </a:lnTo>
                  <a:lnTo>
                    <a:pt x="164630" y="802017"/>
                  </a:lnTo>
                  <a:lnTo>
                    <a:pt x="210616" y="869289"/>
                  </a:lnTo>
                  <a:lnTo>
                    <a:pt x="234861" y="878039"/>
                  </a:lnTo>
                  <a:lnTo>
                    <a:pt x="247218" y="874153"/>
                  </a:lnTo>
                  <a:lnTo>
                    <a:pt x="284543" y="821969"/>
                  </a:lnTo>
                  <a:lnTo>
                    <a:pt x="308267" y="776579"/>
                  </a:lnTo>
                  <a:lnTo>
                    <a:pt x="328142" y="729043"/>
                  </a:lnTo>
                  <a:lnTo>
                    <a:pt x="343979" y="679564"/>
                  </a:lnTo>
                  <a:lnTo>
                    <a:pt x="355536" y="628345"/>
                  </a:lnTo>
                  <a:lnTo>
                    <a:pt x="362623" y="575589"/>
                  </a:lnTo>
                  <a:lnTo>
                    <a:pt x="365036" y="521512"/>
                  </a:lnTo>
                  <a:close/>
                </a:path>
                <a:path w="563245" h="1020445" extrusionOk="0">
                  <a:moveTo>
                    <a:pt x="563206" y="521512"/>
                  </a:moveTo>
                  <a:lnTo>
                    <a:pt x="561505" y="469087"/>
                  </a:lnTo>
                  <a:lnTo>
                    <a:pt x="556488" y="417550"/>
                  </a:lnTo>
                  <a:lnTo>
                    <a:pt x="548246" y="367017"/>
                  </a:lnTo>
                  <a:lnTo>
                    <a:pt x="536892" y="317588"/>
                  </a:lnTo>
                  <a:lnTo>
                    <a:pt x="522528" y="269367"/>
                  </a:lnTo>
                  <a:lnTo>
                    <a:pt x="505269" y="222453"/>
                  </a:lnTo>
                  <a:lnTo>
                    <a:pt x="485203" y="176961"/>
                  </a:lnTo>
                  <a:lnTo>
                    <a:pt x="462457" y="132981"/>
                  </a:lnTo>
                  <a:lnTo>
                    <a:pt x="437121" y="90639"/>
                  </a:lnTo>
                  <a:lnTo>
                    <a:pt x="409308" y="50025"/>
                  </a:lnTo>
                  <a:lnTo>
                    <a:pt x="379120" y="11239"/>
                  </a:lnTo>
                  <a:lnTo>
                    <a:pt x="357022" y="0"/>
                  </a:lnTo>
                  <a:lnTo>
                    <a:pt x="344805" y="1803"/>
                  </a:lnTo>
                  <a:lnTo>
                    <a:pt x="333984" y="8763"/>
                  </a:lnTo>
                  <a:lnTo>
                    <a:pt x="296379" y="46355"/>
                  </a:lnTo>
                  <a:lnTo>
                    <a:pt x="290004" y="55753"/>
                  </a:lnTo>
                  <a:lnTo>
                    <a:pt x="287629" y="66446"/>
                  </a:lnTo>
                  <a:lnTo>
                    <a:pt x="289204" y="77355"/>
                  </a:lnTo>
                  <a:lnTo>
                    <a:pt x="294716" y="87337"/>
                  </a:lnTo>
                  <a:lnTo>
                    <a:pt x="325526" y="128028"/>
                  </a:lnTo>
                  <a:lnTo>
                    <a:pt x="353301" y="170967"/>
                  </a:lnTo>
                  <a:lnTo>
                    <a:pt x="377913" y="216001"/>
                  </a:lnTo>
                  <a:lnTo>
                    <a:pt x="399173" y="262991"/>
                  </a:lnTo>
                  <a:lnTo>
                    <a:pt x="416928" y="311759"/>
                  </a:lnTo>
                  <a:lnTo>
                    <a:pt x="431025" y="362153"/>
                  </a:lnTo>
                  <a:lnTo>
                    <a:pt x="441286" y="414007"/>
                  </a:lnTo>
                  <a:lnTo>
                    <a:pt x="447573" y="467182"/>
                  </a:lnTo>
                  <a:lnTo>
                    <a:pt x="449694" y="521512"/>
                  </a:lnTo>
                  <a:lnTo>
                    <a:pt x="447827" y="572516"/>
                  </a:lnTo>
                  <a:lnTo>
                    <a:pt x="442290" y="622515"/>
                  </a:lnTo>
                  <a:lnTo>
                    <a:pt x="433222" y="671372"/>
                  </a:lnTo>
                  <a:lnTo>
                    <a:pt x="420763" y="718985"/>
                  </a:lnTo>
                  <a:lnTo>
                    <a:pt x="405041" y="765187"/>
                  </a:lnTo>
                  <a:lnTo>
                    <a:pt x="386194" y="809853"/>
                  </a:lnTo>
                  <a:lnTo>
                    <a:pt x="364350" y="852881"/>
                  </a:lnTo>
                  <a:lnTo>
                    <a:pt x="339648" y="894105"/>
                  </a:lnTo>
                  <a:lnTo>
                    <a:pt x="312216" y="933411"/>
                  </a:lnTo>
                  <a:lnTo>
                    <a:pt x="307213" y="943279"/>
                  </a:lnTo>
                  <a:lnTo>
                    <a:pt x="352463" y="1011097"/>
                  </a:lnTo>
                  <a:lnTo>
                    <a:pt x="375666" y="1020013"/>
                  </a:lnTo>
                  <a:lnTo>
                    <a:pt x="387654" y="1016838"/>
                  </a:lnTo>
                  <a:lnTo>
                    <a:pt x="427405" y="967105"/>
                  </a:lnTo>
                  <a:lnTo>
                    <a:pt x="454634" y="923671"/>
                  </a:lnTo>
                  <a:lnTo>
                    <a:pt x="479107" y="878446"/>
                  </a:lnTo>
                  <a:lnTo>
                    <a:pt x="500710" y="831545"/>
                  </a:lnTo>
                  <a:lnTo>
                    <a:pt x="519303" y="783082"/>
                  </a:lnTo>
                  <a:lnTo>
                    <a:pt x="534797" y="733183"/>
                  </a:lnTo>
                  <a:lnTo>
                    <a:pt x="547039" y="681951"/>
                  </a:lnTo>
                  <a:lnTo>
                    <a:pt x="555942" y="629526"/>
                  </a:lnTo>
                  <a:lnTo>
                    <a:pt x="561365" y="575995"/>
                  </a:lnTo>
                  <a:lnTo>
                    <a:pt x="563206" y="521512"/>
                  </a:lnTo>
                  <a:close/>
                </a:path>
              </a:pathLst>
            </a:custGeom>
            <a:solidFill>
              <a:srgbClr val="026FB6"/>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92" name="Google Shape;92;p11"/>
          <p:cNvPicPr preferRelativeResize="0"/>
          <p:nvPr/>
        </p:nvPicPr>
        <p:blipFill rotWithShape="1">
          <a:blip r:embed="rId5">
            <a:alphaModFix/>
          </a:blip>
          <a:srcRect/>
          <a:stretch/>
        </p:blipFill>
        <p:spPr>
          <a:xfrm>
            <a:off x="18276233" y="550401"/>
            <a:ext cx="669700" cy="128778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fade">
                                      <p:cBhvr>
                                        <p:cTn id="7" dur="1000"/>
                                        <p:tgtEl>
                                          <p:spTgt spid="82"/>
                                        </p:tgtEl>
                                      </p:cBhvr>
                                    </p:animEffect>
                                  </p:childTnLst>
                                </p:cTn>
                              </p:par>
                              <p:par>
                                <p:cTn id="8" presetID="10" presetClass="entr" presetSubtype="0" fill="hold" nodeType="withEffect">
                                  <p:stCondLst>
                                    <p:cond delay="0"/>
                                  </p:stCondLst>
                                  <p:childTnLst>
                                    <p:set>
                                      <p:cBhvr>
                                        <p:cTn id="9" dur="1" fill="hold">
                                          <p:stCondLst>
                                            <p:cond delay="0"/>
                                          </p:stCondLst>
                                        </p:cTn>
                                        <p:tgtEl>
                                          <p:spTgt spid="83"/>
                                        </p:tgtEl>
                                        <p:attrNameLst>
                                          <p:attrName>style.visibility</p:attrName>
                                        </p:attrNameLst>
                                      </p:cBhvr>
                                      <p:to>
                                        <p:strVal val="visible"/>
                                      </p:to>
                                    </p:set>
                                    <p:animEffect transition="in" filter="fade">
                                      <p:cBhvr>
                                        <p:cTn id="10" dur="1000"/>
                                        <p:tgtEl>
                                          <p:spTgt spid="83"/>
                                        </p:tgtEl>
                                      </p:cBhvr>
                                    </p:animEffect>
                                  </p:childTnLst>
                                </p:cTn>
                              </p:par>
                              <p:par>
                                <p:cTn id="11" presetID="1" presetClass="exit" presetSubtype="0" fill="hold" nodeType="withEffect">
                                  <p:stCondLst>
                                    <p:cond delay="0"/>
                                  </p:stCondLst>
                                  <p:childTnLst>
                                    <p:set>
                                      <p:cBhvr>
                                        <p:cTn id="12" dur="1" fill="hold">
                                          <p:stCondLst>
                                            <p:cond delay="1"/>
                                          </p:stCondLst>
                                        </p:cTn>
                                        <p:tgtEl>
                                          <p:spTgt spid="82"/>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1"/>
                                          </p:stCondLst>
                                        </p:cTn>
                                        <p:tgtEl>
                                          <p:spTgt spid="83"/>
                                        </p:tgtEl>
                                        <p:attrNameLst>
                                          <p:attrName>style.visibility</p:attrName>
                                        </p:attrNameLst>
                                      </p:cBhvr>
                                      <p:to>
                                        <p:strVal val="hidden"/>
                                      </p:to>
                                    </p:set>
                                  </p:childTnLst>
                                </p:cTn>
                              </p:par>
                              <p:par>
                                <p:cTn id="15" presetID="10" presetClass="entr" presetSubtype="0" fill="hold" nodeType="withEffect">
                                  <p:stCondLst>
                                    <p:cond delay="0"/>
                                  </p:stCondLst>
                                  <p:childTnLst>
                                    <p:set>
                                      <p:cBhvr>
                                        <p:cTn id="16" dur="1" fill="hold">
                                          <p:stCondLst>
                                            <p:cond delay="0"/>
                                          </p:stCondLst>
                                        </p:cTn>
                                        <p:tgtEl>
                                          <p:spTgt spid="82"/>
                                        </p:tgtEl>
                                        <p:attrNameLst>
                                          <p:attrName>style.visibility</p:attrName>
                                        </p:attrNameLst>
                                      </p:cBhvr>
                                      <p:to>
                                        <p:strVal val="visible"/>
                                      </p:to>
                                    </p:set>
                                    <p:animEffect transition="in" filter="fade">
                                      <p:cBhvr>
                                        <p:cTn id="17" dur="1000"/>
                                        <p:tgtEl>
                                          <p:spTgt spid="82"/>
                                        </p:tgtEl>
                                      </p:cBhvr>
                                    </p:animEffect>
                                  </p:childTnLst>
                                </p:cTn>
                              </p:par>
                              <p:par>
                                <p:cTn id="18" presetID="10" presetClass="entr" presetSubtype="0" fill="hold" nodeType="withEffect">
                                  <p:stCondLst>
                                    <p:cond delay="0"/>
                                  </p:stCondLst>
                                  <p:childTnLst>
                                    <p:set>
                                      <p:cBhvr>
                                        <p:cTn id="19" dur="1" fill="hold">
                                          <p:stCondLst>
                                            <p:cond delay="0"/>
                                          </p:stCondLst>
                                        </p:cTn>
                                        <p:tgtEl>
                                          <p:spTgt spid="83"/>
                                        </p:tgtEl>
                                        <p:attrNameLst>
                                          <p:attrName>style.visibility</p:attrName>
                                        </p:attrNameLst>
                                      </p:cBhvr>
                                      <p:to>
                                        <p:strVal val="visible"/>
                                      </p:to>
                                    </p:set>
                                    <p:animEffect transition="in" filter="fade">
                                      <p:cBhvr>
                                        <p:cTn id="20" dur="1000"/>
                                        <p:tgtEl>
                                          <p:spTgt spid="8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84"/>
                                        </p:tgtEl>
                                        <p:attrNameLst>
                                          <p:attrName>style.visibility</p:attrName>
                                        </p:attrNameLst>
                                      </p:cBhvr>
                                      <p:to>
                                        <p:strVal val="visible"/>
                                      </p:to>
                                    </p:set>
                                    <p:animEffect transition="in" filter="fade">
                                      <p:cBhvr>
                                        <p:cTn id="25" dur="1000"/>
                                        <p:tgtEl>
                                          <p:spTgt spid="84"/>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85"/>
                                        </p:tgtEl>
                                        <p:attrNameLst>
                                          <p:attrName>style.visibility</p:attrName>
                                        </p:attrNameLst>
                                      </p:cBhvr>
                                      <p:to>
                                        <p:strVal val="visible"/>
                                      </p:to>
                                    </p:set>
                                    <p:animEffect transition="in" filter="fade">
                                      <p:cBhvr>
                                        <p:cTn id="30"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pic>
        <p:nvPicPr>
          <p:cNvPr id="98" name="Google Shape;98;p12"/>
          <p:cNvPicPr preferRelativeResize="0"/>
          <p:nvPr/>
        </p:nvPicPr>
        <p:blipFill rotWithShape="1">
          <a:blip r:embed="rId3">
            <a:alphaModFix/>
          </a:blip>
          <a:srcRect/>
          <a:stretch/>
        </p:blipFill>
        <p:spPr>
          <a:xfrm rot="5400000">
            <a:off x="6622494" y="2293055"/>
            <a:ext cx="10705420" cy="7032638"/>
          </a:xfrm>
          <a:prstGeom prst="rect">
            <a:avLst/>
          </a:prstGeom>
          <a:noFill/>
          <a:ln>
            <a:noFill/>
          </a:ln>
        </p:spPr>
      </p:pic>
      <p:sp>
        <p:nvSpPr>
          <p:cNvPr id="99" name="Google Shape;99;p12"/>
          <p:cNvSpPr txBox="1"/>
          <p:nvPr/>
        </p:nvSpPr>
        <p:spPr>
          <a:xfrm>
            <a:off x="8846496" y="1815203"/>
            <a:ext cx="6233100" cy="2476200"/>
          </a:xfrm>
          <a:prstGeom prst="rect">
            <a:avLst/>
          </a:prstGeom>
          <a:noFill/>
          <a:ln>
            <a:noFill/>
          </a:ln>
        </p:spPr>
        <p:txBody>
          <a:bodyPr spcFirstLastPara="1" wrap="square" lIns="201000" tIns="201000" rIns="201000" bIns="201000" anchor="ctr" anchorCtr="0">
            <a:noAutofit/>
          </a:bodyPr>
          <a:lstStyle/>
          <a:p>
            <a:pPr marL="0" marR="0" lvl="0" indent="0" algn="ctr" rtl="0">
              <a:lnSpc>
                <a:spcPct val="100000"/>
              </a:lnSpc>
              <a:spcBef>
                <a:spcPts val="0"/>
              </a:spcBef>
              <a:spcAft>
                <a:spcPts val="0"/>
              </a:spcAft>
              <a:buClr>
                <a:srgbClr val="000000"/>
              </a:buClr>
              <a:buSzPts val="13000"/>
              <a:buFont typeface="Arial"/>
              <a:buNone/>
            </a:pPr>
            <a:r>
              <a:rPr lang="en" sz="13000" b="1" i="0" u="none" strike="noStrike" cap="none">
                <a:solidFill>
                  <a:schemeClr val="lt1"/>
                </a:solidFill>
                <a:latin typeface="Poppins"/>
                <a:ea typeface="Poppins"/>
                <a:cs typeface="Poppins"/>
                <a:sym typeface="Poppins"/>
              </a:rPr>
              <a:t>my</a:t>
            </a:r>
            <a:endParaRPr sz="13000" b="1" i="0" u="none" strike="noStrike" cap="none">
              <a:solidFill>
                <a:schemeClr val="lt1"/>
              </a:solidFill>
              <a:latin typeface="Poppins"/>
              <a:ea typeface="Poppins"/>
              <a:cs typeface="Poppins"/>
              <a:sym typeface="Poppins"/>
            </a:endParaRPr>
          </a:p>
        </p:txBody>
      </p:sp>
      <p:sp>
        <p:nvSpPr>
          <p:cNvPr id="100" name="Google Shape;100;p12"/>
          <p:cNvSpPr txBox="1"/>
          <p:nvPr/>
        </p:nvSpPr>
        <p:spPr>
          <a:xfrm>
            <a:off x="9296717" y="5999710"/>
            <a:ext cx="5528700" cy="2641500"/>
          </a:xfrm>
          <a:prstGeom prst="rect">
            <a:avLst/>
          </a:prstGeom>
          <a:noFill/>
          <a:ln>
            <a:noFill/>
          </a:ln>
        </p:spPr>
        <p:txBody>
          <a:bodyPr spcFirstLastPara="1" wrap="square" lIns="201000" tIns="201000" rIns="201000" bIns="201000" anchor="ctr" anchorCtr="0">
            <a:noAutofit/>
          </a:bodyPr>
          <a:lstStyle/>
          <a:p>
            <a:pPr marL="0" marR="0" lvl="0" indent="0" algn="ctr" rtl="0">
              <a:lnSpc>
                <a:spcPct val="100000"/>
              </a:lnSpc>
              <a:spcBef>
                <a:spcPts val="0"/>
              </a:spcBef>
              <a:spcAft>
                <a:spcPts val="0"/>
              </a:spcAft>
              <a:buClr>
                <a:srgbClr val="000000"/>
              </a:buClr>
              <a:buSzPts val="13000"/>
              <a:buFont typeface="Arial"/>
              <a:buNone/>
            </a:pPr>
            <a:r>
              <a:rPr lang="en" sz="13000" b="1" i="0" u="none" strike="noStrike" cap="none">
                <a:solidFill>
                  <a:schemeClr val="lt1"/>
                </a:solidFill>
                <a:latin typeface="Poppins"/>
                <a:ea typeface="Poppins"/>
                <a:cs typeface="Poppins"/>
                <a:sym typeface="Poppins"/>
              </a:rPr>
              <a:t>hi</a:t>
            </a:r>
            <a:endParaRPr sz="13000" b="1" i="0" u="none" strike="noStrike" cap="none">
              <a:solidFill>
                <a:schemeClr val="lt1"/>
              </a:solidFill>
              <a:latin typeface="Poppins"/>
              <a:ea typeface="Poppins"/>
              <a:cs typeface="Poppins"/>
              <a:sym typeface="Poppins"/>
            </a:endParaRPr>
          </a:p>
        </p:txBody>
      </p:sp>
      <p:sp>
        <p:nvSpPr>
          <p:cNvPr id="101" name="Google Shape;101;p12"/>
          <p:cNvSpPr/>
          <p:nvPr/>
        </p:nvSpPr>
        <p:spPr>
          <a:xfrm>
            <a:off x="11012487" y="4306460"/>
            <a:ext cx="551412" cy="383218"/>
          </a:xfrm>
          <a:prstGeom prst="rightArrow">
            <a:avLst>
              <a:gd name="adj1" fmla="val 50000"/>
              <a:gd name="adj2" fmla="val 50000"/>
            </a:avLst>
          </a:prstGeom>
          <a:solidFill>
            <a:schemeClr val="accent4"/>
          </a:solidFill>
          <a:ln w="19050" cap="flat" cmpd="sng">
            <a:solidFill>
              <a:schemeClr val="dk2"/>
            </a:solidFill>
            <a:prstDash val="solid"/>
            <a:round/>
            <a:headEnd type="none" w="sm" len="sm"/>
            <a:tailEnd type="none" w="sm" len="sm"/>
          </a:ln>
          <a:effectLst>
            <a:outerShdw blurRad="57150" dist="19050" dir="5400000" algn="bl" rotWithShape="0">
              <a:schemeClr val="dk1"/>
            </a:outerShdw>
          </a:effectLst>
        </p:spPr>
        <p:txBody>
          <a:bodyPr spcFirstLastPara="1" wrap="square" lIns="201000" tIns="201000" rIns="201000" bIns="201000" anchor="ctr" anchorCtr="0">
            <a:noAutofit/>
          </a:bodyPr>
          <a:lstStyle/>
          <a:p>
            <a:pPr marL="0" marR="0" lvl="0" indent="0" algn="l" rtl="0">
              <a:lnSpc>
                <a:spcPct val="100000"/>
              </a:lnSpc>
              <a:spcBef>
                <a:spcPts val="0"/>
              </a:spcBef>
              <a:spcAft>
                <a:spcPts val="0"/>
              </a:spcAft>
              <a:buClr>
                <a:srgbClr val="000000"/>
              </a:buClr>
              <a:buSzPts val="6767"/>
              <a:buFont typeface="Arial"/>
              <a:buNone/>
            </a:pPr>
            <a:endParaRPr sz="6767" b="0" i="0" u="none" strike="noStrike" cap="none">
              <a:solidFill>
                <a:srgbClr val="000000"/>
              </a:solidFill>
              <a:latin typeface="Arial"/>
              <a:ea typeface="Arial"/>
              <a:cs typeface="Arial"/>
              <a:sym typeface="Arial"/>
            </a:endParaRPr>
          </a:p>
        </p:txBody>
      </p:sp>
      <p:sp>
        <p:nvSpPr>
          <p:cNvPr id="102" name="Google Shape;102;p12"/>
          <p:cNvSpPr/>
          <p:nvPr/>
        </p:nvSpPr>
        <p:spPr>
          <a:xfrm>
            <a:off x="12361746" y="4306460"/>
            <a:ext cx="551412" cy="383218"/>
          </a:xfrm>
          <a:prstGeom prst="rightArrow">
            <a:avLst>
              <a:gd name="adj1" fmla="val 50000"/>
              <a:gd name="adj2" fmla="val 50000"/>
            </a:avLst>
          </a:prstGeom>
          <a:solidFill>
            <a:schemeClr val="accent4"/>
          </a:solidFill>
          <a:ln w="19050" cap="flat" cmpd="sng">
            <a:solidFill>
              <a:schemeClr val="dk2"/>
            </a:solidFill>
            <a:prstDash val="solid"/>
            <a:round/>
            <a:headEnd type="none" w="sm" len="sm"/>
            <a:tailEnd type="none" w="sm" len="sm"/>
          </a:ln>
          <a:effectLst>
            <a:outerShdw blurRad="57150" dist="19050" dir="5400000" algn="bl" rotWithShape="0">
              <a:schemeClr val="dk1"/>
            </a:outerShdw>
          </a:effectLst>
        </p:spPr>
        <p:txBody>
          <a:bodyPr spcFirstLastPara="1" wrap="square" lIns="201000" tIns="201000" rIns="201000" bIns="201000" anchor="ctr" anchorCtr="0">
            <a:noAutofit/>
          </a:bodyPr>
          <a:lstStyle/>
          <a:p>
            <a:pPr marL="0" marR="0" lvl="0" indent="0" algn="l" rtl="0">
              <a:lnSpc>
                <a:spcPct val="100000"/>
              </a:lnSpc>
              <a:spcBef>
                <a:spcPts val="0"/>
              </a:spcBef>
              <a:spcAft>
                <a:spcPts val="0"/>
              </a:spcAft>
              <a:buClr>
                <a:srgbClr val="000000"/>
              </a:buClr>
              <a:buSzPts val="6767"/>
              <a:buFont typeface="Arial"/>
              <a:buNone/>
            </a:pPr>
            <a:endParaRPr sz="6767" b="0" i="0" u="none" strike="noStrike" cap="none">
              <a:solidFill>
                <a:srgbClr val="000000"/>
              </a:solidFill>
              <a:latin typeface="Arial"/>
              <a:ea typeface="Arial"/>
              <a:cs typeface="Arial"/>
              <a:sym typeface="Arial"/>
            </a:endParaRPr>
          </a:p>
        </p:txBody>
      </p:sp>
      <p:sp>
        <p:nvSpPr>
          <p:cNvPr id="103" name="Google Shape;103;p12"/>
          <p:cNvSpPr/>
          <p:nvPr/>
        </p:nvSpPr>
        <p:spPr>
          <a:xfrm>
            <a:off x="11357998" y="8238346"/>
            <a:ext cx="551412" cy="383218"/>
          </a:xfrm>
          <a:prstGeom prst="rightArrow">
            <a:avLst>
              <a:gd name="adj1" fmla="val 50000"/>
              <a:gd name="adj2" fmla="val 50000"/>
            </a:avLst>
          </a:prstGeom>
          <a:solidFill>
            <a:schemeClr val="accent4"/>
          </a:solidFill>
          <a:ln w="19050" cap="flat" cmpd="sng">
            <a:solidFill>
              <a:schemeClr val="dk2"/>
            </a:solidFill>
            <a:prstDash val="solid"/>
            <a:round/>
            <a:headEnd type="none" w="sm" len="sm"/>
            <a:tailEnd type="none" w="sm" len="sm"/>
          </a:ln>
          <a:effectLst>
            <a:outerShdw blurRad="57150" dist="19050" dir="5400000" algn="bl" rotWithShape="0">
              <a:schemeClr val="dk1"/>
            </a:outerShdw>
          </a:effectLst>
        </p:spPr>
        <p:txBody>
          <a:bodyPr spcFirstLastPara="1" wrap="square" lIns="201000" tIns="201000" rIns="201000" bIns="201000" anchor="ctr" anchorCtr="0">
            <a:noAutofit/>
          </a:bodyPr>
          <a:lstStyle/>
          <a:p>
            <a:pPr marL="0" marR="0" lvl="0" indent="0" algn="l" rtl="0">
              <a:lnSpc>
                <a:spcPct val="100000"/>
              </a:lnSpc>
              <a:spcBef>
                <a:spcPts val="0"/>
              </a:spcBef>
              <a:spcAft>
                <a:spcPts val="0"/>
              </a:spcAft>
              <a:buClr>
                <a:srgbClr val="000000"/>
              </a:buClr>
              <a:buSzPts val="6767"/>
              <a:buFont typeface="Arial"/>
              <a:buNone/>
            </a:pPr>
            <a:endParaRPr sz="6767" b="0" i="0" u="none" strike="noStrike" cap="none">
              <a:solidFill>
                <a:srgbClr val="000000"/>
              </a:solidFill>
              <a:latin typeface="Arial"/>
              <a:ea typeface="Arial"/>
              <a:cs typeface="Arial"/>
              <a:sym typeface="Arial"/>
            </a:endParaRPr>
          </a:p>
        </p:txBody>
      </p:sp>
      <p:sp>
        <p:nvSpPr>
          <p:cNvPr id="104" name="Google Shape;104;p12"/>
          <p:cNvSpPr/>
          <p:nvPr/>
        </p:nvSpPr>
        <p:spPr>
          <a:xfrm>
            <a:off x="10600383" y="4689705"/>
            <a:ext cx="2921295" cy="383218"/>
          </a:xfrm>
          <a:prstGeom prst="rightArrow">
            <a:avLst>
              <a:gd name="adj1" fmla="val 50000"/>
              <a:gd name="adj2" fmla="val 50000"/>
            </a:avLst>
          </a:prstGeom>
          <a:solidFill>
            <a:schemeClr val="accent4"/>
          </a:solidFill>
          <a:ln w="19050" cap="flat" cmpd="sng">
            <a:solidFill>
              <a:schemeClr val="dk2"/>
            </a:solidFill>
            <a:prstDash val="solid"/>
            <a:round/>
            <a:headEnd type="none" w="sm" len="sm"/>
            <a:tailEnd type="none" w="sm" len="sm"/>
          </a:ln>
          <a:effectLst>
            <a:outerShdw blurRad="57150" dist="19050" dir="5400000" algn="bl" rotWithShape="0">
              <a:schemeClr val="dk1"/>
            </a:outerShdw>
          </a:effectLst>
        </p:spPr>
        <p:txBody>
          <a:bodyPr spcFirstLastPara="1" wrap="square" lIns="201000" tIns="201000" rIns="201000" bIns="201000" anchor="ctr" anchorCtr="0">
            <a:noAutofit/>
          </a:bodyPr>
          <a:lstStyle/>
          <a:p>
            <a:pPr marL="0" marR="0" lvl="0" indent="0" algn="l" rtl="0">
              <a:lnSpc>
                <a:spcPct val="100000"/>
              </a:lnSpc>
              <a:spcBef>
                <a:spcPts val="0"/>
              </a:spcBef>
              <a:spcAft>
                <a:spcPts val="0"/>
              </a:spcAft>
              <a:buClr>
                <a:srgbClr val="000000"/>
              </a:buClr>
              <a:buSzPts val="6767"/>
              <a:buFont typeface="Arial"/>
              <a:buNone/>
            </a:pPr>
            <a:endParaRPr sz="6767" b="0" i="0" u="none" strike="noStrike" cap="none">
              <a:solidFill>
                <a:srgbClr val="000000"/>
              </a:solidFill>
              <a:latin typeface="Arial"/>
              <a:ea typeface="Arial"/>
              <a:cs typeface="Arial"/>
              <a:sym typeface="Arial"/>
            </a:endParaRPr>
          </a:p>
        </p:txBody>
      </p:sp>
      <p:sp>
        <p:nvSpPr>
          <p:cNvPr id="105" name="Google Shape;105;p12"/>
          <p:cNvSpPr/>
          <p:nvPr/>
        </p:nvSpPr>
        <p:spPr>
          <a:xfrm>
            <a:off x="11012513" y="8958528"/>
            <a:ext cx="2179923" cy="383218"/>
          </a:xfrm>
          <a:prstGeom prst="rightArrow">
            <a:avLst>
              <a:gd name="adj1" fmla="val 50000"/>
              <a:gd name="adj2" fmla="val 50000"/>
            </a:avLst>
          </a:prstGeom>
          <a:solidFill>
            <a:schemeClr val="accent4"/>
          </a:solidFill>
          <a:ln w="19050" cap="flat" cmpd="sng">
            <a:solidFill>
              <a:schemeClr val="dk2"/>
            </a:solidFill>
            <a:prstDash val="solid"/>
            <a:round/>
            <a:headEnd type="none" w="sm" len="sm"/>
            <a:tailEnd type="none" w="sm" len="sm"/>
          </a:ln>
          <a:effectLst>
            <a:outerShdw blurRad="57150" dist="19050" dir="5400000" algn="bl" rotWithShape="0">
              <a:schemeClr val="dk1"/>
            </a:outerShdw>
          </a:effectLst>
        </p:spPr>
        <p:txBody>
          <a:bodyPr spcFirstLastPara="1" wrap="square" lIns="201000" tIns="201000" rIns="201000" bIns="201000" anchor="ctr" anchorCtr="0">
            <a:noAutofit/>
          </a:bodyPr>
          <a:lstStyle/>
          <a:p>
            <a:pPr marL="0" marR="0" lvl="0" indent="0" algn="l" rtl="0">
              <a:lnSpc>
                <a:spcPct val="100000"/>
              </a:lnSpc>
              <a:spcBef>
                <a:spcPts val="0"/>
              </a:spcBef>
              <a:spcAft>
                <a:spcPts val="0"/>
              </a:spcAft>
              <a:buClr>
                <a:srgbClr val="000000"/>
              </a:buClr>
              <a:buSzPts val="6767"/>
              <a:buFont typeface="Arial"/>
              <a:buNone/>
            </a:pPr>
            <a:endParaRPr sz="6767" b="0" i="0" u="none" strike="noStrike" cap="none">
              <a:solidFill>
                <a:srgbClr val="000000"/>
              </a:solidFill>
              <a:latin typeface="Arial"/>
              <a:ea typeface="Arial"/>
              <a:cs typeface="Arial"/>
              <a:sym typeface="Arial"/>
            </a:endParaRPr>
          </a:p>
        </p:txBody>
      </p:sp>
      <p:sp>
        <p:nvSpPr>
          <p:cNvPr id="106" name="Google Shape;106;p12"/>
          <p:cNvSpPr/>
          <p:nvPr/>
        </p:nvSpPr>
        <p:spPr>
          <a:xfrm>
            <a:off x="12361719" y="8238346"/>
            <a:ext cx="551412" cy="383218"/>
          </a:xfrm>
          <a:prstGeom prst="rightArrow">
            <a:avLst>
              <a:gd name="adj1" fmla="val 50000"/>
              <a:gd name="adj2" fmla="val 50000"/>
            </a:avLst>
          </a:prstGeom>
          <a:solidFill>
            <a:schemeClr val="accent4"/>
          </a:solidFill>
          <a:ln w="19050" cap="flat" cmpd="sng">
            <a:solidFill>
              <a:schemeClr val="dk2"/>
            </a:solidFill>
            <a:prstDash val="solid"/>
            <a:round/>
            <a:headEnd type="none" w="sm" len="sm"/>
            <a:tailEnd type="none" w="sm" len="sm"/>
          </a:ln>
          <a:effectLst>
            <a:outerShdw blurRad="57150" dist="19050" dir="5400000" algn="bl" rotWithShape="0">
              <a:schemeClr val="dk1"/>
            </a:outerShdw>
          </a:effectLst>
        </p:spPr>
        <p:txBody>
          <a:bodyPr spcFirstLastPara="1" wrap="square" lIns="201000" tIns="201000" rIns="201000" bIns="201000" anchor="ctr" anchorCtr="0">
            <a:noAutofit/>
          </a:bodyPr>
          <a:lstStyle/>
          <a:p>
            <a:pPr marL="0" marR="0" lvl="0" indent="0" algn="l" rtl="0">
              <a:lnSpc>
                <a:spcPct val="100000"/>
              </a:lnSpc>
              <a:spcBef>
                <a:spcPts val="0"/>
              </a:spcBef>
              <a:spcAft>
                <a:spcPts val="0"/>
              </a:spcAft>
              <a:buClr>
                <a:srgbClr val="000000"/>
              </a:buClr>
              <a:buSzPts val="6767"/>
              <a:buFont typeface="Arial"/>
              <a:buNone/>
            </a:pPr>
            <a:endParaRPr sz="6767" b="0" i="0" u="none" strike="noStrike" cap="none">
              <a:solidFill>
                <a:srgbClr val="000000"/>
              </a:solidFill>
              <a:latin typeface="Arial"/>
              <a:ea typeface="Arial"/>
              <a:cs typeface="Arial"/>
              <a:sym typeface="Arial"/>
            </a:endParaRPr>
          </a:p>
        </p:txBody>
      </p:sp>
      <p:sp>
        <p:nvSpPr>
          <p:cNvPr id="107" name="Google Shape;107;p12"/>
          <p:cNvSpPr txBox="1"/>
          <p:nvPr/>
        </p:nvSpPr>
        <p:spPr>
          <a:xfrm>
            <a:off x="17538445" y="1968387"/>
            <a:ext cx="2052955" cy="327025"/>
          </a:xfrm>
          <a:prstGeom prst="rect">
            <a:avLst/>
          </a:prstGeom>
          <a:noFill/>
          <a:ln>
            <a:noFill/>
          </a:ln>
        </p:spPr>
        <p:txBody>
          <a:bodyPr spcFirstLastPara="1" wrap="square" lIns="0" tIns="15875" rIns="0" bIns="0" anchor="t" anchorCtr="0">
            <a:spAutoFit/>
          </a:bodyPr>
          <a:lstStyle/>
          <a:p>
            <a:pPr marL="12700" marR="0" lvl="0" indent="0" algn="l" rtl="0">
              <a:lnSpc>
                <a:spcPct val="100000"/>
              </a:lnSpc>
              <a:spcBef>
                <a:spcPts val="0"/>
              </a:spcBef>
              <a:spcAft>
                <a:spcPts val="0"/>
              </a:spcAft>
              <a:buClr>
                <a:srgbClr val="000000"/>
              </a:buClr>
              <a:buSzPts val="1950"/>
              <a:buFont typeface="Arial"/>
              <a:buNone/>
            </a:pPr>
            <a:r>
              <a:rPr lang="en" sz="1950" b="1" i="0" u="none" strike="noStrike" cap="none">
                <a:solidFill>
                  <a:srgbClr val="0071B5"/>
                </a:solidFill>
                <a:latin typeface="Poppins Black"/>
                <a:ea typeface="Poppins Black"/>
                <a:cs typeface="Poppins Black"/>
                <a:sym typeface="Poppins Black"/>
              </a:rPr>
              <a:t>Family Activity</a:t>
            </a:r>
            <a:endParaRPr sz="1950" b="0" i="0" u="none" strike="noStrike" cap="none">
              <a:solidFill>
                <a:srgbClr val="000000"/>
              </a:solidFill>
              <a:latin typeface="Poppins Black"/>
              <a:ea typeface="Poppins Black"/>
              <a:cs typeface="Poppins Black"/>
              <a:sym typeface="Poppins Black"/>
            </a:endParaRPr>
          </a:p>
        </p:txBody>
      </p:sp>
      <p:pic>
        <p:nvPicPr>
          <p:cNvPr id="108" name="Google Shape;108;p12"/>
          <p:cNvPicPr preferRelativeResize="0"/>
          <p:nvPr/>
        </p:nvPicPr>
        <p:blipFill rotWithShape="1">
          <a:blip r:embed="rId4">
            <a:alphaModFix/>
          </a:blip>
          <a:srcRect/>
          <a:stretch/>
        </p:blipFill>
        <p:spPr>
          <a:xfrm>
            <a:off x="17653913" y="312775"/>
            <a:ext cx="1821934" cy="1567072"/>
          </a:xfrm>
          <a:prstGeom prst="rect">
            <a:avLst/>
          </a:prstGeom>
          <a:noFill/>
          <a:ln>
            <a:noFill/>
          </a:ln>
        </p:spPr>
      </p:pic>
      <p:sp>
        <p:nvSpPr>
          <p:cNvPr id="109" name="Google Shape;109;p12"/>
          <p:cNvSpPr txBox="1"/>
          <p:nvPr/>
        </p:nvSpPr>
        <p:spPr>
          <a:xfrm>
            <a:off x="610317" y="626011"/>
            <a:ext cx="6325500" cy="2345400"/>
          </a:xfrm>
          <a:prstGeom prst="rect">
            <a:avLst/>
          </a:prstGeom>
          <a:noFill/>
          <a:ln>
            <a:noFill/>
          </a:ln>
        </p:spPr>
        <p:txBody>
          <a:bodyPr spcFirstLastPara="1" wrap="square" lIns="0" tIns="0" rIns="0" bIns="0" anchor="t" anchorCtr="0">
            <a:spAutoFit/>
          </a:bodyPr>
          <a:lstStyle/>
          <a:p>
            <a:pPr marL="0" marR="0" lvl="0" indent="0" algn="l" rtl="0">
              <a:lnSpc>
                <a:spcPct val="100487"/>
              </a:lnSpc>
              <a:spcBef>
                <a:spcPts val="0"/>
              </a:spcBef>
              <a:spcAft>
                <a:spcPts val="0"/>
              </a:spcAft>
              <a:buClr>
                <a:srgbClr val="000000"/>
              </a:buClr>
              <a:buSzPts val="7600"/>
              <a:buFont typeface="Arial"/>
              <a:buNone/>
            </a:pPr>
            <a:r>
              <a:rPr lang="en" sz="7600" b="1" i="0" u="none" strike="noStrike" cap="none">
                <a:solidFill>
                  <a:srgbClr val="0071B5"/>
                </a:solidFill>
                <a:latin typeface="Poppins Black"/>
                <a:ea typeface="Poppins Black"/>
                <a:cs typeface="Poppins Black"/>
                <a:sym typeface="Poppins Black"/>
              </a:rPr>
              <a:t>Blend </a:t>
            </a:r>
            <a:br>
              <a:rPr lang="en" sz="7600" b="1" i="0" u="none" strike="noStrike" cap="none">
                <a:solidFill>
                  <a:srgbClr val="0071B5"/>
                </a:solidFill>
                <a:latin typeface="Poppins Black"/>
                <a:ea typeface="Poppins Black"/>
                <a:cs typeface="Poppins Black"/>
                <a:sym typeface="Poppins Black"/>
              </a:rPr>
            </a:br>
            <a:r>
              <a:rPr lang="en" sz="7600" b="1" i="0" u="none" strike="noStrike" cap="none">
                <a:solidFill>
                  <a:srgbClr val="0071B5"/>
                </a:solidFill>
                <a:latin typeface="Poppins Black"/>
                <a:ea typeface="Poppins Black"/>
                <a:cs typeface="Poppins Black"/>
                <a:sym typeface="Poppins Black"/>
              </a:rPr>
              <a:t>the sounds</a:t>
            </a:r>
            <a:endParaRPr sz="7600" b="1" i="0" u="none" strike="noStrike" cap="none">
              <a:solidFill>
                <a:srgbClr val="0071B5"/>
              </a:solidFill>
              <a:latin typeface="Poppins Black"/>
              <a:ea typeface="Poppins Black"/>
              <a:cs typeface="Poppins Black"/>
              <a:sym typeface="Poppins Black"/>
            </a:endParaRPr>
          </a:p>
        </p:txBody>
      </p:sp>
      <p:sp>
        <p:nvSpPr>
          <p:cNvPr id="110" name="Google Shape;110;p12"/>
          <p:cNvSpPr txBox="1"/>
          <p:nvPr/>
        </p:nvSpPr>
        <p:spPr>
          <a:xfrm>
            <a:off x="612000" y="5966810"/>
            <a:ext cx="5807400" cy="3200400"/>
          </a:xfrm>
          <a:prstGeom prst="rect">
            <a:avLst/>
          </a:prstGeom>
          <a:noFill/>
          <a:ln>
            <a:noFill/>
          </a:ln>
        </p:spPr>
        <p:txBody>
          <a:bodyPr spcFirstLastPara="1" wrap="square" lIns="0" tIns="13950" rIns="0" bIns="0" anchor="t" anchorCtr="0">
            <a:spAutoFit/>
          </a:bodyPr>
          <a:lstStyle/>
          <a:p>
            <a:pPr marL="1270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blend the sounds!</a:t>
            </a:r>
            <a:endParaRPr sz="3450" b="1" i="0" u="none" strike="noStrike" cap="none">
              <a:solidFill>
                <a:srgbClr val="0071B5"/>
              </a:solidFill>
              <a:latin typeface="Poppins"/>
              <a:ea typeface="Poppins"/>
              <a:cs typeface="Poppins"/>
              <a:sym typeface="Poppins"/>
            </a:endParaRPr>
          </a:p>
          <a:p>
            <a:pPr marL="12700" marR="0" lvl="0" indent="0" algn="l" rtl="0">
              <a:lnSpc>
                <a:spcPct val="100000"/>
              </a:lnSpc>
              <a:spcBef>
                <a:spcPts val="0"/>
              </a:spcBef>
              <a:spcAft>
                <a:spcPts val="0"/>
              </a:spcAft>
              <a:buClr>
                <a:srgbClr val="000000"/>
              </a:buClr>
              <a:buSzPts val="3450"/>
              <a:buFont typeface="Arial"/>
              <a:buNone/>
            </a:pPr>
            <a:endParaRPr sz="3450" b="1" i="0" u="none" strike="noStrike" cap="none">
              <a:solidFill>
                <a:srgbClr val="0071B5"/>
              </a:solidFill>
              <a:latin typeface="Poppins"/>
              <a:ea typeface="Poppins"/>
              <a:cs typeface="Poppins"/>
              <a:sym typeface="Poppins"/>
            </a:endParaRPr>
          </a:p>
          <a:p>
            <a:pPr marL="1270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blend the sounds to help us read the words smoothly!</a:t>
            </a:r>
            <a:endParaRPr sz="3450" b="1" i="0" u="none" strike="noStrike" cap="none">
              <a:solidFill>
                <a:srgbClr val="0071B5"/>
              </a:solidFill>
              <a:latin typeface="Poppins"/>
              <a:ea typeface="Poppins"/>
              <a:cs typeface="Poppins"/>
              <a:sym typeface="Poppins"/>
            </a:endParaRPr>
          </a:p>
        </p:txBody>
      </p:sp>
      <p:pic>
        <p:nvPicPr>
          <p:cNvPr id="111" name="Google Shape;111;p12"/>
          <p:cNvPicPr preferRelativeResize="0"/>
          <p:nvPr/>
        </p:nvPicPr>
        <p:blipFill rotWithShape="1">
          <a:blip r:embed="rId5">
            <a:alphaModFix/>
          </a:blip>
          <a:srcRect/>
          <a:stretch/>
        </p:blipFill>
        <p:spPr>
          <a:xfrm>
            <a:off x="610315" y="3236871"/>
            <a:ext cx="2781813" cy="235671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0"/>
                                  </p:stCondLst>
                                  <p:childTnLst>
                                    <p:set>
                                      <p:cBhvr>
                                        <p:cTn id="6" dur="1" fill="hold">
                                          <p:stCondLst>
                                            <p:cond delay="1"/>
                                          </p:stCondLst>
                                        </p:cTn>
                                        <p:tgtEl>
                                          <p:spTgt spid="101"/>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1"/>
                                          </p:stCondLst>
                                        </p:cTn>
                                        <p:tgtEl>
                                          <p:spTgt spid="102"/>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1"/>
                                          </p:stCondLst>
                                        </p:cTn>
                                        <p:tgtEl>
                                          <p:spTgt spid="103"/>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99"/>
                                        </p:tgtEl>
                                        <p:attrNameLst>
                                          <p:attrName>style.visibility</p:attrName>
                                        </p:attrNameLst>
                                      </p:cBhvr>
                                      <p:to>
                                        <p:strVal val="visible"/>
                                      </p:to>
                                    </p:set>
                                    <p:animEffect transition="in" filter="fade">
                                      <p:cBhvr>
                                        <p:cTn id="15" dur="1000"/>
                                        <p:tgtEl>
                                          <p:spTgt spid="99"/>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01"/>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02"/>
                                        </p:tgtEl>
                                        <p:attrNameLst>
                                          <p:attrName>style.visibility</p:attrName>
                                        </p:attrNameLst>
                                      </p:cBhvr>
                                      <p:to>
                                        <p:strVal val="visible"/>
                                      </p:to>
                                    </p:set>
                                  </p:childTnLst>
                                </p:cTn>
                              </p:par>
                              <p:par>
                                <p:cTn id="24" presetID="1" presetClass="exit" presetSubtype="0" fill="hold" nodeType="withEffect">
                                  <p:stCondLst>
                                    <p:cond delay="0"/>
                                  </p:stCondLst>
                                  <p:childTnLst>
                                    <p:set>
                                      <p:cBhvr>
                                        <p:cTn id="25" dur="1" fill="hold">
                                          <p:stCondLst>
                                            <p:cond delay="1"/>
                                          </p:stCondLst>
                                        </p:cTn>
                                        <p:tgtEl>
                                          <p:spTgt spid="101"/>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04"/>
                                        </p:tgtEl>
                                        <p:attrNameLst>
                                          <p:attrName>style.visibility</p:attrName>
                                        </p:attrNameLst>
                                      </p:cBhvr>
                                      <p:to>
                                        <p:strVal val="visible"/>
                                      </p:to>
                                    </p:set>
                                    <p:animEffect transition="in" filter="fade">
                                      <p:cBhvr>
                                        <p:cTn id="30" dur="1000"/>
                                        <p:tgtEl>
                                          <p:spTgt spid="104"/>
                                        </p:tgtEl>
                                      </p:cBhvr>
                                    </p:animEffect>
                                  </p:childTnLst>
                                </p:cTn>
                              </p:par>
                              <p:par>
                                <p:cTn id="31" presetID="1" presetClass="exit" presetSubtype="0" fill="hold" nodeType="withEffect">
                                  <p:stCondLst>
                                    <p:cond delay="0"/>
                                  </p:stCondLst>
                                  <p:childTnLst>
                                    <p:set>
                                      <p:cBhvr>
                                        <p:cTn id="32" dur="1" fill="hold">
                                          <p:stCondLst>
                                            <p:cond delay="1"/>
                                          </p:stCondLst>
                                        </p:cTn>
                                        <p:tgtEl>
                                          <p:spTgt spid="102"/>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00"/>
                                        </p:tgtEl>
                                        <p:attrNameLst>
                                          <p:attrName>style.visibility</p:attrName>
                                        </p:attrNameLst>
                                      </p:cBhvr>
                                      <p:to>
                                        <p:strVal val="visible"/>
                                      </p:to>
                                    </p:set>
                                    <p:animEffect transition="in" filter="fade">
                                      <p:cBhvr>
                                        <p:cTn id="37" dur="1000"/>
                                        <p:tgtEl>
                                          <p:spTgt spid="100"/>
                                        </p:tgtEl>
                                      </p:cBhvr>
                                    </p:animEffect>
                                  </p:childTnLst>
                                </p:cTn>
                              </p:par>
                              <p:par>
                                <p:cTn id="38" presetID="1" presetClass="exit" presetSubtype="0" fill="hold" nodeType="withEffect">
                                  <p:stCondLst>
                                    <p:cond delay="0"/>
                                  </p:stCondLst>
                                  <p:childTnLst>
                                    <p:set>
                                      <p:cBhvr>
                                        <p:cTn id="39" dur="1" fill="hold">
                                          <p:stCondLst>
                                            <p:cond delay="1"/>
                                          </p:stCondLst>
                                        </p:cTn>
                                        <p:tgtEl>
                                          <p:spTgt spid="104"/>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103"/>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106"/>
                                        </p:tgtEl>
                                        <p:attrNameLst>
                                          <p:attrName>style.visibility</p:attrName>
                                        </p:attrNameLst>
                                      </p:cBhvr>
                                      <p:to>
                                        <p:strVal val="visible"/>
                                      </p:to>
                                    </p:set>
                                  </p:childTnLst>
                                </p:cTn>
                              </p:par>
                              <p:par>
                                <p:cTn id="48" presetID="1" presetClass="exit" presetSubtype="0" fill="hold" nodeType="withEffect">
                                  <p:stCondLst>
                                    <p:cond delay="0"/>
                                  </p:stCondLst>
                                  <p:childTnLst>
                                    <p:set>
                                      <p:cBhvr>
                                        <p:cTn id="49" dur="1" fill="hold">
                                          <p:stCondLst>
                                            <p:cond delay="1"/>
                                          </p:stCondLst>
                                        </p:cTn>
                                        <p:tgtEl>
                                          <p:spTgt spid="103"/>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nodeType="clickEffect">
                                  <p:stCondLst>
                                    <p:cond delay="0"/>
                                  </p:stCondLst>
                                  <p:childTnLst>
                                    <p:set>
                                      <p:cBhvr>
                                        <p:cTn id="53" dur="1" fill="hold">
                                          <p:stCondLst>
                                            <p:cond delay="0"/>
                                          </p:stCondLst>
                                        </p:cTn>
                                        <p:tgtEl>
                                          <p:spTgt spid="105"/>
                                        </p:tgtEl>
                                        <p:attrNameLst>
                                          <p:attrName>style.visibility</p:attrName>
                                        </p:attrNameLst>
                                      </p:cBhvr>
                                      <p:to>
                                        <p:strVal val="visible"/>
                                      </p:to>
                                    </p:set>
                                  </p:childTnLst>
                                </p:cTn>
                              </p:par>
                              <p:par>
                                <p:cTn id="54" presetID="1" presetClass="exit" presetSubtype="0" fill="hold" nodeType="withEffect">
                                  <p:stCondLst>
                                    <p:cond delay="0"/>
                                  </p:stCondLst>
                                  <p:childTnLst>
                                    <p:set>
                                      <p:cBhvr>
                                        <p:cTn id="55" dur="1" fill="hold">
                                          <p:stCondLst>
                                            <p:cond delay="1"/>
                                          </p:stCondLst>
                                        </p:cTn>
                                        <p:tgtEl>
                                          <p:spTgt spid="106"/>
                                        </p:tgtEl>
                                        <p:attrNameLst>
                                          <p:attrName>style.visibility</p:attrName>
                                        </p:attrNameLst>
                                      </p:cBhvr>
                                      <p:to>
                                        <p:strVal val="hidden"/>
                                      </p:to>
                                    </p:set>
                                  </p:childTnLst>
                                </p:cTn>
                              </p:par>
                            </p:childTnLst>
                          </p:cTn>
                        </p:par>
                      </p:childTnLst>
                    </p:cTn>
                  </p:par>
                  <p:par>
                    <p:cTn id="56" fill="hold">
                      <p:stCondLst>
                        <p:cond delay="indefinite"/>
                      </p:stCondLst>
                      <p:childTnLst>
                        <p:par>
                          <p:cTn id="57" fill="hold">
                            <p:stCondLst>
                              <p:cond delay="0"/>
                            </p:stCondLst>
                            <p:childTnLst>
                              <p:par>
                                <p:cTn id="58" presetID="1" presetClass="exit" presetSubtype="0" fill="hold" nodeType="clickEffect">
                                  <p:stCondLst>
                                    <p:cond delay="0"/>
                                  </p:stCondLst>
                                  <p:childTnLst>
                                    <p:set>
                                      <p:cBhvr>
                                        <p:cTn id="59" dur="1" fill="hold">
                                          <p:stCondLst>
                                            <p:cond delay="1"/>
                                          </p:stCondLst>
                                        </p:cTn>
                                        <p:tgtEl>
                                          <p:spTgt spid="10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grpSp>
        <p:nvGrpSpPr>
          <p:cNvPr id="117" name="Google Shape;117;p13"/>
          <p:cNvGrpSpPr/>
          <p:nvPr/>
        </p:nvGrpSpPr>
        <p:grpSpPr>
          <a:xfrm>
            <a:off x="7202117" y="2445305"/>
            <a:ext cx="4681364" cy="3108982"/>
            <a:chOff x="5784675" y="818500"/>
            <a:chExt cx="2737800" cy="1941900"/>
          </a:xfrm>
        </p:grpSpPr>
        <p:sp>
          <p:nvSpPr>
            <p:cNvPr id="118" name="Google Shape;118;p13"/>
            <p:cNvSpPr/>
            <p:nvPr/>
          </p:nvSpPr>
          <p:spPr>
            <a:xfrm>
              <a:off x="5784675" y="818500"/>
              <a:ext cx="2737800" cy="1941900"/>
            </a:xfrm>
            <a:prstGeom prst="rect">
              <a:avLst/>
            </a:prstGeom>
            <a:solidFill>
              <a:schemeClr val="accent1"/>
            </a:solidFill>
            <a:ln w="9525" cap="flat" cmpd="sng">
              <a:solidFill>
                <a:schemeClr val="accent1"/>
              </a:solidFill>
              <a:prstDash val="solid"/>
              <a:round/>
              <a:headEnd type="none" w="sm" len="sm"/>
              <a:tailEnd type="none" w="sm" len="sm"/>
            </a:ln>
          </p:spPr>
          <p:txBody>
            <a:bodyPr spcFirstLastPara="1" wrap="square" lIns="201000" tIns="201000" rIns="201000" bIns="201000" anchor="ctr" anchorCtr="0">
              <a:noAutofit/>
            </a:bodyPr>
            <a:lstStyle/>
            <a:p>
              <a:pPr marL="0" marR="0" lvl="0" indent="0" algn="l" rtl="0">
                <a:lnSpc>
                  <a:spcPct val="100000"/>
                </a:lnSpc>
                <a:spcBef>
                  <a:spcPts val="0"/>
                </a:spcBef>
                <a:spcAft>
                  <a:spcPts val="0"/>
                </a:spcAft>
                <a:buClr>
                  <a:srgbClr val="000000"/>
                </a:buClr>
                <a:buSzPts val="6767"/>
                <a:buFont typeface="Arial"/>
                <a:buNone/>
              </a:pPr>
              <a:endParaRPr sz="6767" b="0" i="0" u="none" strike="noStrike" cap="none">
                <a:solidFill>
                  <a:srgbClr val="000000"/>
                </a:solidFill>
                <a:latin typeface="Arial"/>
                <a:ea typeface="Arial"/>
                <a:cs typeface="Arial"/>
                <a:sym typeface="Arial"/>
              </a:endParaRPr>
            </a:p>
          </p:txBody>
        </p:sp>
        <p:sp>
          <p:nvSpPr>
            <p:cNvPr id="119" name="Google Shape;119;p13"/>
            <p:cNvSpPr/>
            <p:nvPr/>
          </p:nvSpPr>
          <p:spPr>
            <a:xfrm>
              <a:off x="5976525" y="1000900"/>
              <a:ext cx="2354100" cy="1577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201000" tIns="201000" rIns="201000" bIns="201000" anchor="ctr" anchorCtr="0">
              <a:noAutofit/>
            </a:bodyPr>
            <a:lstStyle/>
            <a:p>
              <a:pPr marL="0" marR="0" lvl="0" indent="0" algn="ctr" rtl="0">
                <a:lnSpc>
                  <a:spcPct val="100000"/>
                </a:lnSpc>
                <a:spcBef>
                  <a:spcPts val="0"/>
                </a:spcBef>
                <a:spcAft>
                  <a:spcPts val="0"/>
                </a:spcAft>
                <a:buClr>
                  <a:srgbClr val="000000"/>
                </a:buClr>
                <a:buSzPts val="10993"/>
                <a:buFont typeface="Arial"/>
                <a:buNone/>
              </a:pPr>
              <a:r>
                <a:rPr lang="en" sz="10000" b="1" i="0" u="none" strike="noStrike" cap="none">
                  <a:solidFill>
                    <a:schemeClr val="accent1"/>
                  </a:solidFill>
                  <a:latin typeface="Poppins"/>
                  <a:ea typeface="Poppins"/>
                  <a:cs typeface="Poppins"/>
                  <a:sym typeface="Poppins"/>
                </a:rPr>
                <a:t>by</a:t>
              </a:r>
              <a:endParaRPr sz="10000" b="1" i="0" u="none" strike="noStrike" cap="none">
                <a:solidFill>
                  <a:schemeClr val="accent1"/>
                </a:solidFill>
                <a:latin typeface="Poppins"/>
                <a:ea typeface="Poppins"/>
                <a:cs typeface="Poppins"/>
                <a:sym typeface="Poppins"/>
              </a:endParaRPr>
            </a:p>
          </p:txBody>
        </p:sp>
      </p:grpSp>
      <p:grpSp>
        <p:nvGrpSpPr>
          <p:cNvPr id="120" name="Google Shape;120;p13"/>
          <p:cNvGrpSpPr/>
          <p:nvPr/>
        </p:nvGrpSpPr>
        <p:grpSpPr>
          <a:xfrm>
            <a:off x="13818731" y="2445303"/>
            <a:ext cx="5148980" cy="3108982"/>
            <a:chOff x="5784675" y="907452"/>
            <a:chExt cx="2737800" cy="1941900"/>
          </a:xfrm>
        </p:grpSpPr>
        <p:sp>
          <p:nvSpPr>
            <p:cNvPr id="121" name="Google Shape;121;p13"/>
            <p:cNvSpPr/>
            <p:nvPr/>
          </p:nvSpPr>
          <p:spPr>
            <a:xfrm>
              <a:off x="5784675" y="907452"/>
              <a:ext cx="2737800" cy="1941900"/>
            </a:xfrm>
            <a:prstGeom prst="rect">
              <a:avLst/>
            </a:prstGeom>
            <a:solidFill>
              <a:schemeClr val="accent1"/>
            </a:solidFill>
            <a:ln w="9525" cap="flat" cmpd="sng">
              <a:solidFill>
                <a:schemeClr val="accent1"/>
              </a:solidFill>
              <a:prstDash val="solid"/>
              <a:round/>
              <a:headEnd type="none" w="sm" len="sm"/>
              <a:tailEnd type="none" w="sm" len="sm"/>
            </a:ln>
          </p:spPr>
          <p:txBody>
            <a:bodyPr spcFirstLastPara="1" wrap="square" lIns="201000" tIns="201000" rIns="201000" bIns="201000" anchor="ctr" anchorCtr="0">
              <a:noAutofit/>
            </a:bodyPr>
            <a:lstStyle/>
            <a:p>
              <a:pPr marL="0" marR="0" lvl="0" indent="0" algn="l" rtl="0">
                <a:lnSpc>
                  <a:spcPct val="100000"/>
                </a:lnSpc>
                <a:spcBef>
                  <a:spcPts val="0"/>
                </a:spcBef>
                <a:spcAft>
                  <a:spcPts val="0"/>
                </a:spcAft>
                <a:buClr>
                  <a:srgbClr val="000000"/>
                </a:buClr>
                <a:buSzPts val="6767"/>
                <a:buFont typeface="Arial"/>
                <a:buNone/>
              </a:pPr>
              <a:endParaRPr sz="6767" b="0" i="0" u="none" strike="noStrike" cap="none">
                <a:solidFill>
                  <a:srgbClr val="000000"/>
                </a:solidFill>
                <a:latin typeface="Arial"/>
                <a:ea typeface="Arial"/>
                <a:cs typeface="Arial"/>
                <a:sym typeface="Arial"/>
              </a:endParaRPr>
            </a:p>
          </p:txBody>
        </p:sp>
        <p:sp>
          <p:nvSpPr>
            <p:cNvPr id="122" name="Google Shape;122;p13"/>
            <p:cNvSpPr/>
            <p:nvPr/>
          </p:nvSpPr>
          <p:spPr>
            <a:xfrm>
              <a:off x="5976525" y="1089852"/>
              <a:ext cx="2354100" cy="1577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201000" tIns="201000" rIns="201000" bIns="201000" anchor="ctr" anchorCtr="0">
              <a:noAutofit/>
            </a:bodyPr>
            <a:lstStyle/>
            <a:p>
              <a:pPr marL="0" marR="0" lvl="0" indent="0" algn="ctr" rtl="0">
                <a:lnSpc>
                  <a:spcPct val="100000"/>
                </a:lnSpc>
                <a:spcBef>
                  <a:spcPts val="0"/>
                </a:spcBef>
                <a:spcAft>
                  <a:spcPts val="0"/>
                </a:spcAft>
                <a:buClr>
                  <a:srgbClr val="000000"/>
                </a:buClr>
                <a:buSzPts val="10993"/>
                <a:buFont typeface="Arial"/>
                <a:buNone/>
              </a:pPr>
              <a:r>
                <a:rPr lang="en" sz="10000" b="1" i="0" u="none" strike="noStrike" cap="none">
                  <a:solidFill>
                    <a:schemeClr val="accent1"/>
                  </a:solidFill>
                  <a:latin typeface="Poppins"/>
                  <a:ea typeface="Poppins"/>
                  <a:cs typeface="Poppins"/>
                  <a:sym typeface="Poppins"/>
                </a:rPr>
                <a:t>sky</a:t>
              </a:r>
              <a:endParaRPr sz="10000" b="1" i="0" u="none" strike="noStrike" cap="none">
                <a:solidFill>
                  <a:schemeClr val="accent1"/>
                </a:solidFill>
                <a:latin typeface="Poppins"/>
                <a:ea typeface="Poppins"/>
                <a:cs typeface="Poppins"/>
                <a:sym typeface="Poppins"/>
              </a:endParaRPr>
            </a:p>
          </p:txBody>
        </p:sp>
      </p:grpSp>
      <p:grpSp>
        <p:nvGrpSpPr>
          <p:cNvPr id="123" name="Google Shape;123;p13"/>
          <p:cNvGrpSpPr/>
          <p:nvPr/>
        </p:nvGrpSpPr>
        <p:grpSpPr>
          <a:xfrm>
            <a:off x="7201843" y="5757219"/>
            <a:ext cx="11765422" cy="3597176"/>
            <a:chOff x="5784675" y="818500"/>
            <a:chExt cx="2737800" cy="1941900"/>
          </a:xfrm>
        </p:grpSpPr>
        <p:sp>
          <p:nvSpPr>
            <p:cNvPr id="124" name="Google Shape;124;p13"/>
            <p:cNvSpPr/>
            <p:nvPr/>
          </p:nvSpPr>
          <p:spPr>
            <a:xfrm>
              <a:off x="5784675" y="818500"/>
              <a:ext cx="2737800" cy="1941900"/>
            </a:xfrm>
            <a:prstGeom prst="rect">
              <a:avLst/>
            </a:prstGeom>
            <a:solidFill>
              <a:schemeClr val="accent1"/>
            </a:solidFill>
            <a:ln w="9525" cap="flat" cmpd="sng">
              <a:solidFill>
                <a:schemeClr val="accent1"/>
              </a:solidFill>
              <a:prstDash val="solid"/>
              <a:round/>
              <a:headEnd type="none" w="sm" len="sm"/>
              <a:tailEnd type="none" w="sm" len="sm"/>
            </a:ln>
          </p:spPr>
          <p:txBody>
            <a:bodyPr spcFirstLastPara="1" wrap="square" lIns="201000" tIns="201000" rIns="201000" bIns="201000" anchor="ctr" anchorCtr="0">
              <a:noAutofit/>
            </a:bodyPr>
            <a:lstStyle/>
            <a:p>
              <a:pPr marL="0" marR="0" lvl="0" indent="0" algn="l" rtl="0">
                <a:lnSpc>
                  <a:spcPct val="100000"/>
                </a:lnSpc>
                <a:spcBef>
                  <a:spcPts val="0"/>
                </a:spcBef>
                <a:spcAft>
                  <a:spcPts val="0"/>
                </a:spcAft>
                <a:buClr>
                  <a:srgbClr val="000000"/>
                </a:buClr>
                <a:buSzPts val="6767"/>
                <a:buFont typeface="Arial"/>
                <a:buNone/>
              </a:pPr>
              <a:endParaRPr sz="6767" b="0" i="0" u="none" strike="noStrike" cap="none">
                <a:solidFill>
                  <a:srgbClr val="000000"/>
                </a:solidFill>
                <a:latin typeface="Arial"/>
                <a:ea typeface="Arial"/>
                <a:cs typeface="Arial"/>
                <a:sym typeface="Arial"/>
              </a:endParaRPr>
            </a:p>
          </p:txBody>
        </p:sp>
        <p:sp>
          <p:nvSpPr>
            <p:cNvPr id="125" name="Google Shape;125;p13"/>
            <p:cNvSpPr/>
            <p:nvPr/>
          </p:nvSpPr>
          <p:spPr>
            <a:xfrm>
              <a:off x="5859780" y="1000907"/>
              <a:ext cx="2578883" cy="1577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201000" tIns="201000" rIns="201000" bIns="201000" anchor="ctr" anchorCtr="0">
              <a:noAutofit/>
            </a:bodyPr>
            <a:lstStyle/>
            <a:p>
              <a:pPr marL="0" marR="0" lvl="0" indent="0" algn="ctr" rtl="0">
                <a:lnSpc>
                  <a:spcPct val="115000"/>
                </a:lnSpc>
                <a:spcBef>
                  <a:spcPts val="0"/>
                </a:spcBef>
                <a:spcAft>
                  <a:spcPts val="0"/>
                </a:spcAft>
                <a:buClr>
                  <a:srgbClr val="000000"/>
                </a:buClr>
                <a:buSzPts val="9600"/>
                <a:buFont typeface="Arial"/>
                <a:buNone/>
              </a:pPr>
              <a:r>
                <a:rPr lang="en" sz="9400" b="1" i="0" u="none" strike="noStrike" cap="none">
                  <a:solidFill>
                    <a:schemeClr val="accent1"/>
                  </a:solidFill>
                  <a:latin typeface="Poppins"/>
                  <a:ea typeface="Poppins"/>
                  <a:cs typeface="Poppins"/>
                  <a:sym typeface="Poppins"/>
                </a:rPr>
                <a:t>A fly is in the sky.</a:t>
              </a:r>
              <a:endParaRPr sz="9400" b="1" i="0" u="none" strike="noStrike" cap="none">
                <a:solidFill>
                  <a:schemeClr val="accent1"/>
                </a:solidFill>
                <a:latin typeface="Poppins"/>
                <a:ea typeface="Poppins"/>
                <a:cs typeface="Poppins"/>
                <a:sym typeface="Poppins"/>
              </a:endParaRPr>
            </a:p>
          </p:txBody>
        </p:sp>
      </p:grpSp>
      <p:sp>
        <p:nvSpPr>
          <p:cNvPr id="126" name="Google Shape;126;p13"/>
          <p:cNvSpPr txBox="1"/>
          <p:nvPr/>
        </p:nvSpPr>
        <p:spPr>
          <a:xfrm>
            <a:off x="17538445" y="1968387"/>
            <a:ext cx="2052955" cy="327025"/>
          </a:xfrm>
          <a:prstGeom prst="rect">
            <a:avLst/>
          </a:prstGeom>
          <a:noFill/>
          <a:ln>
            <a:noFill/>
          </a:ln>
        </p:spPr>
        <p:txBody>
          <a:bodyPr spcFirstLastPara="1" wrap="square" lIns="0" tIns="15875" rIns="0" bIns="0" anchor="t" anchorCtr="0">
            <a:spAutoFit/>
          </a:bodyPr>
          <a:lstStyle/>
          <a:p>
            <a:pPr marL="12700" marR="0" lvl="0" indent="0" algn="l" rtl="0">
              <a:lnSpc>
                <a:spcPct val="100000"/>
              </a:lnSpc>
              <a:spcBef>
                <a:spcPts val="0"/>
              </a:spcBef>
              <a:spcAft>
                <a:spcPts val="0"/>
              </a:spcAft>
              <a:buClr>
                <a:srgbClr val="000000"/>
              </a:buClr>
              <a:buSzPts val="1950"/>
              <a:buFont typeface="Arial"/>
              <a:buNone/>
            </a:pPr>
            <a:r>
              <a:rPr lang="en" sz="1950" b="1" i="0" u="none" strike="noStrike" cap="none">
                <a:solidFill>
                  <a:srgbClr val="0071B5"/>
                </a:solidFill>
                <a:latin typeface="Poppins Black"/>
                <a:ea typeface="Poppins Black"/>
                <a:cs typeface="Poppins Black"/>
                <a:sym typeface="Poppins Black"/>
              </a:rPr>
              <a:t>Family Activity</a:t>
            </a:r>
            <a:endParaRPr sz="1950" b="0" i="0" u="none" strike="noStrike" cap="none">
              <a:solidFill>
                <a:srgbClr val="000000"/>
              </a:solidFill>
              <a:latin typeface="Poppins Black"/>
              <a:ea typeface="Poppins Black"/>
              <a:cs typeface="Poppins Black"/>
              <a:sym typeface="Poppins Black"/>
            </a:endParaRPr>
          </a:p>
        </p:txBody>
      </p:sp>
      <p:pic>
        <p:nvPicPr>
          <p:cNvPr id="127" name="Google Shape;127;p13"/>
          <p:cNvPicPr preferRelativeResize="0"/>
          <p:nvPr/>
        </p:nvPicPr>
        <p:blipFill rotWithShape="1">
          <a:blip r:embed="rId3">
            <a:alphaModFix/>
          </a:blip>
          <a:srcRect/>
          <a:stretch/>
        </p:blipFill>
        <p:spPr>
          <a:xfrm>
            <a:off x="17653913" y="312775"/>
            <a:ext cx="1821934" cy="1567072"/>
          </a:xfrm>
          <a:prstGeom prst="rect">
            <a:avLst/>
          </a:prstGeom>
          <a:noFill/>
          <a:ln>
            <a:noFill/>
          </a:ln>
        </p:spPr>
      </p:pic>
      <p:sp>
        <p:nvSpPr>
          <p:cNvPr id="128" name="Google Shape;128;p13"/>
          <p:cNvSpPr txBox="1"/>
          <p:nvPr/>
        </p:nvSpPr>
        <p:spPr>
          <a:xfrm>
            <a:off x="610316" y="626011"/>
            <a:ext cx="5601300" cy="2345400"/>
          </a:xfrm>
          <a:prstGeom prst="rect">
            <a:avLst/>
          </a:prstGeom>
          <a:noFill/>
          <a:ln>
            <a:noFill/>
          </a:ln>
        </p:spPr>
        <p:txBody>
          <a:bodyPr spcFirstLastPara="1" wrap="square" lIns="0" tIns="0" rIns="0" bIns="0" anchor="t" anchorCtr="0">
            <a:spAutoFit/>
          </a:bodyPr>
          <a:lstStyle/>
          <a:p>
            <a:pPr marL="0" marR="0" lvl="0" indent="0" algn="l" rtl="0">
              <a:lnSpc>
                <a:spcPct val="100487"/>
              </a:lnSpc>
              <a:spcBef>
                <a:spcPts val="0"/>
              </a:spcBef>
              <a:spcAft>
                <a:spcPts val="0"/>
              </a:spcAft>
              <a:buClr>
                <a:srgbClr val="000000"/>
              </a:buClr>
              <a:buSzPts val="7600"/>
              <a:buFont typeface="Arial"/>
              <a:buNone/>
            </a:pPr>
            <a:r>
              <a:rPr lang="en" sz="7600" b="1" i="0" u="none" strike="noStrike" cap="none">
                <a:solidFill>
                  <a:srgbClr val="0071B5"/>
                </a:solidFill>
                <a:latin typeface="Poppins Black"/>
                <a:ea typeface="Poppins Black"/>
                <a:cs typeface="Poppins Black"/>
                <a:sym typeface="Poppins Black"/>
              </a:rPr>
              <a:t>Read </a:t>
            </a:r>
            <a:br>
              <a:rPr lang="en" sz="7600" b="1" i="0" u="none" strike="noStrike" cap="none">
                <a:solidFill>
                  <a:srgbClr val="0071B5"/>
                </a:solidFill>
                <a:latin typeface="Poppins Black"/>
                <a:ea typeface="Poppins Black"/>
                <a:cs typeface="Poppins Black"/>
                <a:sym typeface="Poppins Black"/>
              </a:rPr>
            </a:br>
            <a:r>
              <a:rPr lang="en" sz="7600" b="1" i="0" u="none" strike="noStrike" cap="none">
                <a:solidFill>
                  <a:srgbClr val="0071B5"/>
                </a:solidFill>
                <a:latin typeface="Poppins Black"/>
                <a:ea typeface="Poppins Black"/>
                <a:cs typeface="Poppins Black"/>
                <a:sym typeface="Poppins Black"/>
              </a:rPr>
              <a:t>the words</a:t>
            </a:r>
            <a:endParaRPr sz="7600" b="1" i="0" u="none" strike="noStrike" cap="none">
              <a:solidFill>
                <a:srgbClr val="0071B5"/>
              </a:solidFill>
              <a:latin typeface="Poppins Black"/>
              <a:ea typeface="Poppins Black"/>
              <a:cs typeface="Poppins Black"/>
              <a:sym typeface="Poppins Black"/>
            </a:endParaRPr>
          </a:p>
        </p:txBody>
      </p:sp>
      <p:sp>
        <p:nvSpPr>
          <p:cNvPr id="129" name="Google Shape;129;p13"/>
          <p:cNvSpPr txBox="1"/>
          <p:nvPr/>
        </p:nvSpPr>
        <p:spPr>
          <a:xfrm>
            <a:off x="610316" y="6093125"/>
            <a:ext cx="6034200" cy="2669400"/>
          </a:xfrm>
          <a:prstGeom prst="rect">
            <a:avLst/>
          </a:prstGeom>
          <a:noFill/>
          <a:ln>
            <a:noFill/>
          </a:ln>
        </p:spPr>
        <p:txBody>
          <a:bodyPr spcFirstLastPara="1" wrap="square" lIns="0" tIns="13950" rIns="0" bIns="0" anchor="t" anchorCtr="0">
            <a:spAutoFit/>
          </a:bodyPr>
          <a:lstStyle/>
          <a:p>
            <a:pPr marL="1270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read the words! </a:t>
            </a:r>
            <a:endParaRPr sz="3450" b="1" i="0" u="none" strike="noStrike" cap="none">
              <a:solidFill>
                <a:srgbClr val="0071B5"/>
              </a:solidFill>
              <a:latin typeface="Poppins"/>
              <a:ea typeface="Poppins"/>
              <a:cs typeface="Poppins"/>
              <a:sym typeface="Poppins"/>
            </a:endParaRPr>
          </a:p>
          <a:p>
            <a:pPr marL="12700" marR="0" lvl="0" indent="0" algn="l" rtl="0">
              <a:lnSpc>
                <a:spcPct val="100000"/>
              </a:lnSpc>
              <a:spcBef>
                <a:spcPts val="0"/>
              </a:spcBef>
              <a:spcAft>
                <a:spcPts val="0"/>
              </a:spcAft>
              <a:buClr>
                <a:srgbClr val="000000"/>
              </a:buClr>
              <a:buSzPts val="3450"/>
              <a:buFont typeface="Arial"/>
              <a:buNone/>
            </a:pPr>
            <a:endParaRPr sz="3450" b="1" i="0" u="none" strike="noStrike" cap="none">
              <a:solidFill>
                <a:srgbClr val="0071B5"/>
              </a:solidFill>
              <a:latin typeface="Poppins"/>
              <a:ea typeface="Poppins"/>
              <a:cs typeface="Poppins"/>
              <a:sym typeface="Poppins"/>
            </a:endParaRPr>
          </a:p>
          <a:p>
            <a:pPr marL="1270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read the words so we can read smoothly like we are speaking!</a:t>
            </a:r>
            <a:endParaRPr sz="3450" b="1" i="0" u="none" strike="noStrike" cap="none">
              <a:solidFill>
                <a:srgbClr val="0071B5"/>
              </a:solidFill>
              <a:latin typeface="Poppins"/>
              <a:ea typeface="Poppins"/>
              <a:cs typeface="Poppins"/>
              <a:sym typeface="Poppins"/>
            </a:endParaRPr>
          </a:p>
        </p:txBody>
      </p:sp>
      <p:pic>
        <p:nvPicPr>
          <p:cNvPr id="130" name="Google Shape;130;p13"/>
          <p:cNvPicPr preferRelativeResize="0"/>
          <p:nvPr/>
        </p:nvPicPr>
        <p:blipFill rotWithShape="1">
          <a:blip r:embed="rId4">
            <a:alphaModFix/>
          </a:blip>
          <a:srcRect/>
          <a:stretch/>
        </p:blipFill>
        <p:spPr>
          <a:xfrm>
            <a:off x="624650" y="3237450"/>
            <a:ext cx="2781801" cy="2364399"/>
          </a:xfrm>
          <a:prstGeom prst="rect">
            <a:avLst/>
          </a:prstGeom>
          <a:noFill/>
          <a:ln>
            <a:noFill/>
          </a:ln>
        </p:spPr>
      </p:pic>
      <p:pic>
        <p:nvPicPr>
          <p:cNvPr id="131" name="Google Shape;131;p13"/>
          <p:cNvPicPr preferRelativeResize="0"/>
          <p:nvPr/>
        </p:nvPicPr>
        <p:blipFill rotWithShape="1">
          <a:blip r:embed="rId5">
            <a:alphaModFix/>
          </a:blip>
          <a:srcRect/>
          <a:stretch/>
        </p:blipFill>
        <p:spPr>
          <a:xfrm>
            <a:off x="16425850" y="9437575"/>
            <a:ext cx="2484574" cy="179557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fade">
                                      <p:cBhvr>
                                        <p:cTn id="7" dur="1000"/>
                                        <p:tgtEl>
                                          <p:spTgt spid="131"/>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117"/>
                                        </p:tgtEl>
                                        <p:attrNameLst>
                                          <p:attrName>style.visibility</p:attrName>
                                        </p:attrNameLst>
                                      </p:cBhvr>
                                      <p:to>
                                        <p:strVal val="visible"/>
                                      </p:to>
                                    </p:set>
                                    <p:anim calcmode="lin" valueType="num">
                                      <p:cBhvr additive="base">
                                        <p:cTn id="12" dur="1000"/>
                                        <p:tgtEl>
                                          <p:spTgt spid="117"/>
                                        </p:tgtEl>
                                        <p:attrNameLst>
                                          <p:attrName>ppt_w</p:attrName>
                                        </p:attrNameLst>
                                      </p:cBhvr>
                                      <p:tavLst>
                                        <p:tav tm="0">
                                          <p:val>
                                            <p:strVal val="0"/>
                                          </p:val>
                                        </p:tav>
                                        <p:tav tm="100000">
                                          <p:val>
                                            <p:strVal val="#ppt_w"/>
                                          </p:val>
                                        </p:tav>
                                      </p:tavLst>
                                    </p:anim>
                                    <p:anim calcmode="lin" valueType="num">
                                      <p:cBhvr additive="base">
                                        <p:cTn id="13" dur="1000"/>
                                        <p:tgtEl>
                                          <p:spTgt spid="117"/>
                                        </p:tgtEl>
                                        <p:attrNameLst>
                                          <p:attrName>ppt_h</p:attrName>
                                        </p:attrNameLst>
                                      </p:cBhvr>
                                      <p:tavLst>
                                        <p:tav tm="0">
                                          <p:val>
                                            <p:str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3" presetClass="entr" presetSubtype="16" fill="hold" nodeType="clickEffect">
                                  <p:stCondLst>
                                    <p:cond delay="0"/>
                                  </p:stCondLst>
                                  <p:childTnLst>
                                    <p:set>
                                      <p:cBhvr>
                                        <p:cTn id="17" dur="1" fill="hold">
                                          <p:stCondLst>
                                            <p:cond delay="0"/>
                                          </p:stCondLst>
                                        </p:cTn>
                                        <p:tgtEl>
                                          <p:spTgt spid="120"/>
                                        </p:tgtEl>
                                        <p:attrNameLst>
                                          <p:attrName>style.visibility</p:attrName>
                                        </p:attrNameLst>
                                      </p:cBhvr>
                                      <p:to>
                                        <p:strVal val="visible"/>
                                      </p:to>
                                    </p:set>
                                    <p:anim calcmode="lin" valueType="num">
                                      <p:cBhvr additive="base">
                                        <p:cTn id="18" dur="1000"/>
                                        <p:tgtEl>
                                          <p:spTgt spid="120"/>
                                        </p:tgtEl>
                                        <p:attrNameLst>
                                          <p:attrName>ppt_w</p:attrName>
                                        </p:attrNameLst>
                                      </p:cBhvr>
                                      <p:tavLst>
                                        <p:tav tm="0">
                                          <p:val>
                                            <p:strVal val="0"/>
                                          </p:val>
                                        </p:tav>
                                        <p:tav tm="100000">
                                          <p:val>
                                            <p:strVal val="#ppt_w"/>
                                          </p:val>
                                        </p:tav>
                                      </p:tavLst>
                                    </p:anim>
                                    <p:anim calcmode="lin" valueType="num">
                                      <p:cBhvr additive="base">
                                        <p:cTn id="19" dur="1000"/>
                                        <p:tgtEl>
                                          <p:spTgt spid="120"/>
                                        </p:tgtEl>
                                        <p:attrNameLst>
                                          <p:attrName>ppt_h</p:attrName>
                                        </p:attrNameLst>
                                      </p:cBhvr>
                                      <p:tavLst>
                                        <p:tav tm="0">
                                          <p:val>
                                            <p:strVal val="0"/>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23" presetClass="entr" presetSubtype="16" fill="hold" nodeType="clickEffect">
                                  <p:stCondLst>
                                    <p:cond delay="0"/>
                                  </p:stCondLst>
                                  <p:childTnLst>
                                    <p:set>
                                      <p:cBhvr>
                                        <p:cTn id="23" dur="1" fill="hold">
                                          <p:stCondLst>
                                            <p:cond delay="0"/>
                                          </p:stCondLst>
                                        </p:cTn>
                                        <p:tgtEl>
                                          <p:spTgt spid="123"/>
                                        </p:tgtEl>
                                        <p:attrNameLst>
                                          <p:attrName>style.visibility</p:attrName>
                                        </p:attrNameLst>
                                      </p:cBhvr>
                                      <p:to>
                                        <p:strVal val="visible"/>
                                      </p:to>
                                    </p:set>
                                    <p:anim calcmode="lin" valueType="num">
                                      <p:cBhvr additive="base">
                                        <p:cTn id="24" dur="1000"/>
                                        <p:tgtEl>
                                          <p:spTgt spid="123"/>
                                        </p:tgtEl>
                                        <p:attrNameLst>
                                          <p:attrName>ppt_w</p:attrName>
                                        </p:attrNameLst>
                                      </p:cBhvr>
                                      <p:tavLst>
                                        <p:tav tm="0">
                                          <p:val>
                                            <p:strVal val="0"/>
                                          </p:val>
                                        </p:tav>
                                        <p:tav tm="100000">
                                          <p:val>
                                            <p:strVal val="#ppt_w"/>
                                          </p:val>
                                        </p:tav>
                                      </p:tavLst>
                                    </p:anim>
                                    <p:anim calcmode="lin" valueType="num">
                                      <p:cBhvr additive="base">
                                        <p:cTn id="25" dur="1000"/>
                                        <p:tgtEl>
                                          <p:spTgt spid="123"/>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14"/>
          <p:cNvSpPr txBox="1"/>
          <p:nvPr/>
        </p:nvSpPr>
        <p:spPr>
          <a:xfrm>
            <a:off x="6869989" y="746879"/>
            <a:ext cx="12986400" cy="6735600"/>
          </a:xfrm>
          <a:prstGeom prst="rect">
            <a:avLst/>
          </a:prstGeom>
          <a:noFill/>
          <a:ln>
            <a:noFill/>
          </a:ln>
        </p:spPr>
        <p:txBody>
          <a:bodyPr spcFirstLastPara="1" wrap="square" lIns="201000" tIns="201000" rIns="201000" bIns="201000" anchor="t" anchorCtr="0">
            <a:noAutofit/>
          </a:bodyPr>
          <a:lstStyle/>
          <a:p>
            <a:pPr marL="1005199" marR="0" lvl="1" indent="0" algn="l" rtl="0">
              <a:lnSpc>
                <a:spcPct val="150000"/>
              </a:lnSpc>
              <a:spcBef>
                <a:spcPts val="0"/>
              </a:spcBef>
              <a:spcAft>
                <a:spcPts val="0"/>
              </a:spcAft>
              <a:buClr>
                <a:srgbClr val="000000"/>
              </a:buClr>
              <a:buSzPts val="12092"/>
              <a:buFont typeface="Arial"/>
              <a:buNone/>
            </a:pPr>
            <a:r>
              <a:rPr lang="en" sz="11000" b="1" i="0" u="none" strike="noStrike" cap="none" dirty="0">
                <a:solidFill>
                  <a:schemeClr val="accent1"/>
                </a:solidFill>
                <a:latin typeface="Poppins"/>
                <a:ea typeface="Poppins"/>
                <a:cs typeface="Poppins"/>
                <a:sym typeface="Poppins"/>
              </a:rPr>
              <a:t>hi						 my	</a:t>
            </a:r>
            <a:r>
              <a:rPr lang="en" sz="11000" dirty="0"/>
              <a:t>     </a:t>
            </a:r>
            <a:r>
              <a:rPr lang="en" sz="11000" b="1" i="0" u="none" strike="noStrike" cap="none" dirty="0">
                <a:solidFill>
                  <a:schemeClr val="accent1"/>
                </a:solidFill>
                <a:latin typeface="Poppins"/>
                <a:ea typeface="Poppins"/>
                <a:cs typeface="Poppins"/>
                <a:sym typeface="Poppins"/>
              </a:rPr>
              <a:t>by</a:t>
            </a:r>
            <a:endParaRPr sz="11000" b="1" i="0" u="none" strike="noStrike" cap="none" dirty="0">
              <a:solidFill>
                <a:schemeClr val="accent1"/>
              </a:solidFill>
              <a:latin typeface="Poppins"/>
              <a:ea typeface="Poppins"/>
              <a:cs typeface="Poppins"/>
              <a:sym typeface="Poppins"/>
            </a:endParaRPr>
          </a:p>
          <a:p>
            <a:pPr marL="1005199" marR="0" lvl="1" indent="0" algn="l" rtl="0">
              <a:lnSpc>
                <a:spcPct val="150000"/>
              </a:lnSpc>
              <a:spcBef>
                <a:spcPts val="0"/>
              </a:spcBef>
              <a:spcAft>
                <a:spcPts val="0"/>
              </a:spcAft>
              <a:buClr>
                <a:srgbClr val="000000"/>
              </a:buClr>
              <a:buSzPts val="12092"/>
              <a:buFont typeface="Arial"/>
              <a:buNone/>
            </a:pPr>
            <a:r>
              <a:rPr lang="en" sz="11000" b="1" i="0" u="none" strike="noStrike" cap="none" dirty="0">
                <a:solidFill>
                  <a:schemeClr val="accent1"/>
                </a:solidFill>
                <a:latin typeface="Poppins"/>
                <a:ea typeface="Poppins"/>
                <a:cs typeface="Poppins"/>
                <a:sym typeface="Poppins"/>
              </a:rPr>
              <a:t>sky				 fly			     shy</a:t>
            </a:r>
            <a:endParaRPr sz="11000" b="1" i="0" u="none" strike="noStrike" cap="none" dirty="0">
              <a:solidFill>
                <a:schemeClr val="accent1"/>
              </a:solidFill>
              <a:highlight>
                <a:srgbClr val="FFFFFF"/>
              </a:highlight>
              <a:latin typeface="Poppins"/>
              <a:ea typeface="Poppins"/>
              <a:cs typeface="Poppins"/>
              <a:sym typeface="Poppins"/>
            </a:endParaRPr>
          </a:p>
        </p:txBody>
      </p:sp>
      <p:sp>
        <p:nvSpPr>
          <p:cNvPr id="138" name="Google Shape;138;p14"/>
          <p:cNvSpPr txBox="1"/>
          <p:nvPr/>
        </p:nvSpPr>
        <p:spPr>
          <a:xfrm>
            <a:off x="610316" y="5882279"/>
            <a:ext cx="5881800" cy="3200400"/>
          </a:xfrm>
          <a:prstGeom prst="rect">
            <a:avLst/>
          </a:prstGeom>
          <a:noFill/>
          <a:ln>
            <a:noFill/>
          </a:ln>
        </p:spPr>
        <p:txBody>
          <a:bodyPr spcFirstLastPara="1" wrap="square" lIns="0" tIns="13950" rIns="0" bIns="0" anchor="t" anchorCtr="0">
            <a:spAutoFit/>
          </a:bodyPr>
          <a:lstStyle/>
          <a:p>
            <a:pPr marL="1270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decode the sounds in the words!</a:t>
            </a:r>
            <a:endParaRPr sz="3450" b="1" i="0" u="none" strike="noStrike" cap="none">
              <a:solidFill>
                <a:srgbClr val="0071B5"/>
              </a:solidFill>
              <a:latin typeface="Poppins"/>
              <a:ea typeface="Poppins"/>
              <a:cs typeface="Poppins"/>
              <a:sym typeface="Poppins"/>
            </a:endParaRPr>
          </a:p>
          <a:p>
            <a:pPr marL="12700" marR="0" lvl="0" indent="0" algn="l" rtl="0">
              <a:lnSpc>
                <a:spcPct val="100000"/>
              </a:lnSpc>
              <a:spcBef>
                <a:spcPts val="0"/>
              </a:spcBef>
              <a:spcAft>
                <a:spcPts val="0"/>
              </a:spcAft>
              <a:buClr>
                <a:srgbClr val="000000"/>
              </a:buClr>
              <a:buSzPts val="3450"/>
              <a:buFont typeface="Arial"/>
              <a:buNone/>
            </a:pPr>
            <a:endParaRPr sz="3450" b="1" i="0" u="none" strike="noStrike" cap="none">
              <a:solidFill>
                <a:srgbClr val="0071B5"/>
              </a:solidFill>
              <a:latin typeface="Poppins"/>
              <a:ea typeface="Poppins"/>
              <a:cs typeface="Poppins"/>
              <a:sym typeface="Poppins"/>
            </a:endParaRPr>
          </a:p>
          <a:p>
            <a:pPr marL="1270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decode the sounds in the words so </a:t>
            </a:r>
            <a:endParaRPr sz="3450" b="1" i="0" u="none" strike="noStrike" cap="none">
              <a:solidFill>
                <a:srgbClr val="0071B5"/>
              </a:solidFill>
              <a:latin typeface="Poppins"/>
              <a:ea typeface="Poppins"/>
              <a:cs typeface="Poppins"/>
              <a:sym typeface="Poppins"/>
            </a:endParaRPr>
          </a:p>
          <a:p>
            <a:pPr marL="1270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we can read the words!</a:t>
            </a:r>
            <a:endParaRPr sz="3450" b="1" i="0" u="none" strike="noStrike" cap="none">
              <a:solidFill>
                <a:srgbClr val="0071B5"/>
              </a:solidFill>
              <a:latin typeface="Poppins"/>
              <a:ea typeface="Poppins"/>
              <a:cs typeface="Poppins"/>
              <a:sym typeface="Poppins"/>
            </a:endParaRPr>
          </a:p>
        </p:txBody>
      </p:sp>
      <p:sp>
        <p:nvSpPr>
          <p:cNvPr id="139" name="Google Shape;139;p14"/>
          <p:cNvSpPr txBox="1"/>
          <p:nvPr/>
        </p:nvSpPr>
        <p:spPr>
          <a:xfrm>
            <a:off x="610317" y="626011"/>
            <a:ext cx="5635500" cy="2345400"/>
          </a:xfrm>
          <a:prstGeom prst="rect">
            <a:avLst/>
          </a:prstGeom>
          <a:noFill/>
          <a:ln>
            <a:noFill/>
          </a:ln>
        </p:spPr>
        <p:txBody>
          <a:bodyPr spcFirstLastPara="1" wrap="square" lIns="0" tIns="0" rIns="0" bIns="0" anchor="t" anchorCtr="0">
            <a:spAutoFit/>
          </a:bodyPr>
          <a:lstStyle/>
          <a:p>
            <a:pPr marL="0" marR="0" lvl="0" indent="0" algn="l" rtl="0">
              <a:lnSpc>
                <a:spcPct val="100487"/>
              </a:lnSpc>
              <a:spcBef>
                <a:spcPts val="0"/>
              </a:spcBef>
              <a:spcAft>
                <a:spcPts val="0"/>
              </a:spcAft>
              <a:buClr>
                <a:srgbClr val="000000"/>
              </a:buClr>
              <a:buSzPts val="7600"/>
              <a:buFont typeface="Arial"/>
              <a:buNone/>
            </a:pPr>
            <a:r>
              <a:rPr lang="en" sz="7600" b="1" i="0" u="none" strike="noStrike" cap="none">
                <a:solidFill>
                  <a:srgbClr val="0071B5"/>
                </a:solidFill>
                <a:latin typeface="Poppins Black"/>
                <a:ea typeface="Poppins Black"/>
                <a:cs typeface="Poppins Black"/>
                <a:sym typeface="Poppins Black"/>
              </a:rPr>
              <a:t>Decode </a:t>
            </a:r>
            <a:br>
              <a:rPr lang="en" sz="7600" b="1" i="0" u="none" strike="noStrike" cap="none">
                <a:solidFill>
                  <a:srgbClr val="0071B5"/>
                </a:solidFill>
                <a:latin typeface="Poppins Black"/>
                <a:ea typeface="Poppins Black"/>
                <a:cs typeface="Poppins Black"/>
                <a:sym typeface="Poppins Black"/>
              </a:rPr>
            </a:br>
            <a:r>
              <a:rPr lang="en" sz="7600" b="1" i="0" u="none" strike="noStrike" cap="none">
                <a:solidFill>
                  <a:srgbClr val="0071B5"/>
                </a:solidFill>
                <a:latin typeface="Poppins Black"/>
                <a:ea typeface="Poppins Black"/>
                <a:cs typeface="Poppins Black"/>
                <a:sym typeface="Poppins Black"/>
              </a:rPr>
              <a:t>the words</a:t>
            </a:r>
            <a:endParaRPr sz="7600" b="1" i="0" u="none" strike="noStrike" cap="none">
              <a:solidFill>
                <a:srgbClr val="0071B5"/>
              </a:solidFill>
              <a:latin typeface="Poppins Black"/>
              <a:ea typeface="Poppins Black"/>
              <a:cs typeface="Poppins Black"/>
              <a:sym typeface="Poppins Black"/>
            </a:endParaRPr>
          </a:p>
        </p:txBody>
      </p:sp>
      <p:pic>
        <p:nvPicPr>
          <p:cNvPr id="140" name="Google Shape;140;p14"/>
          <p:cNvPicPr preferRelativeResize="0"/>
          <p:nvPr/>
        </p:nvPicPr>
        <p:blipFill rotWithShape="1">
          <a:blip r:embed="rId3">
            <a:alphaModFix/>
          </a:blip>
          <a:srcRect/>
          <a:stretch/>
        </p:blipFill>
        <p:spPr>
          <a:xfrm>
            <a:off x="18281858" y="549800"/>
            <a:ext cx="669700" cy="1285901"/>
          </a:xfrm>
          <a:prstGeom prst="rect">
            <a:avLst/>
          </a:prstGeom>
          <a:noFill/>
          <a:ln>
            <a:noFill/>
          </a:ln>
        </p:spPr>
      </p:pic>
      <p:pic>
        <p:nvPicPr>
          <p:cNvPr id="141" name="Google Shape;141;p14"/>
          <p:cNvPicPr preferRelativeResize="0"/>
          <p:nvPr/>
        </p:nvPicPr>
        <p:blipFill rotWithShape="1">
          <a:blip r:embed="rId4">
            <a:alphaModFix/>
          </a:blip>
          <a:srcRect/>
          <a:stretch/>
        </p:blipFill>
        <p:spPr>
          <a:xfrm>
            <a:off x="619374" y="3236875"/>
            <a:ext cx="3224603" cy="23322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37"/>
                                        </p:tgtEl>
                                        <p:attrNameLst>
                                          <p:attrName>style.visibility</p:attrName>
                                        </p:attrNameLst>
                                      </p:cBhvr>
                                      <p:to>
                                        <p:strVal val="visible"/>
                                      </p:to>
                                    </p:set>
                                    <p:anim calcmode="lin" valueType="num">
                                      <p:cBhvr additive="base">
                                        <p:cTn id="7" dur="1000"/>
                                        <p:tgtEl>
                                          <p:spTgt spid="137"/>
                                        </p:tgtEl>
                                        <p:attrNameLst>
                                          <p:attrName>ppt_w</p:attrName>
                                        </p:attrNameLst>
                                      </p:cBhvr>
                                      <p:tavLst>
                                        <p:tav tm="0">
                                          <p:val>
                                            <p:strVal val="0"/>
                                          </p:val>
                                        </p:tav>
                                        <p:tav tm="100000">
                                          <p:val>
                                            <p:strVal val="#ppt_w"/>
                                          </p:val>
                                        </p:tav>
                                      </p:tavLst>
                                    </p:anim>
                                    <p:anim calcmode="lin" valueType="num">
                                      <p:cBhvr additive="base">
                                        <p:cTn id="8" dur="1000"/>
                                        <p:tgtEl>
                                          <p:spTgt spid="137"/>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15"/>
          <p:cNvSpPr/>
          <p:nvPr/>
        </p:nvSpPr>
        <p:spPr>
          <a:xfrm>
            <a:off x="10142735" y="3861440"/>
            <a:ext cx="5649219" cy="3581052"/>
          </a:xfrm>
          <a:custGeom>
            <a:avLst/>
            <a:gdLst/>
            <a:ahLst/>
            <a:cxnLst/>
            <a:rect l="l" t="t" r="r" b="b"/>
            <a:pathLst>
              <a:path w="4395" h="2786" extrusionOk="0">
                <a:moveTo>
                  <a:pt x="4315" y="1153"/>
                </a:moveTo>
                <a:lnTo>
                  <a:pt x="4315" y="1153"/>
                </a:lnTo>
                <a:cubicBezTo>
                  <a:pt x="4261" y="1087"/>
                  <a:pt x="4183" y="1052"/>
                  <a:pt x="4090" y="1052"/>
                </a:cubicBezTo>
                <a:lnTo>
                  <a:pt x="4090" y="1052"/>
                </a:lnTo>
                <a:cubicBezTo>
                  <a:pt x="4010" y="1052"/>
                  <a:pt x="3894" y="1085"/>
                  <a:pt x="3781" y="1141"/>
                </a:cubicBezTo>
                <a:lnTo>
                  <a:pt x="3781" y="1141"/>
                </a:lnTo>
                <a:cubicBezTo>
                  <a:pt x="3735" y="1163"/>
                  <a:pt x="3684" y="1160"/>
                  <a:pt x="3642" y="1134"/>
                </a:cubicBezTo>
                <a:lnTo>
                  <a:pt x="3642" y="1134"/>
                </a:lnTo>
                <a:cubicBezTo>
                  <a:pt x="3632" y="1127"/>
                  <a:pt x="3622" y="1120"/>
                  <a:pt x="3614" y="1111"/>
                </a:cubicBezTo>
                <a:lnTo>
                  <a:pt x="3614" y="1111"/>
                </a:lnTo>
                <a:cubicBezTo>
                  <a:pt x="3590" y="1085"/>
                  <a:pt x="3576" y="1051"/>
                  <a:pt x="3576" y="1014"/>
                </a:cubicBezTo>
                <a:lnTo>
                  <a:pt x="3576" y="1014"/>
                </a:lnTo>
                <a:lnTo>
                  <a:pt x="3576" y="128"/>
                </a:lnTo>
                <a:lnTo>
                  <a:pt x="3576" y="0"/>
                </a:lnTo>
                <a:lnTo>
                  <a:pt x="817" y="0"/>
                </a:lnTo>
                <a:lnTo>
                  <a:pt x="817" y="23"/>
                </a:lnTo>
                <a:lnTo>
                  <a:pt x="817" y="1035"/>
                </a:lnTo>
                <a:lnTo>
                  <a:pt x="817" y="1035"/>
                </a:lnTo>
                <a:cubicBezTo>
                  <a:pt x="817" y="1035"/>
                  <a:pt x="817" y="1035"/>
                  <a:pt x="817" y="1036"/>
                </a:cubicBezTo>
                <a:lnTo>
                  <a:pt x="817" y="1036"/>
                </a:lnTo>
                <a:cubicBezTo>
                  <a:pt x="812" y="1078"/>
                  <a:pt x="787" y="1116"/>
                  <a:pt x="750" y="1139"/>
                </a:cubicBezTo>
                <a:lnTo>
                  <a:pt x="750" y="1139"/>
                </a:lnTo>
                <a:cubicBezTo>
                  <a:pt x="713" y="1161"/>
                  <a:pt x="669" y="1166"/>
                  <a:pt x="629" y="1152"/>
                </a:cubicBezTo>
                <a:lnTo>
                  <a:pt x="629" y="1152"/>
                </a:lnTo>
                <a:cubicBezTo>
                  <a:pt x="624" y="1150"/>
                  <a:pt x="618" y="1147"/>
                  <a:pt x="613" y="1145"/>
                </a:cubicBezTo>
                <a:lnTo>
                  <a:pt x="613" y="1145"/>
                </a:lnTo>
                <a:cubicBezTo>
                  <a:pt x="598" y="1137"/>
                  <a:pt x="583" y="1131"/>
                  <a:pt x="569" y="1124"/>
                </a:cubicBezTo>
                <a:lnTo>
                  <a:pt x="569" y="1124"/>
                </a:lnTo>
                <a:cubicBezTo>
                  <a:pt x="469" y="1078"/>
                  <a:pt x="372" y="1051"/>
                  <a:pt x="304" y="1051"/>
                </a:cubicBezTo>
                <a:lnTo>
                  <a:pt x="304" y="1051"/>
                </a:lnTo>
                <a:cubicBezTo>
                  <a:pt x="210" y="1051"/>
                  <a:pt x="133" y="1086"/>
                  <a:pt x="79" y="1153"/>
                </a:cubicBezTo>
                <a:lnTo>
                  <a:pt x="79" y="1153"/>
                </a:lnTo>
                <a:cubicBezTo>
                  <a:pt x="28" y="1215"/>
                  <a:pt x="0" y="1304"/>
                  <a:pt x="0" y="1404"/>
                </a:cubicBezTo>
                <a:lnTo>
                  <a:pt x="0" y="1404"/>
                </a:lnTo>
                <a:cubicBezTo>
                  <a:pt x="0" y="1504"/>
                  <a:pt x="28" y="1593"/>
                  <a:pt x="79" y="1654"/>
                </a:cubicBezTo>
                <a:lnTo>
                  <a:pt x="79" y="1654"/>
                </a:lnTo>
                <a:cubicBezTo>
                  <a:pt x="133" y="1721"/>
                  <a:pt x="210" y="1755"/>
                  <a:pt x="304" y="1755"/>
                </a:cubicBezTo>
                <a:lnTo>
                  <a:pt x="304" y="1755"/>
                </a:lnTo>
                <a:cubicBezTo>
                  <a:pt x="384" y="1755"/>
                  <a:pt x="499" y="1722"/>
                  <a:pt x="613" y="1667"/>
                </a:cubicBezTo>
                <a:lnTo>
                  <a:pt x="613" y="1667"/>
                </a:lnTo>
                <a:cubicBezTo>
                  <a:pt x="658" y="1645"/>
                  <a:pt x="710" y="1648"/>
                  <a:pt x="751" y="1674"/>
                </a:cubicBezTo>
                <a:lnTo>
                  <a:pt x="751" y="1674"/>
                </a:lnTo>
                <a:cubicBezTo>
                  <a:pt x="762" y="1681"/>
                  <a:pt x="771" y="1689"/>
                  <a:pt x="780" y="1697"/>
                </a:cubicBezTo>
                <a:lnTo>
                  <a:pt x="780" y="1697"/>
                </a:lnTo>
                <a:cubicBezTo>
                  <a:pt x="800" y="1719"/>
                  <a:pt x="813" y="1747"/>
                  <a:pt x="817" y="1777"/>
                </a:cubicBezTo>
                <a:lnTo>
                  <a:pt x="817" y="2781"/>
                </a:lnTo>
                <a:lnTo>
                  <a:pt x="818" y="2781"/>
                </a:lnTo>
                <a:lnTo>
                  <a:pt x="818" y="2785"/>
                </a:lnTo>
                <a:lnTo>
                  <a:pt x="1252" y="2785"/>
                </a:lnTo>
                <a:lnTo>
                  <a:pt x="1252" y="2781"/>
                </a:lnTo>
                <a:lnTo>
                  <a:pt x="1808" y="2781"/>
                </a:lnTo>
                <a:lnTo>
                  <a:pt x="1808" y="2781"/>
                </a:lnTo>
                <a:cubicBezTo>
                  <a:pt x="1838" y="2781"/>
                  <a:pt x="1865" y="2767"/>
                  <a:pt x="1882" y="2741"/>
                </a:cubicBezTo>
                <a:lnTo>
                  <a:pt x="1882" y="2741"/>
                </a:lnTo>
                <a:cubicBezTo>
                  <a:pt x="1898" y="2715"/>
                  <a:pt x="1899" y="2682"/>
                  <a:pt x="1886" y="2655"/>
                </a:cubicBezTo>
                <a:lnTo>
                  <a:pt x="1886" y="2655"/>
                </a:lnTo>
                <a:cubicBezTo>
                  <a:pt x="1831" y="2543"/>
                  <a:pt x="1799" y="2432"/>
                  <a:pt x="1793" y="2346"/>
                </a:cubicBezTo>
                <a:lnTo>
                  <a:pt x="1793" y="2346"/>
                </a:lnTo>
                <a:cubicBezTo>
                  <a:pt x="1792" y="2338"/>
                  <a:pt x="1792" y="2330"/>
                  <a:pt x="1792" y="2322"/>
                </a:cubicBezTo>
                <a:lnTo>
                  <a:pt x="1792" y="2322"/>
                </a:lnTo>
                <a:cubicBezTo>
                  <a:pt x="1792" y="2211"/>
                  <a:pt x="1834" y="2119"/>
                  <a:pt x="1914" y="2055"/>
                </a:cubicBezTo>
                <a:lnTo>
                  <a:pt x="1914" y="2055"/>
                </a:lnTo>
                <a:cubicBezTo>
                  <a:pt x="1915" y="2054"/>
                  <a:pt x="1916" y="2053"/>
                  <a:pt x="1917" y="2052"/>
                </a:cubicBezTo>
                <a:lnTo>
                  <a:pt x="1917" y="2052"/>
                </a:lnTo>
                <a:cubicBezTo>
                  <a:pt x="1918" y="2051"/>
                  <a:pt x="1919" y="2050"/>
                  <a:pt x="1920" y="2049"/>
                </a:cubicBezTo>
                <a:lnTo>
                  <a:pt x="1920" y="2049"/>
                </a:lnTo>
                <a:cubicBezTo>
                  <a:pt x="1923" y="2047"/>
                  <a:pt x="1926" y="2044"/>
                  <a:pt x="1929" y="2042"/>
                </a:cubicBezTo>
                <a:lnTo>
                  <a:pt x="1929" y="2042"/>
                </a:lnTo>
                <a:cubicBezTo>
                  <a:pt x="1933" y="2040"/>
                  <a:pt x="1937" y="2037"/>
                  <a:pt x="1940" y="2035"/>
                </a:cubicBezTo>
                <a:lnTo>
                  <a:pt x="1940" y="2035"/>
                </a:lnTo>
                <a:cubicBezTo>
                  <a:pt x="1941" y="2035"/>
                  <a:pt x="1942" y="2034"/>
                  <a:pt x="1942" y="2033"/>
                </a:cubicBezTo>
                <a:lnTo>
                  <a:pt x="1942" y="2033"/>
                </a:lnTo>
                <a:cubicBezTo>
                  <a:pt x="2005" y="1992"/>
                  <a:pt x="2085" y="1968"/>
                  <a:pt x="2178" y="1964"/>
                </a:cubicBezTo>
                <a:lnTo>
                  <a:pt x="2178" y="1964"/>
                </a:lnTo>
                <a:cubicBezTo>
                  <a:pt x="2184" y="1964"/>
                  <a:pt x="2192" y="1964"/>
                  <a:pt x="2199" y="1964"/>
                </a:cubicBezTo>
                <a:lnTo>
                  <a:pt x="2199" y="1964"/>
                </a:lnTo>
                <a:cubicBezTo>
                  <a:pt x="2427" y="1964"/>
                  <a:pt x="2585" y="2090"/>
                  <a:pt x="2604" y="2283"/>
                </a:cubicBezTo>
                <a:lnTo>
                  <a:pt x="2604" y="2283"/>
                </a:lnTo>
                <a:cubicBezTo>
                  <a:pt x="2605" y="2295"/>
                  <a:pt x="2606" y="2309"/>
                  <a:pt x="2606" y="2322"/>
                </a:cubicBezTo>
                <a:lnTo>
                  <a:pt x="2606" y="2322"/>
                </a:lnTo>
                <a:cubicBezTo>
                  <a:pt x="2606" y="2409"/>
                  <a:pt x="2570" y="2531"/>
                  <a:pt x="2507" y="2655"/>
                </a:cubicBezTo>
                <a:lnTo>
                  <a:pt x="2507" y="2655"/>
                </a:lnTo>
                <a:cubicBezTo>
                  <a:pt x="2493" y="2682"/>
                  <a:pt x="2495" y="2714"/>
                  <a:pt x="2510" y="2739"/>
                </a:cubicBezTo>
                <a:lnTo>
                  <a:pt x="2510" y="2739"/>
                </a:lnTo>
                <a:cubicBezTo>
                  <a:pt x="2526" y="2766"/>
                  <a:pt x="2554" y="2781"/>
                  <a:pt x="2586" y="2781"/>
                </a:cubicBezTo>
                <a:lnTo>
                  <a:pt x="3576" y="2781"/>
                </a:lnTo>
                <a:lnTo>
                  <a:pt x="3576" y="1791"/>
                </a:lnTo>
                <a:lnTo>
                  <a:pt x="3576" y="1791"/>
                </a:lnTo>
                <a:cubicBezTo>
                  <a:pt x="3577" y="1785"/>
                  <a:pt x="3577" y="1779"/>
                  <a:pt x="3578" y="1773"/>
                </a:cubicBezTo>
                <a:lnTo>
                  <a:pt x="3578" y="1773"/>
                </a:lnTo>
                <a:cubicBezTo>
                  <a:pt x="3583" y="1730"/>
                  <a:pt x="3607" y="1692"/>
                  <a:pt x="3644" y="1669"/>
                </a:cubicBezTo>
                <a:lnTo>
                  <a:pt x="3644" y="1669"/>
                </a:lnTo>
                <a:cubicBezTo>
                  <a:pt x="3681" y="1647"/>
                  <a:pt x="3724" y="1642"/>
                  <a:pt x="3764" y="1656"/>
                </a:cubicBezTo>
                <a:lnTo>
                  <a:pt x="3764" y="1656"/>
                </a:lnTo>
                <a:cubicBezTo>
                  <a:pt x="3770" y="1658"/>
                  <a:pt x="3776" y="1660"/>
                  <a:pt x="3781" y="1663"/>
                </a:cubicBezTo>
                <a:lnTo>
                  <a:pt x="3781" y="1663"/>
                </a:lnTo>
                <a:cubicBezTo>
                  <a:pt x="3796" y="1670"/>
                  <a:pt x="3810" y="1678"/>
                  <a:pt x="3824" y="1684"/>
                </a:cubicBezTo>
                <a:lnTo>
                  <a:pt x="3824" y="1684"/>
                </a:lnTo>
                <a:cubicBezTo>
                  <a:pt x="3924" y="1730"/>
                  <a:pt x="4021" y="1757"/>
                  <a:pt x="4090" y="1757"/>
                </a:cubicBezTo>
                <a:lnTo>
                  <a:pt x="4090" y="1757"/>
                </a:lnTo>
                <a:cubicBezTo>
                  <a:pt x="4183" y="1757"/>
                  <a:pt x="4261" y="1722"/>
                  <a:pt x="4315" y="1656"/>
                </a:cubicBezTo>
                <a:lnTo>
                  <a:pt x="4315" y="1656"/>
                </a:lnTo>
                <a:cubicBezTo>
                  <a:pt x="4365" y="1593"/>
                  <a:pt x="4394" y="1505"/>
                  <a:pt x="4394" y="1405"/>
                </a:cubicBezTo>
                <a:lnTo>
                  <a:pt x="4394" y="1405"/>
                </a:lnTo>
                <a:cubicBezTo>
                  <a:pt x="4394" y="1306"/>
                  <a:pt x="4365" y="1216"/>
                  <a:pt x="4315" y="1153"/>
                </a:cubicBezTo>
              </a:path>
            </a:pathLst>
          </a:custGeom>
          <a:solidFill>
            <a:schemeClr val="accent3"/>
          </a:solidFill>
          <a:ln>
            <a:noFill/>
          </a:ln>
        </p:spPr>
        <p:txBody>
          <a:bodyPr spcFirstLastPara="1" wrap="square" lIns="150750" tIns="75350" rIns="150750" bIns="75350" anchor="ctr" anchorCtr="0">
            <a:noAutofit/>
          </a:bodyPr>
          <a:lstStyle/>
          <a:p>
            <a:pPr marL="0" marR="0" lvl="0" indent="0" algn="l" rtl="0">
              <a:lnSpc>
                <a:spcPct val="100000"/>
              </a:lnSpc>
              <a:spcBef>
                <a:spcPts val="0"/>
              </a:spcBef>
              <a:spcAft>
                <a:spcPts val="0"/>
              </a:spcAft>
              <a:buClr>
                <a:srgbClr val="000000"/>
              </a:buClr>
              <a:buSzPts val="10773"/>
              <a:buFont typeface="Arial"/>
              <a:buNone/>
            </a:pPr>
            <a:endParaRPr sz="10773" b="0" i="0" u="none" strike="noStrike" cap="none">
              <a:solidFill>
                <a:srgbClr val="000000"/>
              </a:solidFill>
              <a:latin typeface="Arial"/>
              <a:ea typeface="Arial"/>
              <a:cs typeface="Arial"/>
              <a:sym typeface="Arial"/>
            </a:endParaRPr>
          </a:p>
        </p:txBody>
      </p:sp>
      <p:grpSp>
        <p:nvGrpSpPr>
          <p:cNvPr id="148" name="Google Shape;148;p15"/>
          <p:cNvGrpSpPr/>
          <p:nvPr/>
        </p:nvGrpSpPr>
        <p:grpSpPr>
          <a:xfrm>
            <a:off x="7119074" y="2825997"/>
            <a:ext cx="4174503" cy="5651918"/>
            <a:chOff x="3237987" y="1285175"/>
            <a:chExt cx="1898700" cy="2570676"/>
          </a:xfrm>
        </p:grpSpPr>
        <p:sp>
          <p:nvSpPr>
            <p:cNvPr id="149" name="Google Shape;149;p15"/>
            <p:cNvSpPr/>
            <p:nvPr/>
          </p:nvSpPr>
          <p:spPr>
            <a:xfrm flipH="1">
              <a:off x="3434323" y="1285175"/>
              <a:ext cx="1631002" cy="2570676"/>
            </a:xfrm>
            <a:custGeom>
              <a:avLst/>
              <a:gdLst/>
              <a:ahLst/>
              <a:cxnLst/>
              <a:rect l="l" t="t" r="r" b="b"/>
              <a:pathLst>
                <a:path w="2762" h="4419" extrusionOk="0">
                  <a:moveTo>
                    <a:pt x="2757" y="841"/>
                  </a:moveTo>
                  <a:lnTo>
                    <a:pt x="2757" y="818"/>
                  </a:lnTo>
                  <a:lnTo>
                    <a:pt x="1766" y="818"/>
                  </a:lnTo>
                  <a:lnTo>
                    <a:pt x="1766" y="818"/>
                  </a:lnTo>
                  <a:cubicBezTo>
                    <a:pt x="1759" y="818"/>
                    <a:pt x="1753" y="817"/>
                    <a:pt x="1747" y="817"/>
                  </a:cubicBezTo>
                  <a:lnTo>
                    <a:pt x="1747" y="817"/>
                  </a:lnTo>
                  <a:cubicBezTo>
                    <a:pt x="1704" y="811"/>
                    <a:pt x="1667" y="787"/>
                    <a:pt x="1644" y="749"/>
                  </a:cubicBezTo>
                  <a:lnTo>
                    <a:pt x="1644" y="749"/>
                  </a:lnTo>
                  <a:cubicBezTo>
                    <a:pt x="1621" y="713"/>
                    <a:pt x="1617" y="669"/>
                    <a:pt x="1631" y="629"/>
                  </a:cubicBezTo>
                  <a:lnTo>
                    <a:pt x="1631" y="629"/>
                  </a:lnTo>
                  <a:cubicBezTo>
                    <a:pt x="1633" y="623"/>
                    <a:pt x="1635" y="618"/>
                    <a:pt x="1638" y="612"/>
                  </a:cubicBezTo>
                  <a:lnTo>
                    <a:pt x="1638" y="612"/>
                  </a:lnTo>
                  <a:cubicBezTo>
                    <a:pt x="1646" y="598"/>
                    <a:pt x="1652" y="584"/>
                    <a:pt x="1659" y="569"/>
                  </a:cubicBezTo>
                  <a:lnTo>
                    <a:pt x="1659" y="569"/>
                  </a:lnTo>
                  <a:cubicBezTo>
                    <a:pt x="1705" y="469"/>
                    <a:pt x="1732" y="372"/>
                    <a:pt x="1732" y="304"/>
                  </a:cubicBezTo>
                  <a:lnTo>
                    <a:pt x="1732" y="304"/>
                  </a:lnTo>
                  <a:cubicBezTo>
                    <a:pt x="1732" y="211"/>
                    <a:pt x="1696" y="132"/>
                    <a:pt x="1630" y="79"/>
                  </a:cubicBezTo>
                  <a:lnTo>
                    <a:pt x="1630" y="79"/>
                  </a:lnTo>
                  <a:cubicBezTo>
                    <a:pt x="1568" y="28"/>
                    <a:pt x="1479" y="0"/>
                    <a:pt x="1379" y="0"/>
                  </a:cubicBezTo>
                  <a:lnTo>
                    <a:pt x="1379" y="0"/>
                  </a:lnTo>
                  <a:cubicBezTo>
                    <a:pt x="1279" y="0"/>
                    <a:pt x="1190" y="28"/>
                    <a:pt x="1128" y="79"/>
                  </a:cubicBezTo>
                  <a:lnTo>
                    <a:pt x="1128" y="79"/>
                  </a:lnTo>
                  <a:cubicBezTo>
                    <a:pt x="1061" y="132"/>
                    <a:pt x="1026" y="211"/>
                    <a:pt x="1026" y="304"/>
                  </a:cubicBezTo>
                  <a:lnTo>
                    <a:pt x="1026" y="304"/>
                  </a:lnTo>
                  <a:cubicBezTo>
                    <a:pt x="1026" y="384"/>
                    <a:pt x="1059" y="499"/>
                    <a:pt x="1115" y="613"/>
                  </a:cubicBezTo>
                  <a:lnTo>
                    <a:pt x="1115" y="613"/>
                  </a:lnTo>
                  <a:cubicBezTo>
                    <a:pt x="1136" y="658"/>
                    <a:pt x="1134" y="710"/>
                    <a:pt x="1107" y="751"/>
                  </a:cubicBezTo>
                  <a:lnTo>
                    <a:pt x="1107" y="751"/>
                  </a:lnTo>
                  <a:cubicBezTo>
                    <a:pt x="1101" y="762"/>
                    <a:pt x="1093" y="771"/>
                    <a:pt x="1085" y="779"/>
                  </a:cubicBezTo>
                  <a:lnTo>
                    <a:pt x="1085" y="779"/>
                  </a:lnTo>
                  <a:cubicBezTo>
                    <a:pt x="1059" y="804"/>
                    <a:pt x="1025" y="818"/>
                    <a:pt x="987" y="818"/>
                  </a:cubicBezTo>
                  <a:lnTo>
                    <a:pt x="987" y="818"/>
                  </a:lnTo>
                  <a:lnTo>
                    <a:pt x="0" y="818"/>
                  </a:lnTo>
                  <a:lnTo>
                    <a:pt x="0" y="1252"/>
                  </a:lnTo>
                  <a:lnTo>
                    <a:pt x="0" y="1252"/>
                  </a:lnTo>
                  <a:lnTo>
                    <a:pt x="0" y="1832"/>
                  </a:lnTo>
                  <a:lnTo>
                    <a:pt x="0" y="1832"/>
                  </a:lnTo>
                  <a:cubicBezTo>
                    <a:pt x="0" y="1862"/>
                    <a:pt x="16" y="1889"/>
                    <a:pt x="41" y="1906"/>
                  </a:cubicBezTo>
                  <a:lnTo>
                    <a:pt x="41" y="1906"/>
                  </a:lnTo>
                  <a:cubicBezTo>
                    <a:pt x="68" y="1922"/>
                    <a:pt x="99" y="1924"/>
                    <a:pt x="128" y="1910"/>
                  </a:cubicBezTo>
                  <a:lnTo>
                    <a:pt x="128" y="1910"/>
                  </a:lnTo>
                  <a:cubicBezTo>
                    <a:pt x="240" y="1856"/>
                    <a:pt x="350" y="1822"/>
                    <a:pt x="436" y="1817"/>
                  </a:cubicBezTo>
                  <a:lnTo>
                    <a:pt x="436" y="1817"/>
                  </a:lnTo>
                  <a:cubicBezTo>
                    <a:pt x="444" y="1817"/>
                    <a:pt x="453" y="1816"/>
                    <a:pt x="460" y="1816"/>
                  </a:cubicBezTo>
                  <a:lnTo>
                    <a:pt x="460" y="1816"/>
                  </a:lnTo>
                  <a:cubicBezTo>
                    <a:pt x="571" y="1816"/>
                    <a:pt x="663" y="1858"/>
                    <a:pt x="728" y="1938"/>
                  </a:cubicBezTo>
                  <a:lnTo>
                    <a:pt x="728" y="1938"/>
                  </a:lnTo>
                  <a:cubicBezTo>
                    <a:pt x="729" y="1939"/>
                    <a:pt x="729" y="1940"/>
                    <a:pt x="731" y="1941"/>
                  </a:cubicBezTo>
                  <a:lnTo>
                    <a:pt x="731" y="1941"/>
                  </a:lnTo>
                  <a:cubicBezTo>
                    <a:pt x="731" y="1943"/>
                    <a:pt x="733" y="1943"/>
                    <a:pt x="733" y="1944"/>
                  </a:cubicBezTo>
                  <a:lnTo>
                    <a:pt x="733" y="1944"/>
                  </a:lnTo>
                  <a:cubicBezTo>
                    <a:pt x="735" y="1948"/>
                    <a:pt x="738" y="1950"/>
                    <a:pt x="740" y="1954"/>
                  </a:cubicBezTo>
                  <a:lnTo>
                    <a:pt x="740" y="1954"/>
                  </a:lnTo>
                  <a:cubicBezTo>
                    <a:pt x="743" y="1957"/>
                    <a:pt x="745" y="1961"/>
                    <a:pt x="747" y="1964"/>
                  </a:cubicBezTo>
                  <a:lnTo>
                    <a:pt x="747" y="1964"/>
                  </a:lnTo>
                  <a:cubicBezTo>
                    <a:pt x="748" y="1965"/>
                    <a:pt x="748" y="1966"/>
                    <a:pt x="749" y="1966"/>
                  </a:cubicBezTo>
                  <a:lnTo>
                    <a:pt x="749" y="1966"/>
                  </a:lnTo>
                  <a:cubicBezTo>
                    <a:pt x="791" y="2029"/>
                    <a:pt x="815" y="2110"/>
                    <a:pt x="818" y="2202"/>
                  </a:cubicBezTo>
                  <a:lnTo>
                    <a:pt x="818" y="2202"/>
                  </a:lnTo>
                  <a:cubicBezTo>
                    <a:pt x="819" y="2209"/>
                    <a:pt x="819" y="2216"/>
                    <a:pt x="819" y="2223"/>
                  </a:cubicBezTo>
                  <a:lnTo>
                    <a:pt x="819" y="2223"/>
                  </a:lnTo>
                  <a:cubicBezTo>
                    <a:pt x="819" y="2450"/>
                    <a:pt x="692" y="2608"/>
                    <a:pt x="500" y="2627"/>
                  </a:cubicBezTo>
                  <a:lnTo>
                    <a:pt x="500" y="2627"/>
                  </a:lnTo>
                  <a:cubicBezTo>
                    <a:pt x="487" y="2628"/>
                    <a:pt x="474" y="2629"/>
                    <a:pt x="460" y="2629"/>
                  </a:cubicBezTo>
                  <a:lnTo>
                    <a:pt x="460" y="2629"/>
                  </a:lnTo>
                  <a:cubicBezTo>
                    <a:pt x="373" y="2629"/>
                    <a:pt x="252" y="2593"/>
                    <a:pt x="128" y="2530"/>
                  </a:cubicBezTo>
                  <a:lnTo>
                    <a:pt x="128" y="2530"/>
                  </a:lnTo>
                  <a:cubicBezTo>
                    <a:pt x="101" y="2516"/>
                    <a:pt x="69" y="2517"/>
                    <a:pt x="43" y="2533"/>
                  </a:cubicBezTo>
                  <a:lnTo>
                    <a:pt x="43" y="2533"/>
                  </a:lnTo>
                  <a:cubicBezTo>
                    <a:pt x="16" y="2550"/>
                    <a:pt x="0" y="2578"/>
                    <a:pt x="0" y="2609"/>
                  </a:cubicBezTo>
                  <a:lnTo>
                    <a:pt x="0" y="3599"/>
                  </a:lnTo>
                  <a:lnTo>
                    <a:pt x="992" y="3599"/>
                  </a:lnTo>
                  <a:lnTo>
                    <a:pt x="992" y="3599"/>
                  </a:lnTo>
                  <a:cubicBezTo>
                    <a:pt x="998" y="3599"/>
                    <a:pt x="1004" y="3600"/>
                    <a:pt x="1010" y="3601"/>
                  </a:cubicBezTo>
                  <a:lnTo>
                    <a:pt x="1010" y="3601"/>
                  </a:lnTo>
                  <a:cubicBezTo>
                    <a:pt x="1053" y="3606"/>
                    <a:pt x="1091" y="3631"/>
                    <a:pt x="1113" y="3668"/>
                  </a:cubicBezTo>
                  <a:lnTo>
                    <a:pt x="1113" y="3668"/>
                  </a:lnTo>
                  <a:cubicBezTo>
                    <a:pt x="1136" y="3705"/>
                    <a:pt x="1141" y="3749"/>
                    <a:pt x="1126" y="3788"/>
                  </a:cubicBezTo>
                  <a:lnTo>
                    <a:pt x="1126" y="3788"/>
                  </a:lnTo>
                  <a:cubicBezTo>
                    <a:pt x="1125" y="3794"/>
                    <a:pt x="1122" y="3800"/>
                    <a:pt x="1119" y="3805"/>
                  </a:cubicBezTo>
                  <a:lnTo>
                    <a:pt x="1119" y="3805"/>
                  </a:lnTo>
                  <a:cubicBezTo>
                    <a:pt x="1112" y="3820"/>
                    <a:pt x="1105" y="3834"/>
                    <a:pt x="1098" y="3849"/>
                  </a:cubicBezTo>
                  <a:lnTo>
                    <a:pt x="1098" y="3849"/>
                  </a:lnTo>
                  <a:cubicBezTo>
                    <a:pt x="1052" y="3949"/>
                    <a:pt x="1026" y="4045"/>
                    <a:pt x="1026" y="4114"/>
                  </a:cubicBezTo>
                  <a:lnTo>
                    <a:pt x="1026" y="4114"/>
                  </a:lnTo>
                  <a:cubicBezTo>
                    <a:pt x="1026" y="4207"/>
                    <a:pt x="1061" y="4285"/>
                    <a:pt x="1127" y="4339"/>
                  </a:cubicBezTo>
                  <a:lnTo>
                    <a:pt x="1127" y="4339"/>
                  </a:lnTo>
                  <a:cubicBezTo>
                    <a:pt x="1189" y="4390"/>
                    <a:pt x="1279" y="4418"/>
                    <a:pt x="1378" y="4418"/>
                  </a:cubicBezTo>
                  <a:lnTo>
                    <a:pt x="1378" y="4418"/>
                  </a:lnTo>
                  <a:cubicBezTo>
                    <a:pt x="1478" y="4418"/>
                    <a:pt x="1567" y="4390"/>
                    <a:pt x="1630" y="4339"/>
                  </a:cubicBezTo>
                  <a:lnTo>
                    <a:pt x="1630" y="4339"/>
                  </a:lnTo>
                  <a:cubicBezTo>
                    <a:pt x="1696" y="4285"/>
                    <a:pt x="1731" y="4207"/>
                    <a:pt x="1731" y="4114"/>
                  </a:cubicBezTo>
                  <a:lnTo>
                    <a:pt x="1731" y="4114"/>
                  </a:lnTo>
                  <a:cubicBezTo>
                    <a:pt x="1731" y="4034"/>
                    <a:pt x="1698" y="3918"/>
                    <a:pt x="1642" y="3805"/>
                  </a:cubicBezTo>
                  <a:lnTo>
                    <a:pt x="1642" y="3805"/>
                  </a:lnTo>
                  <a:cubicBezTo>
                    <a:pt x="1621" y="3760"/>
                    <a:pt x="1624" y="3708"/>
                    <a:pt x="1650" y="3666"/>
                  </a:cubicBezTo>
                  <a:lnTo>
                    <a:pt x="1650" y="3666"/>
                  </a:lnTo>
                  <a:cubicBezTo>
                    <a:pt x="1657" y="3656"/>
                    <a:pt x="1664" y="3647"/>
                    <a:pt x="1672" y="3638"/>
                  </a:cubicBezTo>
                  <a:lnTo>
                    <a:pt x="1672" y="3638"/>
                  </a:lnTo>
                  <a:cubicBezTo>
                    <a:pt x="1698" y="3614"/>
                    <a:pt x="1733" y="3599"/>
                    <a:pt x="1770" y="3599"/>
                  </a:cubicBezTo>
                  <a:lnTo>
                    <a:pt x="1770" y="3599"/>
                  </a:lnTo>
                  <a:lnTo>
                    <a:pt x="2761" y="3599"/>
                  </a:lnTo>
                  <a:lnTo>
                    <a:pt x="2761" y="841"/>
                  </a:lnTo>
                  <a:lnTo>
                    <a:pt x="2757" y="841"/>
                  </a:lnTo>
                </a:path>
              </a:pathLst>
            </a:custGeom>
            <a:solidFill>
              <a:schemeClr val="accent1"/>
            </a:solidFill>
            <a:ln>
              <a:noFill/>
            </a:ln>
          </p:spPr>
          <p:txBody>
            <a:bodyPr spcFirstLastPara="1" wrap="square" lIns="150750" tIns="75350" rIns="150750" bIns="75350" anchor="ctr" anchorCtr="0">
              <a:noAutofit/>
            </a:bodyPr>
            <a:lstStyle/>
            <a:p>
              <a:pPr marL="0" marR="0" lvl="0" indent="0" algn="l" rtl="0">
                <a:lnSpc>
                  <a:spcPct val="100000"/>
                </a:lnSpc>
                <a:spcBef>
                  <a:spcPts val="0"/>
                </a:spcBef>
                <a:spcAft>
                  <a:spcPts val="0"/>
                </a:spcAft>
                <a:buClr>
                  <a:srgbClr val="000000"/>
                </a:buClr>
                <a:buSzPts val="10773"/>
                <a:buFont typeface="Arial"/>
                <a:buNone/>
              </a:pPr>
              <a:endParaRPr sz="10773" b="0" i="0" u="none" strike="noStrike" cap="none">
                <a:solidFill>
                  <a:schemeClr val="lt1"/>
                </a:solidFill>
                <a:latin typeface="Arial"/>
                <a:ea typeface="Arial"/>
                <a:cs typeface="Arial"/>
                <a:sym typeface="Arial"/>
              </a:endParaRPr>
            </a:p>
          </p:txBody>
        </p:sp>
        <p:sp>
          <p:nvSpPr>
            <p:cNvPr id="150" name="Google Shape;150;p15"/>
            <p:cNvSpPr txBox="1"/>
            <p:nvPr/>
          </p:nvSpPr>
          <p:spPr>
            <a:xfrm>
              <a:off x="3237987" y="1723704"/>
              <a:ext cx="1898700" cy="1463400"/>
            </a:xfrm>
            <a:prstGeom prst="rect">
              <a:avLst/>
            </a:prstGeom>
            <a:noFill/>
            <a:ln>
              <a:noFill/>
            </a:ln>
          </p:spPr>
          <p:txBody>
            <a:bodyPr spcFirstLastPara="1" wrap="square" lIns="150750" tIns="75350" rIns="150750" bIns="75350" anchor="t" anchorCtr="0">
              <a:noAutofit/>
            </a:bodyPr>
            <a:lstStyle/>
            <a:p>
              <a:pPr marL="0" marR="0" lvl="0" indent="0" algn="ctr" rtl="0">
                <a:lnSpc>
                  <a:spcPct val="90000"/>
                </a:lnSpc>
                <a:spcBef>
                  <a:spcPts val="0"/>
                </a:spcBef>
                <a:spcAft>
                  <a:spcPts val="0"/>
                </a:spcAft>
                <a:buClr>
                  <a:srgbClr val="000000"/>
                </a:buClr>
                <a:buSzPts val="17589"/>
                <a:buFont typeface="Arial"/>
                <a:buNone/>
              </a:pPr>
              <a:r>
                <a:rPr lang="en" sz="17589" b="1" i="0" u="none" strike="noStrike" cap="none">
                  <a:solidFill>
                    <a:schemeClr val="lt1"/>
                  </a:solidFill>
                  <a:latin typeface="Poppins"/>
                  <a:ea typeface="Poppins"/>
                  <a:cs typeface="Poppins"/>
                  <a:sym typeface="Poppins"/>
                </a:rPr>
                <a:t>f</a:t>
              </a:r>
              <a:endParaRPr sz="17589" b="1" i="0" u="none" strike="noStrike" cap="none">
                <a:solidFill>
                  <a:srgbClr val="000000"/>
                </a:solidFill>
                <a:latin typeface="Poppins"/>
                <a:ea typeface="Poppins"/>
                <a:cs typeface="Poppins"/>
                <a:sym typeface="Poppins"/>
              </a:endParaRPr>
            </a:p>
          </p:txBody>
        </p:sp>
      </p:grpSp>
      <p:sp>
        <p:nvSpPr>
          <p:cNvPr id="151" name="Google Shape;151;p15"/>
          <p:cNvSpPr txBox="1"/>
          <p:nvPr/>
        </p:nvSpPr>
        <p:spPr>
          <a:xfrm>
            <a:off x="11067412" y="3766076"/>
            <a:ext cx="3799860" cy="3217448"/>
          </a:xfrm>
          <a:prstGeom prst="rect">
            <a:avLst/>
          </a:prstGeom>
          <a:noFill/>
          <a:ln>
            <a:noFill/>
          </a:ln>
        </p:spPr>
        <p:txBody>
          <a:bodyPr spcFirstLastPara="1" wrap="square" lIns="150750" tIns="75350" rIns="150750" bIns="75350" anchor="t" anchorCtr="0">
            <a:noAutofit/>
          </a:bodyPr>
          <a:lstStyle/>
          <a:p>
            <a:pPr marL="0" marR="0" lvl="0" indent="0" algn="ctr" rtl="0">
              <a:lnSpc>
                <a:spcPct val="90000"/>
              </a:lnSpc>
              <a:spcBef>
                <a:spcPts val="0"/>
              </a:spcBef>
              <a:spcAft>
                <a:spcPts val="0"/>
              </a:spcAft>
              <a:buClr>
                <a:srgbClr val="000000"/>
              </a:buClr>
              <a:buSzPts val="17589"/>
              <a:buFont typeface="Arial"/>
              <a:buNone/>
            </a:pPr>
            <a:r>
              <a:rPr lang="en" sz="17589" b="1" i="0" u="none" strike="noStrike" cap="none">
                <a:solidFill>
                  <a:schemeClr val="lt1"/>
                </a:solidFill>
                <a:latin typeface="Poppins"/>
                <a:ea typeface="Poppins"/>
                <a:cs typeface="Poppins"/>
                <a:sym typeface="Poppins"/>
              </a:rPr>
              <a:t>l</a:t>
            </a:r>
            <a:endParaRPr sz="17589" b="1" i="0" u="none" strike="noStrike" cap="none">
              <a:solidFill>
                <a:srgbClr val="000000"/>
              </a:solidFill>
              <a:latin typeface="Poppins"/>
              <a:ea typeface="Poppins"/>
              <a:cs typeface="Poppins"/>
              <a:sym typeface="Poppins"/>
            </a:endParaRPr>
          </a:p>
        </p:txBody>
      </p:sp>
      <p:grpSp>
        <p:nvGrpSpPr>
          <p:cNvPr id="152" name="Google Shape;152;p15"/>
          <p:cNvGrpSpPr/>
          <p:nvPr/>
        </p:nvGrpSpPr>
        <p:grpSpPr>
          <a:xfrm>
            <a:off x="14811715" y="2811872"/>
            <a:ext cx="3773091" cy="5654386"/>
            <a:chOff x="6736850" y="1278750"/>
            <a:chExt cx="1716125" cy="2571799"/>
          </a:xfrm>
        </p:grpSpPr>
        <p:pic>
          <p:nvPicPr>
            <p:cNvPr id="153" name="Google Shape;153;p15"/>
            <p:cNvPicPr preferRelativeResize="0"/>
            <p:nvPr/>
          </p:nvPicPr>
          <p:blipFill rotWithShape="1">
            <a:blip r:embed="rId3">
              <a:alphaModFix/>
            </a:blip>
            <a:srcRect/>
            <a:stretch/>
          </p:blipFill>
          <p:spPr>
            <a:xfrm>
              <a:off x="6736850" y="1278750"/>
              <a:ext cx="1603375" cy="2571799"/>
            </a:xfrm>
            <a:prstGeom prst="rect">
              <a:avLst/>
            </a:prstGeom>
            <a:noFill/>
            <a:ln>
              <a:noFill/>
            </a:ln>
          </p:spPr>
        </p:pic>
        <p:sp>
          <p:nvSpPr>
            <p:cNvPr id="154" name="Google Shape;154;p15"/>
            <p:cNvSpPr txBox="1"/>
            <p:nvPr/>
          </p:nvSpPr>
          <p:spPr>
            <a:xfrm>
              <a:off x="6858475" y="1679913"/>
              <a:ext cx="1594500" cy="1344300"/>
            </a:xfrm>
            <a:prstGeom prst="rect">
              <a:avLst/>
            </a:prstGeom>
            <a:noFill/>
            <a:ln>
              <a:noFill/>
            </a:ln>
          </p:spPr>
          <p:txBody>
            <a:bodyPr spcFirstLastPara="1" wrap="square" lIns="150750" tIns="75350" rIns="150750" bIns="75350" anchor="t" anchorCtr="0">
              <a:noAutofit/>
            </a:bodyPr>
            <a:lstStyle/>
            <a:p>
              <a:pPr marL="0" marR="0" lvl="0" indent="0" algn="ctr" rtl="0">
                <a:lnSpc>
                  <a:spcPct val="90000"/>
                </a:lnSpc>
                <a:spcBef>
                  <a:spcPts val="0"/>
                </a:spcBef>
                <a:spcAft>
                  <a:spcPts val="0"/>
                </a:spcAft>
                <a:buClr>
                  <a:srgbClr val="000000"/>
                </a:buClr>
                <a:buSzPts val="17589"/>
                <a:buFont typeface="Arial"/>
                <a:buNone/>
              </a:pPr>
              <a:r>
                <a:rPr lang="en" sz="17589" b="1" i="0" u="none" strike="noStrike" cap="none">
                  <a:solidFill>
                    <a:schemeClr val="lt1"/>
                  </a:solidFill>
                  <a:latin typeface="Poppins"/>
                  <a:ea typeface="Poppins"/>
                  <a:cs typeface="Poppins"/>
                  <a:sym typeface="Poppins"/>
                </a:rPr>
                <a:t>y</a:t>
              </a:r>
              <a:endParaRPr sz="17589" b="1" i="0" u="none" strike="noStrike" cap="none">
                <a:solidFill>
                  <a:srgbClr val="000000"/>
                </a:solidFill>
                <a:latin typeface="Poppins"/>
                <a:ea typeface="Poppins"/>
                <a:cs typeface="Poppins"/>
                <a:sym typeface="Poppins"/>
              </a:endParaRPr>
            </a:p>
          </p:txBody>
        </p:sp>
      </p:grpSp>
      <p:sp>
        <p:nvSpPr>
          <p:cNvPr id="155" name="Google Shape;155;p15"/>
          <p:cNvSpPr txBox="1"/>
          <p:nvPr/>
        </p:nvSpPr>
        <p:spPr>
          <a:xfrm>
            <a:off x="610317" y="626011"/>
            <a:ext cx="5774100" cy="2345400"/>
          </a:xfrm>
          <a:prstGeom prst="rect">
            <a:avLst/>
          </a:prstGeom>
          <a:noFill/>
          <a:ln>
            <a:noFill/>
          </a:ln>
        </p:spPr>
        <p:txBody>
          <a:bodyPr spcFirstLastPara="1" wrap="square" lIns="0" tIns="0" rIns="0" bIns="0" anchor="t" anchorCtr="0">
            <a:spAutoFit/>
          </a:bodyPr>
          <a:lstStyle/>
          <a:p>
            <a:pPr marL="0" marR="0" lvl="0" indent="0" algn="l" rtl="0">
              <a:lnSpc>
                <a:spcPct val="100487"/>
              </a:lnSpc>
              <a:spcBef>
                <a:spcPts val="0"/>
              </a:spcBef>
              <a:spcAft>
                <a:spcPts val="0"/>
              </a:spcAft>
              <a:buClr>
                <a:srgbClr val="000000"/>
              </a:buClr>
              <a:buSzPts val="7600"/>
              <a:buFont typeface="Arial"/>
              <a:buNone/>
            </a:pPr>
            <a:r>
              <a:rPr lang="en" sz="7600" b="1" i="0" u="none" strike="noStrike" cap="none">
                <a:solidFill>
                  <a:srgbClr val="0071B5"/>
                </a:solidFill>
                <a:latin typeface="Poppins Black"/>
                <a:ea typeface="Poppins Black"/>
                <a:cs typeface="Poppins Black"/>
                <a:sym typeface="Poppins Black"/>
              </a:rPr>
              <a:t>Spell </a:t>
            </a:r>
            <a:br>
              <a:rPr lang="en" sz="7600" b="1" i="0" u="none" strike="noStrike" cap="none">
                <a:solidFill>
                  <a:srgbClr val="0071B5"/>
                </a:solidFill>
                <a:latin typeface="Poppins Black"/>
                <a:ea typeface="Poppins Black"/>
                <a:cs typeface="Poppins Black"/>
                <a:sym typeface="Poppins Black"/>
              </a:rPr>
            </a:br>
            <a:r>
              <a:rPr lang="en" sz="7600" b="1" i="0" u="none" strike="noStrike" cap="none">
                <a:solidFill>
                  <a:srgbClr val="0071B5"/>
                </a:solidFill>
                <a:latin typeface="Poppins Black"/>
                <a:ea typeface="Poppins Black"/>
                <a:cs typeface="Poppins Black"/>
                <a:sym typeface="Poppins Black"/>
              </a:rPr>
              <a:t>the words</a:t>
            </a:r>
            <a:endParaRPr sz="7600" b="1" i="0" u="none" strike="noStrike" cap="none">
              <a:solidFill>
                <a:srgbClr val="0071B5"/>
              </a:solidFill>
              <a:latin typeface="Poppins Black"/>
              <a:ea typeface="Poppins Black"/>
              <a:cs typeface="Poppins Black"/>
              <a:sym typeface="Poppins Black"/>
            </a:endParaRPr>
          </a:p>
        </p:txBody>
      </p:sp>
      <p:sp>
        <p:nvSpPr>
          <p:cNvPr id="156" name="Google Shape;156;p15"/>
          <p:cNvSpPr txBox="1"/>
          <p:nvPr/>
        </p:nvSpPr>
        <p:spPr>
          <a:xfrm>
            <a:off x="610316" y="6152789"/>
            <a:ext cx="5653200" cy="3200400"/>
          </a:xfrm>
          <a:prstGeom prst="rect">
            <a:avLst/>
          </a:prstGeom>
          <a:noFill/>
          <a:ln>
            <a:noFill/>
          </a:ln>
        </p:spPr>
        <p:txBody>
          <a:bodyPr spcFirstLastPara="1" wrap="square" lIns="0" tIns="13950" rIns="0" bIns="0" anchor="t" anchorCtr="0">
            <a:spAutoFit/>
          </a:bodyPr>
          <a:lstStyle/>
          <a:p>
            <a:pPr marL="1270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spell the words! </a:t>
            </a:r>
            <a:endParaRPr sz="3450" b="1" i="0" u="none" strike="noStrike" cap="none">
              <a:solidFill>
                <a:srgbClr val="0071B5"/>
              </a:solidFill>
              <a:latin typeface="Poppins"/>
              <a:ea typeface="Poppins"/>
              <a:cs typeface="Poppins"/>
              <a:sym typeface="Poppins"/>
            </a:endParaRPr>
          </a:p>
          <a:p>
            <a:pPr marL="12700" marR="0" lvl="0" indent="0" algn="l" rtl="0">
              <a:lnSpc>
                <a:spcPct val="100000"/>
              </a:lnSpc>
              <a:spcBef>
                <a:spcPts val="0"/>
              </a:spcBef>
              <a:spcAft>
                <a:spcPts val="0"/>
              </a:spcAft>
              <a:buClr>
                <a:srgbClr val="000000"/>
              </a:buClr>
              <a:buSzPts val="3450"/>
              <a:buFont typeface="Arial"/>
              <a:buNone/>
            </a:pPr>
            <a:endParaRPr sz="3450" b="1" i="0" u="none" strike="noStrike" cap="none">
              <a:solidFill>
                <a:srgbClr val="0071B5"/>
              </a:solidFill>
              <a:latin typeface="Poppins"/>
              <a:ea typeface="Poppins"/>
              <a:cs typeface="Poppins"/>
              <a:sym typeface="Poppins"/>
            </a:endParaRPr>
          </a:p>
          <a:p>
            <a:pPr marL="1270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spell the words to show we understand the rule!</a:t>
            </a:r>
            <a:endParaRPr sz="3450" b="1" i="0" u="none" strike="noStrike" cap="none">
              <a:solidFill>
                <a:srgbClr val="0071B5"/>
              </a:solidFill>
              <a:latin typeface="Poppins"/>
              <a:ea typeface="Poppins"/>
              <a:cs typeface="Poppins"/>
              <a:sym typeface="Poppins"/>
            </a:endParaRPr>
          </a:p>
        </p:txBody>
      </p:sp>
      <p:pic>
        <p:nvPicPr>
          <p:cNvPr id="157" name="Google Shape;157;p15"/>
          <p:cNvPicPr preferRelativeResize="0"/>
          <p:nvPr/>
        </p:nvPicPr>
        <p:blipFill rotWithShape="1">
          <a:blip r:embed="rId4">
            <a:alphaModFix/>
          </a:blip>
          <a:srcRect/>
          <a:stretch/>
        </p:blipFill>
        <p:spPr>
          <a:xfrm>
            <a:off x="537975" y="3283650"/>
            <a:ext cx="3734709" cy="2499625"/>
          </a:xfrm>
          <a:prstGeom prst="rect">
            <a:avLst/>
          </a:prstGeom>
          <a:noFill/>
          <a:ln>
            <a:noFill/>
          </a:ln>
        </p:spPr>
      </p:pic>
      <p:pic>
        <p:nvPicPr>
          <p:cNvPr id="158" name="Google Shape;158;p15"/>
          <p:cNvPicPr preferRelativeResize="0"/>
          <p:nvPr/>
        </p:nvPicPr>
        <p:blipFill rotWithShape="1">
          <a:blip r:embed="rId5">
            <a:alphaModFix/>
          </a:blip>
          <a:srcRect/>
          <a:stretch/>
        </p:blipFill>
        <p:spPr>
          <a:xfrm>
            <a:off x="18281858" y="549800"/>
            <a:ext cx="669700" cy="128590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8"/>
                                        </p:tgtEl>
                                        <p:attrNameLst>
                                          <p:attrName>style.visibility</p:attrName>
                                        </p:attrNameLst>
                                      </p:cBhvr>
                                      <p:to>
                                        <p:strVal val="visible"/>
                                      </p:to>
                                    </p:set>
                                    <p:animEffect transition="in" filter="fade">
                                      <p:cBhvr>
                                        <p:cTn id="7" dur="1000"/>
                                        <p:tgtEl>
                                          <p:spTgt spid="14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7"/>
                                        </p:tgtEl>
                                        <p:attrNameLst>
                                          <p:attrName>style.visibility</p:attrName>
                                        </p:attrNameLst>
                                      </p:cBhvr>
                                      <p:to>
                                        <p:strVal val="visible"/>
                                      </p:to>
                                    </p:set>
                                    <p:animEffect transition="in" filter="fade">
                                      <p:cBhvr>
                                        <p:cTn id="12" dur="1000"/>
                                        <p:tgtEl>
                                          <p:spTgt spid="147"/>
                                        </p:tgtEl>
                                      </p:cBhvr>
                                    </p:animEffect>
                                  </p:childTnLst>
                                </p:cTn>
                              </p:par>
                              <p:par>
                                <p:cTn id="13" presetID="10" presetClass="entr" presetSubtype="0" fill="hold" nodeType="withEffect">
                                  <p:stCondLst>
                                    <p:cond delay="0"/>
                                  </p:stCondLst>
                                  <p:childTnLst>
                                    <p:set>
                                      <p:cBhvr>
                                        <p:cTn id="14" dur="1" fill="hold">
                                          <p:stCondLst>
                                            <p:cond delay="0"/>
                                          </p:stCondLst>
                                        </p:cTn>
                                        <p:tgtEl>
                                          <p:spTgt spid="151"/>
                                        </p:tgtEl>
                                        <p:attrNameLst>
                                          <p:attrName>style.visibility</p:attrName>
                                        </p:attrNameLst>
                                      </p:cBhvr>
                                      <p:to>
                                        <p:strVal val="visible"/>
                                      </p:to>
                                    </p:set>
                                    <p:animEffect transition="in" filter="fade">
                                      <p:cBhvr>
                                        <p:cTn id="15" dur="1000"/>
                                        <p:tgtEl>
                                          <p:spTgt spid="15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52"/>
                                        </p:tgtEl>
                                        <p:attrNameLst>
                                          <p:attrName>style.visibility</p:attrName>
                                        </p:attrNameLst>
                                      </p:cBhvr>
                                      <p:to>
                                        <p:strVal val="visible"/>
                                      </p:to>
                                    </p:set>
                                    <p:animEffect transition="in" filter="fade">
                                      <p:cBhvr>
                                        <p:cTn id="20" dur="1000"/>
                                        <p:tgtEl>
                                          <p:spTgt spid="1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16"/>
          <p:cNvSpPr/>
          <p:nvPr/>
        </p:nvSpPr>
        <p:spPr>
          <a:xfrm>
            <a:off x="10142735" y="3861440"/>
            <a:ext cx="5649219" cy="3581052"/>
          </a:xfrm>
          <a:custGeom>
            <a:avLst/>
            <a:gdLst/>
            <a:ahLst/>
            <a:cxnLst/>
            <a:rect l="l" t="t" r="r" b="b"/>
            <a:pathLst>
              <a:path w="4395" h="2786" extrusionOk="0">
                <a:moveTo>
                  <a:pt x="4315" y="1153"/>
                </a:moveTo>
                <a:lnTo>
                  <a:pt x="4315" y="1153"/>
                </a:lnTo>
                <a:cubicBezTo>
                  <a:pt x="4261" y="1087"/>
                  <a:pt x="4183" y="1052"/>
                  <a:pt x="4090" y="1052"/>
                </a:cubicBezTo>
                <a:lnTo>
                  <a:pt x="4090" y="1052"/>
                </a:lnTo>
                <a:cubicBezTo>
                  <a:pt x="4010" y="1052"/>
                  <a:pt x="3894" y="1085"/>
                  <a:pt x="3781" y="1141"/>
                </a:cubicBezTo>
                <a:lnTo>
                  <a:pt x="3781" y="1141"/>
                </a:lnTo>
                <a:cubicBezTo>
                  <a:pt x="3735" y="1163"/>
                  <a:pt x="3684" y="1160"/>
                  <a:pt x="3642" y="1134"/>
                </a:cubicBezTo>
                <a:lnTo>
                  <a:pt x="3642" y="1134"/>
                </a:lnTo>
                <a:cubicBezTo>
                  <a:pt x="3632" y="1127"/>
                  <a:pt x="3622" y="1120"/>
                  <a:pt x="3614" y="1111"/>
                </a:cubicBezTo>
                <a:lnTo>
                  <a:pt x="3614" y="1111"/>
                </a:lnTo>
                <a:cubicBezTo>
                  <a:pt x="3590" y="1085"/>
                  <a:pt x="3576" y="1051"/>
                  <a:pt x="3576" y="1014"/>
                </a:cubicBezTo>
                <a:lnTo>
                  <a:pt x="3576" y="1014"/>
                </a:lnTo>
                <a:lnTo>
                  <a:pt x="3576" y="128"/>
                </a:lnTo>
                <a:lnTo>
                  <a:pt x="3576" y="0"/>
                </a:lnTo>
                <a:lnTo>
                  <a:pt x="817" y="0"/>
                </a:lnTo>
                <a:lnTo>
                  <a:pt x="817" y="23"/>
                </a:lnTo>
                <a:lnTo>
                  <a:pt x="817" y="1035"/>
                </a:lnTo>
                <a:lnTo>
                  <a:pt x="817" y="1035"/>
                </a:lnTo>
                <a:cubicBezTo>
                  <a:pt x="817" y="1035"/>
                  <a:pt x="817" y="1035"/>
                  <a:pt x="817" y="1036"/>
                </a:cubicBezTo>
                <a:lnTo>
                  <a:pt x="817" y="1036"/>
                </a:lnTo>
                <a:cubicBezTo>
                  <a:pt x="812" y="1078"/>
                  <a:pt x="787" y="1116"/>
                  <a:pt x="750" y="1139"/>
                </a:cubicBezTo>
                <a:lnTo>
                  <a:pt x="750" y="1139"/>
                </a:lnTo>
                <a:cubicBezTo>
                  <a:pt x="713" y="1161"/>
                  <a:pt x="669" y="1166"/>
                  <a:pt x="629" y="1152"/>
                </a:cubicBezTo>
                <a:lnTo>
                  <a:pt x="629" y="1152"/>
                </a:lnTo>
                <a:cubicBezTo>
                  <a:pt x="624" y="1150"/>
                  <a:pt x="618" y="1147"/>
                  <a:pt x="613" y="1145"/>
                </a:cubicBezTo>
                <a:lnTo>
                  <a:pt x="613" y="1145"/>
                </a:lnTo>
                <a:cubicBezTo>
                  <a:pt x="598" y="1137"/>
                  <a:pt x="583" y="1131"/>
                  <a:pt x="569" y="1124"/>
                </a:cubicBezTo>
                <a:lnTo>
                  <a:pt x="569" y="1124"/>
                </a:lnTo>
                <a:cubicBezTo>
                  <a:pt x="469" y="1078"/>
                  <a:pt x="372" y="1051"/>
                  <a:pt x="304" y="1051"/>
                </a:cubicBezTo>
                <a:lnTo>
                  <a:pt x="304" y="1051"/>
                </a:lnTo>
                <a:cubicBezTo>
                  <a:pt x="210" y="1051"/>
                  <a:pt x="133" y="1086"/>
                  <a:pt x="79" y="1153"/>
                </a:cubicBezTo>
                <a:lnTo>
                  <a:pt x="79" y="1153"/>
                </a:lnTo>
                <a:cubicBezTo>
                  <a:pt x="28" y="1215"/>
                  <a:pt x="0" y="1304"/>
                  <a:pt x="0" y="1404"/>
                </a:cubicBezTo>
                <a:lnTo>
                  <a:pt x="0" y="1404"/>
                </a:lnTo>
                <a:cubicBezTo>
                  <a:pt x="0" y="1504"/>
                  <a:pt x="28" y="1593"/>
                  <a:pt x="79" y="1654"/>
                </a:cubicBezTo>
                <a:lnTo>
                  <a:pt x="79" y="1654"/>
                </a:lnTo>
                <a:cubicBezTo>
                  <a:pt x="133" y="1721"/>
                  <a:pt x="210" y="1755"/>
                  <a:pt x="304" y="1755"/>
                </a:cubicBezTo>
                <a:lnTo>
                  <a:pt x="304" y="1755"/>
                </a:lnTo>
                <a:cubicBezTo>
                  <a:pt x="384" y="1755"/>
                  <a:pt x="499" y="1722"/>
                  <a:pt x="613" y="1667"/>
                </a:cubicBezTo>
                <a:lnTo>
                  <a:pt x="613" y="1667"/>
                </a:lnTo>
                <a:cubicBezTo>
                  <a:pt x="658" y="1645"/>
                  <a:pt x="710" y="1648"/>
                  <a:pt x="751" y="1674"/>
                </a:cubicBezTo>
                <a:lnTo>
                  <a:pt x="751" y="1674"/>
                </a:lnTo>
                <a:cubicBezTo>
                  <a:pt x="762" y="1681"/>
                  <a:pt x="771" y="1689"/>
                  <a:pt x="780" y="1697"/>
                </a:cubicBezTo>
                <a:lnTo>
                  <a:pt x="780" y="1697"/>
                </a:lnTo>
                <a:cubicBezTo>
                  <a:pt x="800" y="1719"/>
                  <a:pt x="813" y="1747"/>
                  <a:pt x="817" y="1777"/>
                </a:cubicBezTo>
                <a:lnTo>
                  <a:pt x="817" y="2781"/>
                </a:lnTo>
                <a:lnTo>
                  <a:pt x="818" y="2781"/>
                </a:lnTo>
                <a:lnTo>
                  <a:pt x="818" y="2785"/>
                </a:lnTo>
                <a:lnTo>
                  <a:pt x="1252" y="2785"/>
                </a:lnTo>
                <a:lnTo>
                  <a:pt x="1252" y="2781"/>
                </a:lnTo>
                <a:lnTo>
                  <a:pt x="1808" y="2781"/>
                </a:lnTo>
                <a:lnTo>
                  <a:pt x="1808" y="2781"/>
                </a:lnTo>
                <a:cubicBezTo>
                  <a:pt x="1838" y="2781"/>
                  <a:pt x="1865" y="2767"/>
                  <a:pt x="1882" y="2741"/>
                </a:cubicBezTo>
                <a:lnTo>
                  <a:pt x="1882" y="2741"/>
                </a:lnTo>
                <a:cubicBezTo>
                  <a:pt x="1898" y="2715"/>
                  <a:pt x="1899" y="2682"/>
                  <a:pt x="1886" y="2655"/>
                </a:cubicBezTo>
                <a:lnTo>
                  <a:pt x="1886" y="2655"/>
                </a:lnTo>
                <a:cubicBezTo>
                  <a:pt x="1831" y="2543"/>
                  <a:pt x="1799" y="2432"/>
                  <a:pt x="1793" y="2346"/>
                </a:cubicBezTo>
                <a:lnTo>
                  <a:pt x="1793" y="2346"/>
                </a:lnTo>
                <a:cubicBezTo>
                  <a:pt x="1792" y="2338"/>
                  <a:pt x="1792" y="2330"/>
                  <a:pt x="1792" y="2322"/>
                </a:cubicBezTo>
                <a:lnTo>
                  <a:pt x="1792" y="2322"/>
                </a:lnTo>
                <a:cubicBezTo>
                  <a:pt x="1792" y="2211"/>
                  <a:pt x="1834" y="2119"/>
                  <a:pt x="1914" y="2055"/>
                </a:cubicBezTo>
                <a:lnTo>
                  <a:pt x="1914" y="2055"/>
                </a:lnTo>
                <a:cubicBezTo>
                  <a:pt x="1915" y="2054"/>
                  <a:pt x="1916" y="2053"/>
                  <a:pt x="1917" y="2052"/>
                </a:cubicBezTo>
                <a:lnTo>
                  <a:pt x="1917" y="2052"/>
                </a:lnTo>
                <a:cubicBezTo>
                  <a:pt x="1918" y="2051"/>
                  <a:pt x="1919" y="2050"/>
                  <a:pt x="1920" y="2049"/>
                </a:cubicBezTo>
                <a:lnTo>
                  <a:pt x="1920" y="2049"/>
                </a:lnTo>
                <a:cubicBezTo>
                  <a:pt x="1923" y="2047"/>
                  <a:pt x="1926" y="2044"/>
                  <a:pt x="1929" y="2042"/>
                </a:cubicBezTo>
                <a:lnTo>
                  <a:pt x="1929" y="2042"/>
                </a:lnTo>
                <a:cubicBezTo>
                  <a:pt x="1933" y="2040"/>
                  <a:pt x="1937" y="2037"/>
                  <a:pt x="1940" y="2035"/>
                </a:cubicBezTo>
                <a:lnTo>
                  <a:pt x="1940" y="2035"/>
                </a:lnTo>
                <a:cubicBezTo>
                  <a:pt x="1941" y="2035"/>
                  <a:pt x="1942" y="2034"/>
                  <a:pt x="1942" y="2033"/>
                </a:cubicBezTo>
                <a:lnTo>
                  <a:pt x="1942" y="2033"/>
                </a:lnTo>
                <a:cubicBezTo>
                  <a:pt x="2005" y="1992"/>
                  <a:pt x="2085" y="1968"/>
                  <a:pt x="2178" y="1964"/>
                </a:cubicBezTo>
                <a:lnTo>
                  <a:pt x="2178" y="1964"/>
                </a:lnTo>
                <a:cubicBezTo>
                  <a:pt x="2184" y="1964"/>
                  <a:pt x="2192" y="1964"/>
                  <a:pt x="2199" y="1964"/>
                </a:cubicBezTo>
                <a:lnTo>
                  <a:pt x="2199" y="1964"/>
                </a:lnTo>
                <a:cubicBezTo>
                  <a:pt x="2427" y="1964"/>
                  <a:pt x="2585" y="2090"/>
                  <a:pt x="2604" y="2283"/>
                </a:cubicBezTo>
                <a:lnTo>
                  <a:pt x="2604" y="2283"/>
                </a:lnTo>
                <a:cubicBezTo>
                  <a:pt x="2605" y="2295"/>
                  <a:pt x="2606" y="2309"/>
                  <a:pt x="2606" y="2322"/>
                </a:cubicBezTo>
                <a:lnTo>
                  <a:pt x="2606" y="2322"/>
                </a:lnTo>
                <a:cubicBezTo>
                  <a:pt x="2606" y="2409"/>
                  <a:pt x="2570" y="2531"/>
                  <a:pt x="2507" y="2655"/>
                </a:cubicBezTo>
                <a:lnTo>
                  <a:pt x="2507" y="2655"/>
                </a:lnTo>
                <a:cubicBezTo>
                  <a:pt x="2493" y="2682"/>
                  <a:pt x="2495" y="2714"/>
                  <a:pt x="2510" y="2739"/>
                </a:cubicBezTo>
                <a:lnTo>
                  <a:pt x="2510" y="2739"/>
                </a:lnTo>
                <a:cubicBezTo>
                  <a:pt x="2526" y="2766"/>
                  <a:pt x="2554" y="2781"/>
                  <a:pt x="2586" y="2781"/>
                </a:cubicBezTo>
                <a:lnTo>
                  <a:pt x="3576" y="2781"/>
                </a:lnTo>
                <a:lnTo>
                  <a:pt x="3576" y="1791"/>
                </a:lnTo>
                <a:lnTo>
                  <a:pt x="3576" y="1791"/>
                </a:lnTo>
                <a:cubicBezTo>
                  <a:pt x="3577" y="1785"/>
                  <a:pt x="3577" y="1779"/>
                  <a:pt x="3578" y="1773"/>
                </a:cubicBezTo>
                <a:lnTo>
                  <a:pt x="3578" y="1773"/>
                </a:lnTo>
                <a:cubicBezTo>
                  <a:pt x="3583" y="1730"/>
                  <a:pt x="3607" y="1692"/>
                  <a:pt x="3644" y="1669"/>
                </a:cubicBezTo>
                <a:lnTo>
                  <a:pt x="3644" y="1669"/>
                </a:lnTo>
                <a:cubicBezTo>
                  <a:pt x="3681" y="1647"/>
                  <a:pt x="3724" y="1642"/>
                  <a:pt x="3764" y="1656"/>
                </a:cubicBezTo>
                <a:lnTo>
                  <a:pt x="3764" y="1656"/>
                </a:lnTo>
                <a:cubicBezTo>
                  <a:pt x="3770" y="1658"/>
                  <a:pt x="3776" y="1660"/>
                  <a:pt x="3781" y="1663"/>
                </a:cubicBezTo>
                <a:lnTo>
                  <a:pt x="3781" y="1663"/>
                </a:lnTo>
                <a:cubicBezTo>
                  <a:pt x="3796" y="1670"/>
                  <a:pt x="3810" y="1678"/>
                  <a:pt x="3824" y="1684"/>
                </a:cubicBezTo>
                <a:lnTo>
                  <a:pt x="3824" y="1684"/>
                </a:lnTo>
                <a:cubicBezTo>
                  <a:pt x="3924" y="1730"/>
                  <a:pt x="4021" y="1757"/>
                  <a:pt x="4090" y="1757"/>
                </a:cubicBezTo>
                <a:lnTo>
                  <a:pt x="4090" y="1757"/>
                </a:lnTo>
                <a:cubicBezTo>
                  <a:pt x="4183" y="1757"/>
                  <a:pt x="4261" y="1722"/>
                  <a:pt x="4315" y="1656"/>
                </a:cubicBezTo>
                <a:lnTo>
                  <a:pt x="4315" y="1656"/>
                </a:lnTo>
                <a:cubicBezTo>
                  <a:pt x="4365" y="1593"/>
                  <a:pt x="4394" y="1505"/>
                  <a:pt x="4394" y="1405"/>
                </a:cubicBezTo>
                <a:lnTo>
                  <a:pt x="4394" y="1405"/>
                </a:lnTo>
                <a:cubicBezTo>
                  <a:pt x="4394" y="1306"/>
                  <a:pt x="4365" y="1216"/>
                  <a:pt x="4315" y="1153"/>
                </a:cubicBezTo>
              </a:path>
            </a:pathLst>
          </a:custGeom>
          <a:solidFill>
            <a:schemeClr val="accent3"/>
          </a:solidFill>
          <a:ln>
            <a:noFill/>
          </a:ln>
        </p:spPr>
        <p:txBody>
          <a:bodyPr spcFirstLastPara="1" wrap="square" lIns="150750" tIns="75350" rIns="150750" bIns="75350" anchor="ctr" anchorCtr="0">
            <a:noAutofit/>
          </a:bodyPr>
          <a:lstStyle/>
          <a:p>
            <a:pPr marL="0" marR="0" lvl="0" indent="0" algn="l" rtl="0">
              <a:lnSpc>
                <a:spcPct val="100000"/>
              </a:lnSpc>
              <a:spcBef>
                <a:spcPts val="0"/>
              </a:spcBef>
              <a:spcAft>
                <a:spcPts val="0"/>
              </a:spcAft>
              <a:buClr>
                <a:srgbClr val="000000"/>
              </a:buClr>
              <a:buSzPts val="10773"/>
              <a:buFont typeface="Arial"/>
              <a:buNone/>
            </a:pPr>
            <a:endParaRPr sz="10773" b="0" i="0" u="none" strike="noStrike" cap="none">
              <a:solidFill>
                <a:srgbClr val="000000"/>
              </a:solidFill>
              <a:latin typeface="Arial"/>
              <a:ea typeface="Arial"/>
              <a:cs typeface="Arial"/>
              <a:sym typeface="Arial"/>
            </a:endParaRPr>
          </a:p>
        </p:txBody>
      </p:sp>
      <p:grpSp>
        <p:nvGrpSpPr>
          <p:cNvPr id="165" name="Google Shape;165;p16"/>
          <p:cNvGrpSpPr/>
          <p:nvPr/>
        </p:nvGrpSpPr>
        <p:grpSpPr>
          <a:xfrm>
            <a:off x="6784006" y="2825997"/>
            <a:ext cx="4352674" cy="5651917"/>
            <a:chOff x="3085587" y="1285175"/>
            <a:chExt cx="1979738" cy="2570676"/>
          </a:xfrm>
        </p:grpSpPr>
        <p:sp>
          <p:nvSpPr>
            <p:cNvPr id="166" name="Google Shape;166;p16"/>
            <p:cNvSpPr/>
            <p:nvPr/>
          </p:nvSpPr>
          <p:spPr>
            <a:xfrm flipH="1">
              <a:off x="3434323" y="1285175"/>
              <a:ext cx="1631002" cy="2570676"/>
            </a:xfrm>
            <a:custGeom>
              <a:avLst/>
              <a:gdLst/>
              <a:ahLst/>
              <a:cxnLst/>
              <a:rect l="l" t="t" r="r" b="b"/>
              <a:pathLst>
                <a:path w="2762" h="4419" extrusionOk="0">
                  <a:moveTo>
                    <a:pt x="2757" y="841"/>
                  </a:moveTo>
                  <a:lnTo>
                    <a:pt x="2757" y="818"/>
                  </a:lnTo>
                  <a:lnTo>
                    <a:pt x="1766" y="818"/>
                  </a:lnTo>
                  <a:lnTo>
                    <a:pt x="1766" y="818"/>
                  </a:lnTo>
                  <a:cubicBezTo>
                    <a:pt x="1759" y="818"/>
                    <a:pt x="1753" y="817"/>
                    <a:pt x="1747" y="817"/>
                  </a:cubicBezTo>
                  <a:lnTo>
                    <a:pt x="1747" y="817"/>
                  </a:lnTo>
                  <a:cubicBezTo>
                    <a:pt x="1704" y="811"/>
                    <a:pt x="1667" y="787"/>
                    <a:pt x="1644" y="749"/>
                  </a:cubicBezTo>
                  <a:lnTo>
                    <a:pt x="1644" y="749"/>
                  </a:lnTo>
                  <a:cubicBezTo>
                    <a:pt x="1621" y="713"/>
                    <a:pt x="1617" y="669"/>
                    <a:pt x="1631" y="629"/>
                  </a:cubicBezTo>
                  <a:lnTo>
                    <a:pt x="1631" y="629"/>
                  </a:lnTo>
                  <a:cubicBezTo>
                    <a:pt x="1633" y="623"/>
                    <a:pt x="1635" y="618"/>
                    <a:pt x="1638" y="612"/>
                  </a:cubicBezTo>
                  <a:lnTo>
                    <a:pt x="1638" y="612"/>
                  </a:lnTo>
                  <a:cubicBezTo>
                    <a:pt x="1646" y="598"/>
                    <a:pt x="1652" y="584"/>
                    <a:pt x="1659" y="569"/>
                  </a:cubicBezTo>
                  <a:lnTo>
                    <a:pt x="1659" y="569"/>
                  </a:lnTo>
                  <a:cubicBezTo>
                    <a:pt x="1705" y="469"/>
                    <a:pt x="1732" y="372"/>
                    <a:pt x="1732" y="304"/>
                  </a:cubicBezTo>
                  <a:lnTo>
                    <a:pt x="1732" y="304"/>
                  </a:lnTo>
                  <a:cubicBezTo>
                    <a:pt x="1732" y="211"/>
                    <a:pt x="1696" y="132"/>
                    <a:pt x="1630" y="79"/>
                  </a:cubicBezTo>
                  <a:lnTo>
                    <a:pt x="1630" y="79"/>
                  </a:lnTo>
                  <a:cubicBezTo>
                    <a:pt x="1568" y="28"/>
                    <a:pt x="1479" y="0"/>
                    <a:pt x="1379" y="0"/>
                  </a:cubicBezTo>
                  <a:lnTo>
                    <a:pt x="1379" y="0"/>
                  </a:lnTo>
                  <a:cubicBezTo>
                    <a:pt x="1279" y="0"/>
                    <a:pt x="1190" y="28"/>
                    <a:pt x="1128" y="79"/>
                  </a:cubicBezTo>
                  <a:lnTo>
                    <a:pt x="1128" y="79"/>
                  </a:lnTo>
                  <a:cubicBezTo>
                    <a:pt x="1061" y="132"/>
                    <a:pt x="1026" y="211"/>
                    <a:pt x="1026" y="304"/>
                  </a:cubicBezTo>
                  <a:lnTo>
                    <a:pt x="1026" y="304"/>
                  </a:lnTo>
                  <a:cubicBezTo>
                    <a:pt x="1026" y="384"/>
                    <a:pt x="1059" y="499"/>
                    <a:pt x="1115" y="613"/>
                  </a:cubicBezTo>
                  <a:lnTo>
                    <a:pt x="1115" y="613"/>
                  </a:lnTo>
                  <a:cubicBezTo>
                    <a:pt x="1136" y="658"/>
                    <a:pt x="1134" y="710"/>
                    <a:pt x="1107" y="751"/>
                  </a:cubicBezTo>
                  <a:lnTo>
                    <a:pt x="1107" y="751"/>
                  </a:lnTo>
                  <a:cubicBezTo>
                    <a:pt x="1101" y="762"/>
                    <a:pt x="1093" y="771"/>
                    <a:pt x="1085" y="779"/>
                  </a:cubicBezTo>
                  <a:lnTo>
                    <a:pt x="1085" y="779"/>
                  </a:lnTo>
                  <a:cubicBezTo>
                    <a:pt x="1059" y="804"/>
                    <a:pt x="1025" y="818"/>
                    <a:pt x="987" y="818"/>
                  </a:cubicBezTo>
                  <a:lnTo>
                    <a:pt x="987" y="818"/>
                  </a:lnTo>
                  <a:lnTo>
                    <a:pt x="0" y="818"/>
                  </a:lnTo>
                  <a:lnTo>
                    <a:pt x="0" y="1252"/>
                  </a:lnTo>
                  <a:lnTo>
                    <a:pt x="0" y="1252"/>
                  </a:lnTo>
                  <a:lnTo>
                    <a:pt x="0" y="1832"/>
                  </a:lnTo>
                  <a:lnTo>
                    <a:pt x="0" y="1832"/>
                  </a:lnTo>
                  <a:cubicBezTo>
                    <a:pt x="0" y="1862"/>
                    <a:pt x="16" y="1889"/>
                    <a:pt x="41" y="1906"/>
                  </a:cubicBezTo>
                  <a:lnTo>
                    <a:pt x="41" y="1906"/>
                  </a:lnTo>
                  <a:cubicBezTo>
                    <a:pt x="68" y="1922"/>
                    <a:pt x="99" y="1924"/>
                    <a:pt x="128" y="1910"/>
                  </a:cubicBezTo>
                  <a:lnTo>
                    <a:pt x="128" y="1910"/>
                  </a:lnTo>
                  <a:cubicBezTo>
                    <a:pt x="240" y="1856"/>
                    <a:pt x="350" y="1822"/>
                    <a:pt x="436" y="1817"/>
                  </a:cubicBezTo>
                  <a:lnTo>
                    <a:pt x="436" y="1817"/>
                  </a:lnTo>
                  <a:cubicBezTo>
                    <a:pt x="444" y="1817"/>
                    <a:pt x="453" y="1816"/>
                    <a:pt x="460" y="1816"/>
                  </a:cubicBezTo>
                  <a:lnTo>
                    <a:pt x="460" y="1816"/>
                  </a:lnTo>
                  <a:cubicBezTo>
                    <a:pt x="571" y="1816"/>
                    <a:pt x="663" y="1858"/>
                    <a:pt x="728" y="1938"/>
                  </a:cubicBezTo>
                  <a:lnTo>
                    <a:pt x="728" y="1938"/>
                  </a:lnTo>
                  <a:cubicBezTo>
                    <a:pt x="729" y="1939"/>
                    <a:pt x="729" y="1940"/>
                    <a:pt x="731" y="1941"/>
                  </a:cubicBezTo>
                  <a:lnTo>
                    <a:pt x="731" y="1941"/>
                  </a:lnTo>
                  <a:cubicBezTo>
                    <a:pt x="731" y="1943"/>
                    <a:pt x="733" y="1943"/>
                    <a:pt x="733" y="1944"/>
                  </a:cubicBezTo>
                  <a:lnTo>
                    <a:pt x="733" y="1944"/>
                  </a:lnTo>
                  <a:cubicBezTo>
                    <a:pt x="735" y="1948"/>
                    <a:pt x="738" y="1950"/>
                    <a:pt x="740" y="1954"/>
                  </a:cubicBezTo>
                  <a:lnTo>
                    <a:pt x="740" y="1954"/>
                  </a:lnTo>
                  <a:cubicBezTo>
                    <a:pt x="743" y="1957"/>
                    <a:pt x="745" y="1961"/>
                    <a:pt x="747" y="1964"/>
                  </a:cubicBezTo>
                  <a:lnTo>
                    <a:pt x="747" y="1964"/>
                  </a:lnTo>
                  <a:cubicBezTo>
                    <a:pt x="748" y="1965"/>
                    <a:pt x="748" y="1966"/>
                    <a:pt x="749" y="1966"/>
                  </a:cubicBezTo>
                  <a:lnTo>
                    <a:pt x="749" y="1966"/>
                  </a:lnTo>
                  <a:cubicBezTo>
                    <a:pt x="791" y="2029"/>
                    <a:pt x="815" y="2110"/>
                    <a:pt x="818" y="2202"/>
                  </a:cubicBezTo>
                  <a:lnTo>
                    <a:pt x="818" y="2202"/>
                  </a:lnTo>
                  <a:cubicBezTo>
                    <a:pt x="819" y="2209"/>
                    <a:pt x="819" y="2216"/>
                    <a:pt x="819" y="2223"/>
                  </a:cubicBezTo>
                  <a:lnTo>
                    <a:pt x="819" y="2223"/>
                  </a:lnTo>
                  <a:cubicBezTo>
                    <a:pt x="819" y="2450"/>
                    <a:pt x="692" y="2608"/>
                    <a:pt x="500" y="2627"/>
                  </a:cubicBezTo>
                  <a:lnTo>
                    <a:pt x="500" y="2627"/>
                  </a:lnTo>
                  <a:cubicBezTo>
                    <a:pt x="487" y="2628"/>
                    <a:pt x="474" y="2629"/>
                    <a:pt x="460" y="2629"/>
                  </a:cubicBezTo>
                  <a:lnTo>
                    <a:pt x="460" y="2629"/>
                  </a:lnTo>
                  <a:cubicBezTo>
                    <a:pt x="373" y="2629"/>
                    <a:pt x="252" y="2593"/>
                    <a:pt x="128" y="2530"/>
                  </a:cubicBezTo>
                  <a:lnTo>
                    <a:pt x="128" y="2530"/>
                  </a:lnTo>
                  <a:cubicBezTo>
                    <a:pt x="101" y="2516"/>
                    <a:pt x="69" y="2517"/>
                    <a:pt x="43" y="2533"/>
                  </a:cubicBezTo>
                  <a:lnTo>
                    <a:pt x="43" y="2533"/>
                  </a:lnTo>
                  <a:cubicBezTo>
                    <a:pt x="16" y="2550"/>
                    <a:pt x="0" y="2578"/>
                    <a:pt x="0" y="2609"/>
                  </a:cubicBezTo>
                  <a:lnTo>
                    <a:pt x="0" y="3599"/>
                  </a:lnTo>
                  <a:lnTo>
                    <a:pt x="992" y="3599"/>
                  </a:lnTo>
                  <a:lnTo>
                    <a:pt x="992" y="3599"/>
                  </a:lnTo>
                  <a:cubicBezTo>
                    <a:pt x="998" y="3599"/>
                    <a:pt x="1004" y="3600"/>
                    <a:pt x="1010" y="3601"/>
                  </a:cubicBezTo>
                  <a:lnTo>
                    <a:pt x="1010" y="3601"/>
                  </a:lnTo>
                  <a:cubicBezTo>
                    <a:pt x="1053" y="3606"/>
                    <a:pt x="1091" y="3631"/>
                    <a:pt x="1113" y="3668"/>
                  </a:cubicBezTo>
                  <a:lnTo>
                    <a:pt x="1113" y="3668"/>
                  </a:lnTo>
                  <a:cubicBezTo>
                    <a:pt x="1136" y="3705"/>
                    <a:pt x="1141" y="3749"/>
                    <a:pt x="1126" y="3788"/>
                  </a:cubicBezTo>
                  <a:lnTo>
                    <a:pt x="1126" y="3788"/>
                  </a:lnTo>
                  <a:cubicBezTo>
                    <a:pt x="1125" y="3794"/>
                    <a:pt x="1122" y="3800"/>
                    <a:pt x="1119" y="3805"/>
                  </a:cubicBezTo>
                  <a:lnTo>
                    <a:pt x="1119" y="3805"/>
                  </a:lnTo>
                  <a:cubicBezTo>
                    <a:pt x="1112" y="3820"/>
                    <a:pt x="1105" y="3834"/>
                    <a:pt x="1098" y="3849"/>
                  </a:cubicBezTo>
                  <a:lnTo>
                    <a:pt x="1098" y="3849"/>
                  </a:lnTo>
                  <a:cubicBezTo>
                    <a:pt x="1052" y="3949"/>
                    <a:pt x="1026" y="4045"/>
                    <a:pt x="1026" y="4114"/>
                  </a:cubicBezTo>
                  <a:lnTo>
                    <a:pt x="1026" y="4114"/>
                  </a:lnTo>
                  <a:cubicBezTo>
                    <a:pt x="1026" y="4207"/>
                    <a:pt x="1061" y="4285"/>
                    <a:pt x="1127" y="4339"/>
                  </a:cubicBezTo>
                  <a:lnTo>
                    <a:pt x="1127" y="4339"/>
                  </a:lnTo>
                  <a:cubicBezTo>
                    <a:pt x="1189" y="4390"/>
                    <a:pt x="1279" y="4418"/>
                    <a:pt x="1378" y="4418"/>
                  </a:cubicBezTo>
                  <a:lnTo>
                    <a:pt x="1378" y="4418"/>
                  </a:lnTo>
                  <a:cubicBezTo>
                    <a:pt x="1478" y="4418"/>
                    <a:pt x="1567" y="4390"/>
                    <a:pt x="1630" y="4339"/>
                  </a:cubicBezTo>
                  <a:lnTo>
                    <a:pt x="1630" y="4339"/>
                  </a:lnTo>
                  <a:cubicBezTo>
                    <a:pt x="1696" y="4285"/>
                    <a:pt x="1731" y="4207"/>
                    <a:pt x="1731" y="4114"/>
                  </a:cubicBezTo>
                  <a:lnTo>
                    <a:pt x="1731" y="4114"/>
                  </a:lnTo>
                  <a:cubicBezTo>
                    <a:pt x="1731" y="4034"/>
                    <a:pt x="1698" y="3918"/>
                    <a:pt x="1642" y="3805"/>
                  </a:cubicBezTo>
                  <a:lnTo>
                    <a:pt x="1642" y="3805"/>
                  </a:lnTo>
                  <a:cubicBezTo>
                    <a:pt x="1621" y="3760"/>
                    <a:pt x="1624" y="3708"/>
                    <a:pt x="1650" y="3666"/>
                  </a:cubicBezTo>
                  <a:lnTo>
                    <a:pt x="1650" y="3666"/>
                  </a:lnTo>
                  <a:cubicBezTo>
                    <a:pt x="1657" y="3656"/>
                    <a:pt x="1664" y="3647"/>
                    <a:pt x="1672" y="3638"/>
                  </a:cubicBezTo>
                  <a:lnTo>
                    <a:pt x="1672" y="3638"/>
                  </a:lnTo>
                  <a:cubicBezTo>
                    <a:pt x="1698" y="3614"/>
                    <a:pt x="1733" y="3599"/>
                    <a:pt x="1770" y="3599"/>
                  </a:cubicBezTo>
                  <a:lnTo>
                    <a:pt x="1770" y="3599"/>
                  </a:lnTo>
                  <a:lnTo>
                    <a:pt x="2761" y="3599"/>
                  </a:lnTo>
                  <a:lnTo>
                    <a:pt x="2761" y="841"/>
                  </a:lnTo>
                  <a:lnTo>
                    <a:pt x="2757" y="841"/>
                  </a:lnTo>
                </a:path>
              </a:pathLst>
            </a:custGeom>
            <a:solidFill>
              <a:schemeClr val="accent1"/>
            </a:solidFill>
            <a:ln>
              <a:noFill/>
            </a:ln>
          </p:spPr>
          <p:txBody>
            <a:bodyPr spcFirstLastPara="1" wrap="square" lIns="150750" tIns="75350" rIns="150750" bIns="75350" anchor="ctr" anchorCtr="0">
              <a:noAutofit/>
            </a:bodyPr>
            <a:lstStyle/>
            <a:p>
              <a:pPr marL="0" marR="0" lvl="0" indent="0" algn="l" rtl="0">
                <a:lnSpc>
                  <a:spcPct val="100000"/>
                </a:lnSpc>
                <a:spcBef>
                  <a:spcPts val="0"/>
                </a:spcBef>
                <a:spcAft>
                  <a:spcPts val="0"/>
                </a:spcAft>
                <a:buClr>
                  <a:srgbClr val="000000"/>
                </a:buClr>
                <a:buSzPts val="10773"/>
                <a:buFont typeface="Arial"/>
                <a:buNone/>
              </a:pPr>
              <a:endParaRPr sz="10773" b="0" i="0" u="none" strike="noStrike" cap="none">
                <a:solidFill>
                  <a:schemeClr val="lt1"/>
                </a:solidFill>
                <a:latin typeface="Arial"/>
                <a:ea typeface="Arial"/>
                <a:cs typeface="Arial"/>
                <a:sym typeface="Arial"/>
              </a:endParaRPr>
            </a:p>
          </p:txBody>
        </p:sp>
        <p:sp>
          <p:nvSpPr>
            <p:cNvPr id="167" name="Google Shape;167;p16"/>
            <p:cNvSpPr txBox="1"/>
            <p:nvPr/>
          </p:nvSpPr>
          <p:spPr>
            <a:xfrm>
              <a:off x="3085587" y="1679925"/>
              <a:ext cx="1898700" cy="1463400"/>
            </a:xfrm>
            <a:prstGeom prst="rect">
              <a:avLst/>
            </a:prstGeom>
            <a:noFill/>
            <a:ln>
              <a:noFill/>
            </a:ln>
          </p:spPr>
          <p:txBody>
            <a:bodyPr spcFirstLastPara="1" wrap="square" lIns="150750" tIns="75350" rIns="150750" bIns="75350" anchor="t" anchorCtr="0">
              <a:noAutofit/>
            </a:bodyPr>
            <a:lstStyle/>
            <a:p>
              <a:pPr marL="0" marR="0" lvl="0" indent="0" algn="ctr" rtl="0">
                <a:lnSpc>
                  <a:spcPct val="90000"/>
                </a:lnSpc>
                <a:spcBef>
                  <a:spcPts val="0"/>
                </a:spcBef>
                <a:spcAft>
                  <a:spcPts val="0"/>
                </a:spcAft>
                <a:buClr>
                  <a:srgbClr val="000000"/>
                </a:buClr>
                <a:buSzPts val="17589"/>
                <a:buFont typeface="Arial"/>
                <a:buNone/>
              </a:pPr>
              <a:r>
                <a:rPr lang="en" sz="17589" b="1" i="0" u="none" strike="noStrike" cap="none">
                  <a:solidFill>
                    <a:schemeClr val="lt1"/>
                  </a:solidFill>
                  <a:latin typeface="Poppins"/>
                  <a:ea typeface="Poppins"/>
                  <a:cs typeface="Poppins"/>
                  <a:sym typeface="Poppins"/>
                </a:rPr>
                <a:t>sh</a:t>
              </a:r>
              <a:endParaRPr sz="17589" b="1" i="0" u="none" strike="noStrike" cap="none">
                <a:solidFill>
                  <a:srgbClr val="000000"/>
                </a:solidFill>
                <a:latin typeface="Poppins"/>
                <a:ea typeface="Poppins"/>
                <a:cs typeface="Poppins"/>
                <a:sym typeface="Poppins"/>
              </a:endParaRPr>
            </a:p>
          </p:txBody>
        </p:sp>
      </p:grpSp>
      <p:sp>
        <p:nvSpPr>
          <p:cNvPr id="168" name="Google Shape;168;p16"/>
          <p:cNvSpPr txBox="1"/>
          <p:nvPr/>
        </p:nvSpPr>
        <p:spPr>
          <a:xfrm>
            <a:off x="11067412" y="3693887"/>
            <a:ext cx="3799860" cy="3217448"/>
          </a:xfrm>
          <a:prstGeom prst="rect">
            <a:avLst/>
          </a:prstGeom>
          <a:noFill/>
          <a:ln>
            <a:noFill/>
          </a:ln>
        </p:spPr>
        <p:txBody>
          <a:bodyPr spcFirstLastPara="1" wrap="square" lIns="150750" tIns="75350" rIns="150750" bIns="75350" anchor="t" anchorCtr="0">
            <a:noAutofit/>
          </a:bodyPr>
          <a:lstStyle/>
          <a:p>
            <a:pPr marL="0" marR="0" lvl="0" indent="0" algn="ctr" rtl="0">
              <a:lnSpc>
                <a:spcPct val="90000"/>
              </a:lnSpc>
              <a:spcBef>
                <a:spcPts val="0"/>
              </a:spcBef>
              <a:spcAft>
                <a:spcPts val="0"/>
              </a:spcAft>
              <a:buClr>
                <a:srgbClr val="000000"/>
              </a:buClr>
              <a:buSzPts val="17589"/>
              <a:buFont typeface="Arial"/>
              <a:buNone/>
            </a:pPr>
            <a:r>
              <a:rPr lang="en" sz="17589" b="1" i="0" u="none" strike="noStrike" cap="none">
                <a:solidFill>
                  <a:schemeClr val="lt1"/>
                </a:solidFill>
                <a:latin typeface="Poppins"/>
                <a:ea typeface="Poppins"/>
                <a:cs typeface="Poppins"/>
                <a:sym typeface="Poppins"/>
              </a:rPr>
              <a:t>y</a:t>
            </a:r>
            <a:endParaRPr sz="17589" b="1" i="0" u="none" strike="noStrike" cap="none">
              <a:solidFill>
                <a:srgbClr val="000000"/>
              </a:solidFill>
              <a:latin typeface="Poppins"/>
              <a:ea typeface="Poppins"/>
              <a:cs typeface="Poppins"/>
              <a:sym typeface="Poppins"/>
            </a:endParaRPr>
          </a:p>
        </p:txBody>
      </p:sp>
      <p:sp>
        <p:nvSpPr>
          <p:cNvPr id="169" name="Google Shape;169;p16"/>
          <p:cNvSpPr txBox="1"/>
          <p:nvPr/>
        </p:nvSpPr>
        <p:spPr>
          <a:xfrm>
            <a:off x="610317" y="626011"/>
            <a:ext cx="5774100" cy="2345400"/>
          </a:xfrm>
          <a:prstGeom prst="rect">
            <a:avLst/>
          </a:prstGeom>
          <a:noFill/>
          <a:ln>
            <a:noFill/>
          </a:ln>
        </p:spPr>
        <p:txBody>
          <a:bodyPr spcFirstLastPara="1" wrap="square" lIns="0" tIns="0" rIns="0" bIns="0" anchor="t" anchorCtr="0">
            <a:spAutoFit/>
          </a:bodyPr>
          <a:lstStyle/>
          <a:p>
            <a:pPr marL="0" marR="0" lvl="0" indent="0" algn="l" rtl="0">
              <a:lnSpc>
                <a:spcPct val="100487"/>
              </a:lnSpc>
              <a:spcBef>
                <a:spcPts val="0"/>
              </a:spcBef>
              <a:spcAft>
                <a:spcPts val="0"/>
              </a:spcAft>
              <a:buClr>
                <a:srgbClr val="000000"/>
              </a:buClr>
              <a:buSzPts val="7600"/>
              <a:buFont typeface="Arial"/>
              <a:buNone/>
            </a:pPr>
            <a:r>
              <a:rPr lang="en" sz="7600" b="1" i="0" u="none" strike="noStrike" cap="none">
                <a:solidFill>
                  <a:srgbClr val="0071B5"/>
                </a:solidFill>
                <a:latin typeface="Poppins Black"/>
                <a:ea typeface="Poppins Black"/>
                <a:cs typeface="Poppins Black"/>
                <a:sym typeface="Poppins Black"/>
              </a:rPr>
              <a:t>Spell </a:t>
            </a:r>
            <a:br>
              <a:rPr lang="en" sz="7600" b="1" i="0" u="none" strike="noStrike" cap="none">
                <a:solidFill>
                  <a:srgbClr val="0071B5"/>
                </a:solidFill>
                <a:latin typeface="Poppins Black"/>
                <a:ea typeface="Poppins Black"/>
                <a:cs typeface="Poppins Black"/>
                <a:sym typeface="Poppins Black"/>
              </a:rPr>
            </a:br>
            <a:r>
              <a:rPr lang="en" sz="7600" b="1" i="0" u="none" strike="noStrike" cap="none">
                <a:solidFill>
                  <a:srgbClr val="0071B5"/>
                </a:solidFill>
                <a:latin typeface="Poppins Black"/>
                <a:ea typeface="Poppins Black"/>
                <a:cs typeface="Poppins Black"/>
                <a:sym typeface="Poppins Black"/>
              </a:rPr>
              <a:t>the words</a:t>
            </a:r>
            <a:endParaRPr sz="7600" b="1" i="0" u="none" strike="noStrike" cap="none">
              <a:solidFill>
                <a:srgbClr val="0071B5"/>
              </a:solidFill>
              <a:latin typeface="Poppins Black"/>
              <a:ea typeface="Poppins Black"/>
              <a:cs typeface="Poppins Black"/>
              <a:sym typeface="Poppins Black"/>
            </a:endParaRPr>
          </a:p>
        </p:txBody>
      </p:sp>
      <p:pic>
        <p:nvPicPr>
          <p:cNvPr id="170" name="Google Shape;170;p16"/>
          <p:cNvPicPr preferRelativeResize="0"/>
          <p:nvPr/>
        </p:nvPicPr>
        <p:blipFill rotWithShape="1">
          <a:blip r:embed="rId3">
            <a:alphaModFix/>
          </a:blip>
          <a:srcRect/>
          <a:stretch/>
        </p:blipFill>
        <p:spPr>
          <a:xfrm>
            <a:off x="18281858" y="549800"/>
            <a:ext cx="669700" cy="1285901"/>
          </a:xfrm>
          <a:prstGeom prst="rect">
            <a:avLst/>
          </a:prstGeom>
          <a:noFill/>
          <a:ln>
            <a:noFill/>
          </a:ln>
        </p:spPr>
      </p:pic>
      <p:pic>
        <p:nvPicPr>
          <p:cNvPr id="171" name="Google Shape;171;p16"/>
          <p:cNvPicPr preferRelativeResize="0"/>
          <p:nvPr/>
        </p:nvPicPr>
        <p:blipFill rotWithShape="1">
          <a:blip r:embed="rId4">
            <a:alphaModFix/>
          </a:blip>
          <a:srcRect/>
          <a:stretch/>
        </p:blipFill>
        <p:spPr>
          <a:xfrm>
            <a:off x="537975" y="3283650"/>
            <a:ext cx="3734709" cy="24996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5"/>
                                        </p:tgtEl>
                                        <p:attrNameLst>
                                          <p:attrName>style.visibility</p:attrName>
                                        </p:attrNameLst>
                                      </p:cBhvr>
                                      <p:to>
                                        <p:strVal val="visible"/>
                                      </p:to>
                                    </p:set>
                                    <p:animEffect transition="in" filter="fade">
                                      <p:cBhvr>
                                        <p:cTn id="7" dur="1000"/>
                                        <p:tgtEl>
                                          <p:spTgt spid="16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4"/>
                                        </p:tgtEl>
                                        <p:attrNameLst>
                                          <p:attrName>style.visibility</p:attrName>
                                        </p:attrNameLst>
                                      </p:cBhvr>
                                      <p:to>
                                        <p:strVal val="visible"/>
                                      </p:to>
                                    </p:set>
                                    <p:animEffect transition="in" filter="fade">
                                      <p:cBhvr>
                                        <p:cTn id="12" dur="1000"/>
                                        <p:tgtEl>
                                          <p:spTgt spid="164"/>
                                        </p:tgtEl>
                                      </p:cBhvr>
                                    </p:animEffect>
                                  </p:childTnLst>
                                </p:cTn>
                              </p:par>
                              <p:par>
                                <p:cTn id="13" presetID="10" presetClass="entr" presetSubtype="0" fill="hold" nodeType="withEffect">
                                  <p:stCondLst>
                                    <p:cond delay="0"/>
                                  </p:stCondLst>
                                  <p:childTnLst>
                                    <p:set>
                                      <p:cBhvr>
                                        <p:cTn id="14" dur="1" fill="hold">
                                          <p:stCondLst>
                                            <p:cond delay="0"/>
                                          </p:stCondLst>
                                        </p:cTn>
                                        <p:tgtEl>
                                          <p:spTgt spid="168"/>
                                        </p:tgtEl>
                                        <p:attrNameLst>
                                          <p:attrName>style.visibility</p:attrName>
                                        </p:attrNameLst>
                                      </p:cBhvr>
                                      <p:to>
                                        <p:strVal val="visible"/>
                                      </p:to>
                                    </p:set>
                                    <p:animEffect transition="in" filter="fade">
                                      <p:cBhvr>
                                        <p:cTn id="15" dur="1000"/>
                                        <p:tgtEl>
                                          <p:spTgt spid="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grpSp>
        <p:nvGrpSpPr>
          <p:cNvPr id="177" name="Google Shape;177;p17"/>
          <p:cNvGrpSpPr/>
          <p:nvPr/>
        </p:nvGrpSpPr>
        <p:grpSpPr>
          <a:xfrm>
            <a:off x="9713004" y="2142935"/>
            <a:ext cx="5832155" cy="3109038"/>
            <a:chOff x="5784675" y="818500"/>
            <a:chExt cx="2737800" cy="1941900"/>
          </a:xfrm>
        </p:grpSpPr>
        <p:sp>
          <p:nvSpPr>
            <p:cNvPr id="178" name="Google Shape;178;p17"/>
            <p:cNvSpPr/>
            <p:nvPr/>
          </p:nvSpPr>
          <p:spPr>
            <a:xfrm>
              <a:off x="5784675" y="818500"/>
              <a:ext cx="2737800" cy="1941900"/>
            </a:xfrm>
            <a:prstGeom prst="rect">
              <a:avLst/>
            </a:prstGeom>
            <a:solidFill>
              <a:schemeClr val="accent2"/>
            </a:solidFill>
            <a:ln w="9525" cap="flat" cmpd="sng">
              <a:solidFill>
                <a:schemeClr val="accent2"/>
              </a:solidFill>
              <a:prstDash val="solid"/>
              <a:round/>
              <a:headEnd type="none" w="sm" len="sm"/>
              <a:tailEnd type="none" w="sm" len="sm"/>
            </a:ln>
          </p:spPr>
          <p:txBody>
            <a:bodyPr spcFirstLastPara="1" wrap="square" lIns="201000" tIns="201000" rIns="201000" bIns="201000" anchor="ctr" anchorCtr="0">
              <a:noAutofit/>
            </a:bodyPr>
            <a:lstStyle/>
            <a:p>
              <a:pPr marL="0" marR="0" lvl="0" indent="0" algn="l" rtl="0">
                <a:lnSpc>
                  <a:spcPct val="100000"/>
                </a:lnSpc>
                <a:spcBef>
                  <a:spcPts val="0"/>
                </a:spcBef>
                <a:spcAft>
                  <a:spcPts val="0"/>
                </a:spcAft>
                <a:buClr>
                  <a:srgbClr val="000000"/>
                </a:buClr>
                <a:buSzPts val="6767"/>
                <a:buFont typeface="Arial"/>
                <a:buNone/>
              </a:pPr>
              <a:endParaRPr sz="6767" b="0" i="0" u="none" strike="noStrike" cap="none">
                <a:solidFill>
                  <a:srgbClr val="000000"/>
                </a:solidFill>
                <a:latin typeface="Arial"/>
                <a:ea typeface="Arial"/>
                <a:cs typeface="Arial"/>
                <a:sym typeface="Arial"/>
              </a:endParaRPr>
            </a:p>
          </p:txBody>
        </p:sp>
        <p:sp>
          <p:nvSpPr>
            <p:cNvPr id="179" name="Google Shape;179;p17"/>
            <p:cNvSpPr/>
            <p:nvPr/>
          </p:nvSpPr>
          <p:spPr>
            <a:xfrm>
              <a:off x="5992352" y="1000900"/>
              <a:ext cx="2354100" cy="1577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201000" tIns="201000" rIns="201000" bIns="201000" anchor="ctr" anchorCtr="0">
              <a:noAutofit/>
            </a:bodyPr>
            <a:lstStyle/>
            <a:p>
              <a:pPr marL="0" marR="0" lvl="0" indent="0" algn="ctr" rtl="0">
                <a:lnSpc>
                  <a:spcPct val="100000"/>
                </a:lnSpc>
                <a:spcBef>
                  <a:spcPts val="0"/>
                </a:spcBef>
                <a:spcAft>
                  <a:spcPts val="0"/>
                </a:spcAft>
                <a:buClr>
                  <a:srgbClr val="000000"/>
                </a:buClr>
                <a:buSzPts val="10993"/>
                <a:buFont typeface="Arial"/>
                <a:buNone/>
              </a:pPr>
              <a:r>
                <a:rPr lang="en" sz="10993" b="1" i="0" u="none" strike="noStrike" cap="none">
                  <a:solidFill>
                    <a:schemeClr val="accent2"/>
                  </a:solidFill>
                  <a:latin typeface="Poppins"/>
                  <a:ea typeface="Poppins"/>
                  <a:cs typeface="Poppins"/>
                  <a:sym typeface="Poppins"/>
                </a:rPr>
                <a:t>my</a:t>
              </a:r>
              <a:endParaRPr sz="10993" b="1" i="0" u="none" strike="noStrike" cap="none">
                <a:solidFill>
                  <a:schemeClr val="accent2"/>
                </a:solidFill>
                <a:latin typeface="Poppins"/>
                <a:ea typeface="Poppins"/>
                <a:cs typeface="Poppins"/>
                <a:sym typeface="Poppins"/>
              </a:endParaRPr>
            </a:p>
          </p:txBody>
        </p:sp>
      </p:grpSp>
      <p:grpSp>
        <p:nvGrpSpPr>
          <p:cNvPr id="180" name="Google Shape;180;p17"/>
          <p:cNvGrpSpPr/>
          <p:nvPr/>
        </p:nvGrpSpPr>
        <p:grpSpPr>
          <a:xfrm>
            <a:off x="9713004" y="6066961"/>
            <a:ext cx="5832155" cy="3109038"/>
            <a:chOff x="8849723" y="-2013552"/>
            <a:chExt cx="2737800" cy="1941900"/>
          </a:xfrm>
        </p:grpSpPr>
        <p:sp>
          <p:nvSpPr>
            <p:cNvPr id="181" name="Google Shape;181;p17"/>
            <p:cNvSpPr/>
            <p:nvPr/>
          </p:nvSpPr>
          <p:spPr>
            <a:xfrm>
              <a:off x="8849723" y="-2013552"/>
              <a:ext cx="2737800" cy="1941900"/>
            </a:xfrm>
            <a:prstGeom prst="rect">
              <a:avLst/>
            </a:prstGeom>
            <a:solidFill>
              <a:schemeClr val="accent2"/>
            </a:solidFill>
            <a:ln w="9525" cap="flat" cmpd="sng">
              <a:solidFill>
                <a:schemeClr val="accent2"/>
              </a:solidFill>
              <a:prstDash val="solid"/>
              <a:round/>
              <a:headEnd type="none" w="sm" len="sm"/>
              <a:tailEnd type="none" w="sm" len="sm"/>
            </a:ln>
          </p:spPr>
          <p:txBody>
            <a:bodyPr spcFirstLastPara="1" wrap="square" lIns="201000" tIns="201000" rIns="201000" bIns="201000" anchor="ctr" anchorCtr="0">
              <a:noAutofit/>
            </a:bodyPr>
            <a:lstStyle/>
            <a:p>
              <a:pPr marL="0" marR="0" lvl="0" indent="0" algn="l" rtl="0">
                <a:lnSpc>
                  <a:spcPct val="100000"/>
                </a:lnSpc>
                <a:spcBef>
                  <a:spcPts val="0"/>
                </a:spcBef>
                <a:spcAft>
                  <a:spcPts val="0"/>
                </a:spcAft>
                <a:buClr>
                  <a:srgbClr val="000000"/>
                </a:buClr>
                <a:buSzPts val="6767"/>
                <a:buFont typeface="Arial"/>
                <a:buNone/>
              </a:pPr>
              <a:endParaRPr sz="6767" b="0" i="0" u="none" strike="noStrike" cap="none">
                <a:solidFill>
                  <a:srgbClr val="000000"/>
                </a:solidFill>
                <a:latin typeface="Arial"/>
                <a:ea typeface="Arial"/>
                <a:cs typeface="Arial"/>
                <a:sym typeface="Arial"/>
              </a:endParaRPr>
            </a:p>
          </p:txBody>
        </p:sp>
        <p:sp>
          <p:nvSpPr>
            <p:cNvPr id="182" name="Google Shape;182;p17"/>
            <p:cNvSpPr/>
            <p:nvPr/>
          </p:nvSpPr>
          <p:spPr>
            <a:xfrm>
              <a:off x="9041583" y="-1831152"/>
              <a:ext cx="2354100" cy="1577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201000" tIns="201000" rIns="201000" bIns="201000" anchor="ctr" anchorCtr="0">
              <a:noAutofit/>
            </a:bodyPr>
            <a:lstStyle/>
            <a:p>
              <a:pPr marL="0" marR="0" lvl="0" indent="0" algn="ctr" rtl="0">
                <a:lnSpc>
                  <a:spcPct val="100000"/>
                </a:lnSpc>
                <a:spcBef>
                  <a:spcPts val="0"/>
                </a:spcBef>
                <a:spcAft>
                  <a:spcPts val="0"/>
                </a:spcAft>
                <a:buClr>
                  <a:srgbClr val="000000"/>
                </a:buClr>
                <a:buSzPts val="10993"/>
                <a:buFont typeface="Arial"/>
                <a:buNone/>
              </a:pPr>
              <a:r>
                <a:rPr lang="en" sz="10993" b="1" i="0" u="none" strike="noStrike" cap="none">
                  <a:solidFill>
                    <a:schemeClr val="accent2"/>
                  </a:solidFill>
                  <a:latin typeface="Poppins"/>
                  <a:ea typeface="Poppins"/>
                  <a:cs typeface="Poppins"/>
                  <a:sym typeface="Poppins"/>
                </a:rPr>
                <a:t>by</a:t>
              </a:r>
              <a:endParaRPr sz="10993" b="1" i="0" u="none" strike="noStrike" cap="none">
                <a:solidFill>
                  <a:schemeClr val="accent2"/>
                </a:solidFill>
                <a:latin typeface="Poppins"/>
                <a:ea typeface="Poppins"/>
                <a:cs typeface="Poppins"/>
                <a:sym typeface="Poppins"/>
              </a:endParaRPr>
            </a:p>
          </p:txBody>
        </p:sp>
      </p:grpSp>
      <p:sp>
        <p:nvSpPr>
          <p:cNvPr id="183" name="Google Shape;183;p17"/>
          <p:cNvSpPr txBox="1"/>
          <p:nvPr/>
        </p:nvSpPr>
        <p:spPr>
          <a:xfrm>
            <a:off x="17538445" y="1968387"/>
            <a:ext cx="2052955" cy="327025"/>
          </a:xfrm>
          <a:prstGeom prst="rect">
            <a:avLst/>
          </a:prstGeom>
          <a:noFill/>
          <a:ln>
            <a:noFill/>
          </a:ln>
        </p:spPr>
        <p:txBody>
          <a:bodyPr spcFirstLastPara="1" wrap="square" lIns="0" tIns="15875" rIns="0" bIns="0" anchor="t" anchorCtr="0">
            <a:spAutoFit/>
          </a:bodyPr>
          <a:lstStyle/>
          <a:p>
            <a:pPr marL="12700" marR="0" lvl="0" indent="0" algn="l" rtl="0">
              <a:lnSpc>
                <a:spcPct val="100000"/>
              </a:lnSpc>
              <a:spcBef>
                <a:spcPts val="0"/>
              </a:spcBef>
              <a:spcAft>
                <a:spcPts val="0"/>
              </a:spcAft>
              <a:buClr>
                <a:srgbClr val="000000"/>
              </a:buClr>
              <a:buSzPts val="1950"/>
              <a:buFont typeface="Arial"/>
              <a:buNone/>
            </a:pPr>
            <a:r>
              <a:rPr lang="en" sz="1950" b="1" i="0" u="none" strike="noStrike" cap="none">
                <a:solidFill>
                  <a:srgbClr val="0071B5"/>
                </a:solidFill>
                <a:latin typeface="Poppins Black"/>
                <a:ea typeface="Poppins Black"/>
                <a:cs typeface="Poppins Black"/>
                <a:sym typeface="Poppins Black"/>
              </a:rPr>
              <a:t>Family Activity</a:t>
            </a:r>
            <a:endParaRPr sz="1950" b="0" i="0" u="none" strike="noStrike" cap="none">
              <a:solidFill>
                <a:srgbClr val="000000"/>
              </a:solidFill>
              <a:latin typeface="Poppins Black"/>
              <a:ea typeface="Poppins Black"/>
              <a:cs typeface="Poppins Black"/>
              <a:sym typeface="Poppins Black"/>
            </a:endParaRPr>
          </a:p>
        </p:txBody>
      </p:sp>
      <p:pic>
        <p:nvPicPr>
          <p:cNvPr id="184" name="Google Shape;184;p17"/>
          <p:cNvPicPr preferRelativeResize="0"/>
          <p:nvPr/>
        </p:nvPicPr>
        <p:blipFill rotWithShape="1">
          <a:blip r:embed="rId3">
            <a:alphaModFix/>
          </a:blip>
          <a:srcRect/>
          <a:stretch/>
        </p:blipFill>
        <p:spPr>
          <a:xfrm>
            <a:off x="17653913" y="312775"/>
            <a:ext cx="1821934" cy="1567072"/>
          </a:xfrm>
          <a:prstGeom prst="rect">
            <a:avLst/>
          </a:prstGeom>
          <a:noFill/>
          <a:ln>
            <a:noFill/>
          </a:ln>
        </p:spPr>
      </p:pic>
      <p:sp>
        <p:nvSpPr>
          <p:cNvPr id="185" name="Google Shape;185;p17"/>
          <p:cNvSpPr txBox="1"/>
          <p:nvPr/>
        </p:nvSpPr>
        <p:spPr>
          <a:xfrm>
            <a:off x="610317" y="626011"/>
            <a:ext cx="6202800" cy="3520800"/>
          </a:xfrm>
          <a:prstGeom prst="rect">
            <a:avLst/>
          </a:prstGeom>
          <a:noFill/>
          <a:ln>
            <a:noFill/>
          </a:ln>
        </p:spPr>
        <p:txBody>
          <a:bodyPr spcFirstLastPara="1" wrap="square" lIns="0" tIns="0" rIns="0" bIns="0" anchor="t" anchorCtr="0">
            <a:spAutoFit/>
          </a:bodyPr>
          <a:lstStyle/>
          <a:p>
            <a:pPr marL="0" marR="0" lvl="0" indent="0" algn="l" rtl="0">
              <a:lnSpc>
                <a:spcPct val="100487"/>
              </a:lnSpc>
              <a:spcBef>
                <a:spcPts val="0"/>
              </a:spcBef>
              <a:spcAft>
                <a:spcPts val="0"/>
              </a:spcAft>
              <a:buClr>
                <a:srgbClr val="000000"/>
              </a:buClr>
              <a:buSzPts val="7600"/>
              <a:buFont typeface="Arial"/>
              <a:buNone/>
            </a:pPr>
            <a:r>
              <a:rPr lang="en" sz="7600" b="1" i="0" u="none" strike="noStrike" cap="none">
                <a:solidFill>
                  <a:srgbClr val="0071B5"/>
                </a:solidFill>
                <a:latin typeface="Poppins Black"/>
                <a:ea typeface="Poppins Black"/>
                <a:cs typeface="Poppins Black"/>
                <a:sym typeface="Poppins Black"/>
              </a:rPr>
              <a:t>High </a:t>
            </a:r>
            <a:br>
              <a:rPr lang="en" sz="7600" b="1" i="0" u="none" strike="noStrike" cap="none">
                <a:solidFill>
                  <a:srgbClr val="0071B5"/>
                </a:solidFill>
                <a:latin typeface="Poppins Black"/>
                <a:ea typeface="Poppins Black"/>
                <a:cs typeface="Poppins Black"/>
                <a:sym typeface="Poppins Black"/>
              </a:rPr>
            </a:br>
            <a:r>
              <a:rPr lang="en" sz="7600" b="1" i="0" u="none" strike="noStrike" cap="none">
                <a:solidFill>
                  <a:srgbClr val="0071B5"/>
                </a:solidFill>
                <a:latin typeface="Poppins Black"/>
                <a:ea typeface="Poppins Black"/>
                <a:cs typeface="Poppins Black"/>
                <a:sym typeface="Poppins Black"/>
              </a:rPr>
              <a:t>Frequency </a:t>
            </a:r>
            <a:br>
              <a:rPr lang="en" sz="7600" b="1" i="0" u="none" strike="noStrike" cap="none">
                <a:solidFill>
                  <a:srgbClr val="0071B5"/>
                </a:solidFill>
                <a:latin typeface="Poppins Black"/>
                <a:ea typeface="Poppins Black"/>
                <a:cs typeface="Poppins Black"/>
                <a:sym typeface="Poppins Black"/>
              </a:rPr>
            </a:br>
            <a:r>
              <a:rPr lang="en" sz="7600" b="1" i="0" u="none" strike="noStrike" cap="none">
                <a:solidFill>
                  <a:srgbClr val="0071B5"/>
                </a:solidFill>
                <a:latin typeface="Poppins Black"/>
                <a:ea typeface="Poppins Black"/>
                <a:cs typeface="Poppins Black"/>
                <a:sym typeface="Poppins Black"/>
              </a:rPr>
              <a:t>Words</a:t>
            </a:r>
            <a:endParaRPr sz="7600" b="1" i="0" u="none" strike="noStrike" cap="none">
              <a:solidFill>
                <a:srgbClr val="0071B5"/>
              </a:solidFill>
              <a:latin typeface="Poppins Black"/>
              <a:ea typeface="Poppins Black"/>
              <a:cs typeface="Poppins Black"/>
              <a:sym typeface="Poppins Black"/>
            </a:endParaRPr>
          </a:p>
        </p:txBody>
      </p:sp>
      <p:sp>
        <p:nvSpPr>
          <p:cNvPr id="186" name="Google Shape;186;p17"/>
          <p:cNvSpPr txBox="1"/>
          <p:nvPr/>
        </p:nvSpPr>
        <p:spPr>
          <a:xfrm>
            <a:off x="610316" y="6725451"/>
            <a:ext cx="5276100" cy="2669400"/>
          </a:xfrm>
          <a:prstGeom prst="rect">
            <a:avLst/>
          </a:prstGeom>
          <a:noFill/>
          <a:ln>
            <a:noFill/>
          </a:ln>
        </p:spPr>
        <p:txBody>
          <a:bodyPr spcFirstLastPara="1" wrap="square" lIns="0" tIns="13950" rIns="0" bIns="0" anchor="t" anchorCtr="0">
            <a:spAutoFit/>
          </a:bodyPr>
          <a:lstStyle/>
          <a:p>
            <a:pPr marL="1270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We see high frequency words all the time!</a:t>
            </a:r>
            <a:endParaRPr sz="3450" b="1" i="0" u="none" strike="noStrike" cap="none">
              <a:solidFill>
                <a:srgbClr val="0071B5"/>
              </a:solidFill>
              <a:latin typeface="Poppins"/>
              <a:ea typeface="Poppins"/>
              <a:cs typeface="Poppins"/>
              <a:sym typeface="Poppins"/>
            </a:endParaRPr>
          </a:p>
          <a:p>
            <a:pPr marL="12700" marR="0" lvl="0" indent="0" algn="l" rtl="0">
              <a:lnSpc>
                <a:spcPct val="100000"/>
              </a:lnSpc>
              <a:spcBef>
                <a:spcPts val="0"/>
              </a:spcBef>
              <a:spcAft>
                <a:spcPts val="0"/>
              </a:spcAft>
              <a:buClr>
                <a:srgbClr val="000000"/>
              </a:buClr>
              <a:buSzPts val="3450"/>
              <a:buFont typeface="Arial"/>
              <a:buNone/>
            </a:pPr>
            <a:endParaRPr sz="3450" b="1" i="0" u="none" strike="noStrike" cap="none">
              <a:solidFill>
                <a:srgbClr val="0071B5"/>
              </a:solidFill>
              <a:latin typeface="Poppins"/>
              <a:ea typeface="Poppins"/>
              <a:cs typeface="Poppins"/>
              <a:sym typeface="Poppins"/>
            </a:endParaRPr>
          </a:p>
          <a:p>
            <a:pPr marL="1270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Let’s figure out how to read them!</a:t>
            </a:r>
            <a:endParaRPr sz="3450" b="1" i="0" u="none" strike="noStrike" cap="none">
              <a:solidFill>
                <a:srgbClr val="0071B5"/>
              </a:solidFill>
              <a:latin typeface="Poppins"/>
              <a:ea typeface="Poppins"/>
              <a:cs typeface="Poppins"/>
              <a:sym typeface="Poppins"/>
            </a:endParaRPr>
          </a:p>
        </p:txBody>
      </p:sp>
      <p:pic>
        <p:nvPicPr>
          <p:cNvPr id="187" name="Google Shape;187;p17"/>
          <p:cNvPicPr preferRelativeResize="0"/>
          <p:nvPr/>
        </p:nvPicPr>
        <p:blipFill rotWithShape="1">
          <a:blip r:embed="rId4">
            <a:alphaModFix/>
          </a:blip>
          <a:srcRect/>
          <a:stretch/>
        </p:blipFill>
        <p:spPr>
          <a:xfrm>
            <a:off x="690325" y="4334725"/>
            <a:ext cx="2263725" cy="213027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77"/>
                                        </p:tgtEl>
                                        <p:attrNameLst>
                                          <p:attrName>style.visibility</p:attrName>
                                        </p:attrNameLst>
                                      </p:cBhvr>
                                      <p:to>
                                        <p:strVal val="visible"/>
                                      </p:to>
                                    </p:set>
                                    <p:anim calcmode="lin" valueType="num">
                                      <p:cBhvr additive="base">
                                        <p:cTn id="7" dur="1000"/>
                                        <p:tgtEl>
                                          <p:spTgt spid="177"/>
                                        </p:tgtEl>
                                        <p:attrNameLst>
                                          <p:attrName>ppt_w</p:attrName>
                                        </p:attrNameLst>
                                      </p:cBhvr>
                                      <p:tavLst>
                                        <p:tav tm="0">
                                          <p:val>
                                            <p:strVal val="0"/>
                                          </p:val>
                                        </p:tav>
                                        <p:tav tm="100000">
                                          <p:val>
                                            <p:strVal val="#ppt_w"/>
                                          </p:val>
                                        </p:tav>
                                      </p:tavLst>
                                    </p:anim>
                                    <p:anim calcmode="lin" valueType="num">
                                      <p:cBhvr additive="base">
                                        <p:cTn id="8" dur="1000"/>
                                        <p:tgtEl>
                                          <p:spTgt spid="177"/>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180"/>
                                        </p:tgtEl>
                                        <p:attrNameLst>
                                          <p:attrName>style.visibility</p:attrName>
                                        </p:attrNameLst>
                                      </p:cBhvr>
                                      <p:to>
                                        <p:strVal val="visible"/>
                                      </p:to>
                                    </p:set>
                                    <p:anim calcmode="lin" valueType="num">
                                      <p:cBhvr additive="base">
                                        <p:cTn id="13" dur="1300"/>
                                        <p:tgtEl>
                                          <p:spTgt spid="180"/>
                                        </p:tgtEl>
                                        <p:attrNameLst>
                                          <p:attrName>ppt_w</p:attrName>
                                        </p:attrNameLst>
                                      </p:cBhvr>
                                      <p:tavLst>
                                        <p:tav tm="0">
                                          <p:val>
                                            <p:strVal val="0"/>
                                          </p:val>
                                        </p:tav>
                                        <p:tav tm="100000">
                                          <p:val>
                                            <p:strVal val="#ppt_w"/>
                                          </p:val>
                                        </p:tav>
                                      </p:tavLst>
                                    </p:anim>
                                    <p:anim calcmode="lin" valueType="num">
                                      <p:cBhvr additive="base">
                                        <p:cTn id="14" dur="1300"/>
                                        <p:tgtEl>
                                          <p:spTgt spid="180"/>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Custom 2">
      <a:dk1>
        <a:srgbClr val="242424"/>
      </a:dk1>
      <a:lt1>
        <a:srgbClr val="FFFFFF"/>
      </a:lt1>
      <a:dk2>
        <a:srgbClr val="666666"/>
      </a:dk2>
      <a:lt2>
        <a:srgbClr val="E7E6E6"/>
      </a:lt2>
      <a:accent1>
        <a:srgbClr val="006FB6"/>
      </a:accent1>
      <a:accent2>
        <a:srgbClr val="EB692E"/>
      </a:accent2>
      <a:accent3>
        <a:srgbClr val="96C93E"/>
      </a:accent3>
      <a:accent4>
        <a:srgbClr val="EDC31B"/>
      </a:accent4>
      <a:accent5>
        <a:srgbClr val="A2DEF9"/>
      </a:accent5>
      <a:accent6>
        <a:srgbClr val="D7E8AF"/>
      </a:accent6>
      <a:hlink>
        <a:srgbClr val="006FB6"/>
      </a:hlink>
      <a:folHlink>
        <a:srgbClr val="6666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2792</Words>
  <Application>Microsoft Office PowerPoint</Application>
  <PresentationFormat>Custom</PresentationFormat>
  <Paragraphs>173</Paragraphs>
  <Slides>9</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Poppins Black</vt:lpstr>
      <vt:lpstr>Arial</vt:lpstr>
      <vt:lpstr>Calibri</vt:lpstr>
      <vt:lpstr>Poppins</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Cassidy Garcia</cp:lastModifiedBy>
  <cp:revision>1</cp:revision>
  <dcterms:modified xsi:type="dcterms:W3CDTF">2024-07-29T18:56:04Z</dcterms:modified>
</cp:coreProperties>
</file>