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1309350" cx="20104100"/>
  <p:notesSz cx="9144000" cy="6858000"/>
  <p:embeddedFontLst>
    <p:embeddedFont>
      <p:font typeface="Poppins"/>
      <p:regular r:id="rId15"/>
      <p:bold r:id="rId16"/>
      <p:italic r:id="rId17"/>
      <p:boldItalic r:id="rId18"/>
    </p:embeddedFont>
    <p:embeddedFont>
      <p:font typeface="Poppins Black"/>
      <p:bold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120">
          <p15:clr>
            <a:srgbClr val="A4A3A4"/>
          </p15:clr>
        </p15:guide>
        <p15:guide id="2" pos="317">
          <p15:clr>
            <a:srgbClr val="A4A3A4"/>
          </p15:clr>
        </p15:guide>
        <p15:guide id="3" orient="horz" pos="158">
          <p15:clr>
            <a:srgbClr val="9AA0A6"/>
          </p15:clr>
        </p15:guide>
        <p15:guide id="4" orient="horz" pos="2454">
          <p15:clr>
            <a:srgbClr val="9AA0A6"/>
          </p15:clr>
        </p15:guide>
        <p15:guide id="5" pos="639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120" orient="horz"/>
        <p:guide pos="317"/>
        <p:guide pos="158" orient="horz"/>
        <p:guide pos="2454" orient="horz"/>
        <p:guide pos="639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Black-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regular.fntdata"/><Relationship Id="rId14" Type="http://schemas.openxmlformats.org/officeDocument/2006/relationships/slide" Target="slides/slide9.xml"/><Relationship Id="rId17" Type="http://schemas.openxmlformats.org/officeDocument/2006/relationships/font" Target="fonts/Poppins-italic.fntdata"/><Relationship Id="rId16" Type="http://schemas.openxmlformats.org/officeDocument/2006/relationships/font" Target="fonts/Poppins-bold.fntdata"/><Relationship Id="rId5" Type="http://schemas.openxmlformats.org/officeDocument/2006/relationships/notesMaster" Target="notesMasters/notesMaster1.xml"/><Relationship Id="rId19" Type="http://schemas.openxmlformats.org/officeDocument/2006/relationships/font" Target="fonts/PoppinsBlack-bold.fntdata"/><Relationship Id="rId6" Type="http://schemas.openxmlformats.org/officeDocument/2006/relationships/slide" Target="slides/slide1.xml"/><Relationship Id="rId18" Type="http://schemas.openxmlformats.org/officeDocument/2006/relationships/font" Target="fonts/Poppins-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1: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In this unit, we're going to learn a new rule to help us decode words. When a word ends with a vowel, it's called an open syllable and the vowel makes the long vowel sound, it says its name. Words in this unit will end with a vowel. For example, </a:t>
            </a:r>
            <a:r>
              <a:rPr i="1" lang="en" sz="1200">
                <a:solidFill>
                  <a:schemeClr val="dk1"/>
                </a:solidFill>
                <a:latin typeface="Poppins"/>
                <a:ea typeface="Poppins"/>
                <a:cs typeface="Poppins"/>
                <a:sym typeface="Poppins"/>
              </a:rPr>
              <a:t>no</a:t>
            </a:r>
            <a:r>
              <a:rPr lang="en" sz="1200">
                <a:solidFill>
                  <a:schemeClr val="dk1"/>
                </a:solidFill>
                <a:latin typeface="Poppins"/>
                <a:ea typeface="Poppins"/>
                <a:cs typeface="Poppins"/>
                <a:sym typeface="Poppins"/>
              </a:rPr>
              <a:t> is an open syllable and the vowel will make the long vowel sound, so we read the word /n/ /o/ = no. Before we start practicing that, let's review our sound letter vowel cards. We say the short vowel sound, followed by the long vowel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the </a:t>
            </a:r>
            <a:r>
              <a:rPr b="1" lang="en" sz="1200">
                <a:solidFill>
                  <a:schemeClr val="dk1"/>
                </a:solidFill>
                <a:latin typeface="Poppins"/>
                <a:ea typeface="Poppins"/>
                <a:cs typeface="Poppins"/>
                <a:sym typeface="Poppins"/>
              </a:rPr>
              <a:t>Sound Letter cards for a, e, i, o, and u</a:t>
            </a:r>
            <a:r>
              <a:rPr lang="en" sz="1200">
                <a:solidFill>
                  <a:schemeClr val="dk1"/>
                </a:solidFill>
                <a:latin typeface="Poppins"/>
                <a:ea typeface="Poppins"/>
                <a:cs typeface="Poppins"/>
                <a:sym typeface="Poppins"/>
              </a:rPr>
              <a:t>, guiding students to say the short vowel sound and long vowel sound for each letter.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words that end in a vowel, also called an open syllable, we use the long vowel sound. </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2: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2: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our short and long vowel sounds one more time and the consonant digraphs we've learned in Level A.</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the </a:t>
            </a:r>
            <a:r>
              <a:rPr b="1" lang="en" sz="1200">
                <a:solidFill>
                  <a:schemeClr val="dk1"/>
                </a:solidFill>
                <a:latin typeface="Poppins"/>
                <a:ea typeface="Poppins"/>
                <a:cs typeface="Poppins"/>
                <a:sym typeface="Poppins"/>
              </a:rPr>
              <a:t>Sound Letter cards for a, e, i, o, and u</a:t>
            </a:r>
            <a:r>
              <a:rPr lang="en" sz="1200">
                <a:solidFill>
                  <a:schemeClr val="dk1"/>
                </a:solidFill>
                <a:latin typeface="Poppins"/>
                <a:ea typeface="Poppins"/>
                <a:cs typeface="Poppins"/>
                <a:sym typeface="Poppins"/>
              </a:rPr>
              <a:t> and </a:t>
            </a:r>
            <a:r>
              <a:rPr b="1" lang="en" sz="1200">
                <a:solidFill>
                  <a:schemeClr val="dk1"/>
                </a:solidFill>
                <a:latin typeface="Poppins"/>
                <a:ea typeface="Poppins"/>
                <a:cs typeface="Poppins"/>
                <a:sym typeface="Poppins"/>
              </a:rPr>
              <a:t>wh, sh, ch, ng, ck, ph, and qu</a:t>
            </a:r>
            <a:r>
              <a:rPr lang="en" sz="1200">
                <a:solidFill>
                  <a:schemeClr val="dk1"/>
                </a:solidFill>
                <a:latin typeface="Poppins"/>
                <a:ea typeface="Poppins"/>
                <a:cs typeface="Poppins"/>
                <a:sym typeface="Poppins"/>
              </a:rPr>
              <a:t> or use the </a:t>
            </a:r>
            <a:r>
              <a:rPr b="1" lang="en" sz="1200">
                <a:solidFill>
                  <a:schemeClr val="dk1"/>
                </a:solidFill>
                <a:latin typeface="Poppins"/>
                <a:ea typeface="Poppins"/>
                <a:cs typeface="Poppins"/>
                <a:sym typeface="Poppins"/>
              </a:rPr>
              <a:t>Level A Sound Letter Mat</a:t>
            </a:r>
            <a:r>
              <a:rPr lang="en" sz="1200">
                <a:solidFill>
                  <a:schemeClr val="dk1"/>
                </a:solidFill>
                <a:latin typeface="Poppins"/>
                <a:ea typeface="Poppins"/>
                <a:cs typeface="Poppins"/>
                <a:sym typeface="Poppins"/>
              </a:rPr>
              <a:t>, guiding students to say the short vowel sound and long vowel sound for each letter.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our new word pattern!</a:t>
            </a:r>
            <a:endParaRPr b="1"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3: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When words end with a vowel, it's called an open syllable and the vowel makes the long vowel sound, or says its name.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go</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g. G says /g/. Next comes a vowel, o. This is an open syllable, a consonant vowel spelling pattern. The vowel makes the long vowel sound, it says its name. Now that I know what kind of word it is, and what vowel sound to use, I can blend the sounds together to read the word. /g/ /o/ = go. Let's segment and blend the word together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go</a:t>
            </a:r>
            <a:r>
              <a:rPr lang="en" sz="1200">
                <a:solidFill>
                  <a:schemeClr val="dk1"/>
                </a:solidFill>
                <a:latin typeface="Poppins"/>
                <a:ea typeface="Poppins"/>
                <a:cs typeface="Poppins"/>
                <a:sym typeface="Poppins"/>
              </a:rPr>
              <a:t>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Why is this word read as /g/ /o/ = "go"?</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that words that end with a vowel are called open syllables and open syllables use the long vowel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explanations!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so</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/s/ /o/. s says /s/. Next comes a vowel, o. This is an open syllable, consonant vowel spelling pattern. The vowel makes the long vowel sound, it says its name. Now that I know what kind of word it is, and what vowel sound to use, I can blend the sounds together to read the word. /s/ /o/ = so. Let's blend it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open syllable using the long vowel sound,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Open syllables use the long vowel sound. Great thinking while blending the sounds today!</a:t>
            </a:r>
            <a:endParaRPr b="1" sz="1200">
              <a:solidFill>
                <a:schemeClr val="dk1"/>
              </a:solidFill>
              <a:latin typeface="Poppins"/>
              <a:ea typeface="Poppins"/>
              <a:cs typeface="Poppins"/>
              <a:sym typeface="Poppins"/>
            </a:endParaRPr>
          </a:p>
        </p:txBody>
      </p:sp>
      <p:sp>
        <p:nvSpPr>
          <p:cNvPr id="84" name="Google Shape;84;p3: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85" name="Google Shape;85;p3: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no.</a:t>
            </a:r>
            <a:r>
              <a:rPr lang="en" sz="1200">
                <a:solidFill>
                  <a:schemeClr val="dk1"/>
                </a:solidFill>
                <a:latin typeface="Poppins"/>
                <a:ea typeface="Poppins"/>
                <a:cs typeface="Poppins"/>
                <a:sym typeface="Poppins"/>
              </a:rPr>
              <a:t>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CV spelling pattern. We'll use the long vowel sound. /n/ /o/ = no. Your turn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"no". Let's look at the next word. How would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go. </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Because it ends with a vowel, it is an open syllable. How will you read this word?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"go".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i="1" lang="en" sz="1200">
                <a:solidFill>
                  <a:schemeClr val="dk1"/>
                </a:solidFill>
                <a:latin typeface="Poppins"/>
                <a:ea typeface="Poppins"/>
                <a:cs typeface="Poppins"/>
                <a:sym typeface="Poppins"/>
              </a:rPr>
              <a:t>No, I will not go. He has the flu</a:t>
            </a:r>
            <a:r>
              <a:rPr lang="en" sz="1200">
                <a:solidFill>
                  <a:schemeClr val="dk1"/>
                </a:solidFill>
                <a:latin typeface="Poppins"/>
                <a:ea typeface="Poppins"/>
                <a:cs typeface="Poppins"/>
                <a:sym typeface="Poppins"/>
              </a:rPr>
              <a:t>.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Amazing work! Remember, an open syllable ends with a vowel and the vowel makes the long vowel sound. Those brains are growing!</a:t>
            </a:r>
            <a:endParaRPr b="1" sz="1200">
              <a:solidFill>
                <a:schemeClr val="dk1"/>
              </a:solidFill>
              <a:latin typeface="Poppins"/>
              <a:ea typeface="Poppins"/>
              <a:cs typeface="Poppins"/>
              <a:sym typeface="Poppins"/>
            </a:endParaRPr>
          </a:p>
        </p:txBody>
      </p:sp>
      <p:sp>
        <p:nvSpPr>
          <p:cNvPr id="103" name="Google Shape;103;p4: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04" name="Google Shape;104;p4: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no, so, go</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b="1" sz="1200">
              <a:solidFill>
                <a:schemeClr val="dk1"/>
              </a:solidFill>
              <a:latin typeface="Poppins"/>
              <a:ea typeface="Poppins"/>
              <a:cs typeface="Poppins"/>
              <a:sym typeface="Poppins"/>
            </a:endParaRPr>
          </a:p>
        </p:txBody>
      </p:sp>
      <p:sp>
        <p:nvSpPr>
          <p:cNvPr id="123" name="Google Shape;123;p5: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24" name="Google Shape;124;p5: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latin typeface="Poppins"/>
                <a:ea typeface="Poppins"/>
                <a:cs typeface="Poppins"/>
                <a:sym typeface="Poppins"/>
              </a:rPr>
              <a:t>no</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no</a:t>
            </a:r>
            <a:r>
              <a:rPr lang="en" sz="1200">
                <a:solidFill>
                  <a:schemeClr val="dk1"/>
                </a:solidFill>
                <a:latin typeface="Poppins"/>
                <a:ea typeface="Poppins"/>
                <a:cs typeface="Poppins"/>
                <a:sym typeface="Poppins"/>
              </a:rPr>
              <a:t>? Let's listen to the sounds and match the sound to the correct letter. The word is "no". I hear /n/ /o/. I know that sound for /n/ = n and the sound for /o/ = the letter o.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i="1" lang="en" sz="1200">
                <a:solidFill>
                  <a:schemeClr val="dk1"/>
                </a:solidFill>
                <a:latin typeface="Poppins"/>
                <a:ea typeface="Poppins"/>
                <a:cs typeface="Poppins"/>
                <a:sym typeface="Poppins"/>
              </a:rPr>
              <a:t>no</a:t>
            </a:r>
            <a:r>
              <a:rPr lang="en" sz="1200">
                <a:solidFill>
                  <a:schemeClr val="dk1"/>
                </a:solidFill>
                <a:latin typeface="Poppins"/>
                <a:ea typeface="Poppins"/>
                <a:cs typeface="Poppins"/>
                <a:sym typeface="Poppins"/>
              </a:rPr>
              <a:t> we write the letters n-o. </a:t>
            </a:r>
            <a:endParaRPr sz="1200">
              <a:solidFill>
                <a:schemeClr val="dk1"/>
              </a:solidFill>
              <a:latin typeface="Poppins"/>
              <a:ea typeface="Poppins"/>
              <a:cs typeface="Poppins"/>
              <a:sym typeface="Poppins"/>
            </a:endParaRPr>
          </a:p>
        </p:txBody>
      </p:sp>
      <p:sp>
        <p:nvSpPr>
          <p:cNvPr id="133" name="Google Shape;133;p6: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4" name="Google Shape;134;p6: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7: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want to make a new word by changing the beginning consonant sound. What would the word be if we changed the /n/ sound in </a:t>
            </a:r>
            <a:r>
              <a:rPr i="1" lang="en" sz="1200">
                <a:solidFill>
                  <a:schemeClr val="dk1"/>
                </a:solidFill>
                <a:latin typeface="Poppins"/>
                <a:ea typeface="Poppins"/>
                <a:cs typeface="Poppins"/>
                <a:sym typeface="Poppins"/>
              </a:rPr>
              <a:t>no</a:t>
            </a:r>
            <a:r>
              <a:rPr lang="en" sz="1200">
                <a:solidFill>
                  <a:schemeClr val="dk1"/>
                </a:solidFill>
                <a:latin typeface="Poppins"/>
                <a:ea typeface="Poppins"/>
                <a:cs typeface="Poppins"/>
                <a:sym typeface="Poppins"/>
              </a:rPr>
              <a:t>, to the /g/ sound? /g/ /o/.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change the beginning sound from /n/ in </a:t>
            </a:r>
            <a:r>
              <a:rPr i="1" lang="en" sz="1200">
                <a:solidFill>
                  <a:schemeClr val="dk1"/>
                </a:solidFill>
                <a:latin typeface="Poppins"/>
                <a:ea typeface="Poppins"/>
                <a:cs typeface="Poppins"/>
                <a:sym typeface="Poppins"/>
              </a:rPr>
              <a:t>no </a:t>
            </a:r>
            <a:r>
              <a:rPr lang="en" sz="1200">
                <a:solidFill>
                  <a:schemeClr val="dk1"/>
                </a:solidFill>
                <a:latin typeface="Poppins"/>
                <a:ea typeface="Poppins"/>
                <a:cs typeface="Poppins"/>
                <a:sym typeface="Poppins"/>
              </a:rPr>
              <a:t>to /g/, we write the letters g-o for the word "go". </a:t>
            </a:r>
            <a:endParaRPr sz="1200">
              <a:solidFill>
                <a:schemeClr val="dk1"/>
              </a:solidFill>
              <a:latin typeface="Poppins"/>
              <a:ea typeface="Poppins"/>
              <a:cs typeface="Poppins"/>
              <a:sym typeface="Poppins"/>
            </a:endParaRPr>
          </a:p>
        </p:txBody>
      </p:sp>
      <p:sp>
        <p:nvSpPr>
          <p:cNvPr id="147" name="Google Shape;147;p7: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48" name="Google Shape;148;p7: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8: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if we want to write </a:t>
            </a:r>
            <a:r>
              <a:rPr i="1" lang="en" sz="1200">
                <a:solidFill>
                  <a:schemeClr val="dk1"/>
                </a:solidFill>
                <a:latin typeface="Poppins"/>
                <a:ea typeface="Poppins"/>
                <a:cs typeface="Poppins"/>
                <a:sym typeface="Poppins"/>
              </a:rPr>
              <a:t>so</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substitute the /g/ for /s/ and write s-o.</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spelling words today!</a:t>
            </a:r>
            <a:endParaRPr sz="1200">
              <a:solidFill>
                <a:schemeClr val="dk1"/>
              </a:solidFill>
              <a:latin typeface="Poppins"/>
              <a:ea typeface="Poppins"/>
              <a:cs typeface="Poppins"/>
              <a:sym typeface="Poppins"/>
            </a:endParaRPr>
          </a:p>
        </p:txBody>
      </p:sp>
      <p:sp>
        <p:nvSpPr>
          <p:cNvPr id="160" name="Google Shape;160;p8: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61" name="Google Shape;161;p8: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9: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3 words that all follow our rule for today! Hooray for rule followers!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no. </a:t>
            </a:r>
            <a:r>
              <a:rPr lang="en" sz="1200">
                <a:solidFill>
                  <a:schemeClr val="dk1"/>
                </a:solidFill>
                <a:latin typeface="Poppins"/>
                <a:ea typeface="Poppins"/>
                <a:cs typeface="Poppins"/>
                <a:sym typeface="Poppins"/>
              </a:rPr>
              <a:t>This word is a consonant vowel open syllable.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see this word starts with a consonant n saying /n/. The o makes the long o sound /o/. /n/ /o/ = "no". Read with me using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it again by segmenting and blending.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have 2 more words that all follow the exact same pattern. We just have to substitute the beginning consonant sound. Read them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each word, and blend the sounds together as a group. Students should use their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 /o/ = "go". /s/ /o/ = "so".</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3 new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no, go, so</a:t>
            </a:r>
            <a:endParaRPr b="1" sz="1200">
              <a:solidFill>
                <a:schemeClr val="dk1"/>
              </a:solidFill>
              <a:latin typeface="Poppins"/>
              <a:ea typeface="Poppins"/>
              <a:cs typeface="Poppins"/>
              <a:sym typeface="Poppins"/>
            </a:endParaRPr>
          </a:p>
        </p:txBody>
      </p:sp>
      <p:sp>
        <p:nvSpPr>
          <p:cNvPr id="173" name="Google Shape;173;p9: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74" name="Google Shape;174;p9: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3" name="Shape 13"/>
        <p:cNvGrpSpPr/>
        <p:nvPr/>
      </p:nvGrpSpPr>
      <p:grpSpPr>
        <a:xfrm>
          <a:off x="0" y="0"/>
          <a:ext cx="0" cy="0"/>
          <a:chOff x="0" y="0"/>
          <a:chExt cx="0" cy="0"/>
        </a:xfrm>
      </p:grpSpPr>
      <p:sp>
        <p:nvSpPr>
          <p:cNvPr id="14" name="Google Shape;14;p2"/>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5" name="Shape 15"/>
        <p:cNvGrpSpPr/>
        <p:nvPr/>
      </p:nvGrpSpPr>
      <p:grpSpPr>
        <a:xfrm>
          <a:off x="0" y="0"/>
          <a:ext cx="0" cy="0"/>
          <a:chOff x="0" y="0"/>
          <a:chExt cx="0" cy="0"/>
        </a:xfrm>
      </p:grpSpPr>
      <p:sp>
        <p:nvSpPr>
          <p:cNvPr id="16" name="Google Shape;16;p3"/>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p3"/>
          <p:cNvSpPr txBox="1"/>
          <p:nvPr>
            <p:ph idx="1" type="body"/>
          </p:nvPr>
        </p:nvSpPr>
        <p:spPr>
          <a:xfrm>
            <a:off x="0" y="375145"/>
            <a:ext cx="5766737" cy="905671"/>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1" i="0" sz="4617" u="none" cap="none" strike="noStrike">
                <a:solidFill>
                  <a:srgbClr val="0771BA"/>
                </a:solidFill>
                <a:latin typeface="Calibri"/>
                <a:ea typeface="Calibri"/>
                <a:cs typeface="Calibri"/>
                <a:sym typeface="Calibri"/>
              </a:defRPr>
            </a:lvl1pPr>
            <a:lvl2pPr indent="-342900" lvl="1" marL="914400" marR="0" algn="l">
              <a:lnSpc>
                <a:spcPct val="90000"/>
              </a:lnSpc>
              <a:spcBef>
                <a:spcPts val="879"/>
              </a:spcBef>
              <a:spcAft>
                <a:spcPts val="0"/>
              </a:spcAft>
              <a:buClr>
                <a:schemeClr val="dk1"/>
              </a:buClr>
              <a:buSzPts val="1800"/>
              <a:buFont typeface="Arial"/>
              <a:buChar char="•"/>
              <a:defRPr b="0" i="0" sz="3957" u="none" cap="none" strike="noStrike">
                <a:solidFill>
                  <a:schemeClr val="dk1"/>
                </a:solidFill>
                <a:latin typeface="Calibri"/>
                <a:ea typeface="Calibri"/>
                <a:cs typeface="Calibri"/>
                <a:sym typeface="Calibri"/>
              </a:defRPr>
            </a:lvl2pPr>
            <a:lvl3pPr indent="-323850" lvl="2" marL="1371600" marR="0" algn="l">
              <a:lnSpc>
                <a:spcPct val="90000"/>
              </a:lnSpc>
              <a:spcBef>
                <a:spcPts val="879"/>
              </a:spcBef>
              <a:spcAft>
                <a:spcPts val="0"/>
              </a:spcAft>
              <a:buClr>
                <a:schemeClr val="dk1"/>
              </a:buClr>
              <a:buSzPts val="1500"/>
              <a:buFont typeface="Arial"/>
              <a:buChar char="•"/>
              <a:defRPr b="0" i="0" sz="3298" u="none" cap="none" strike="noStrike">
                <a:solidFill>
                  <a:schemeClr val="dk1"/>
                </a:solidFill>
                <a:latin typeface="Calibri"/>
                <a:ea typeface="Calibri"/>
                <a:cs typeface="Calibri"/>
                <a:sym typeface="Calibri"/>
              </a:defRPr>
            </a:lvl3pPr>
            <a:lvl4pPr indent="-317500" lvl="3" marL="1828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4pPr>
            <a:lvl5pPr indent="-317500" lvl="4" marL="22860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8" name="Google Shape;18;p3"/>
          <p:cNvSpPr txBox="1"/>
          <p:nvPr>
            <p:ph idx="2" type="body"/>
          </p:nvPr>
        </p:nvSpPr>
        <p:spPr>
          <a:xfrm>
            <a:off x="0" y="2602197"/>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Calibri"/>
                <a:ea typeface="Calibri"/>
                <a:cs typeface="Calibri"/>
                <a:sym typeface="Calibri"/>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9" name="Google Shape;19;p3"/>
          <p:cNvSpPr txBox="1"/>
          <p:nvPr>
            <p:ph idx="3" type="body"/>
          </p:nvPr>
        </p:nvSpPr>
        <p:spPr>
          <a:xfrm>
            <a:off x="-65442" y="6584031"/>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Calibri"/>
                <a:ea typeface="Calibri"/>
                <a:cs typeface="Calibri"/>
                <a:sym typeface="Calibri"/>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20" name="Google Shape;20;p3"/>
          <p:cNvSpPr txBox="1"/>
          <p:nvPr>
            <p:ph idx="4" type="body"/>
          </p:nvPr>
        </p:nvSpPr>
        <p:spPr>
          <a:xfrm>
            <a:off x="6251120" y="3206935"/>
            <a:ext cx="13423840" cy="6850913"/>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06FB6"/>
              </a:buClr>
              <a:buSzPts val="2100"/>
              <a:buFont typeface="Arial"/>
              <a:buChar char="•"/>
              <a:defRPr b="0" i="0" sz="4617" u="none" cap="none" strike="noStrike">
                <a:solidFill>
                  <a:srgbClr val="006FB6"/>
                </a:solidFill>
                <a:latin typeface="Calibri"/>
                <a:ea typeface="Calibri"/>
                <a:cs typeface="Calibri"/>
                <a:sym typeface="Calibri"/>
              </a:defRPr>
            </a:lvl1pPr>
            <a:lvl2pPr indent="-342900" lvl="1" marL="914400" marR="0" algn="l">
              <a:lnSpc>
                <a:spcPct val="90000"/>
              </a:lnSpc>
              <a:spcBef>
                <a:spcPts val="879"/>
              </a:spcBef>
              <a:spcAft>
                <a:spcPts val="0"/>
              </a:spcAft>
              <a:buClr>
                <a:srgbClr val="006FB6"/>
              </a:buClr>
              <a:buSzPts val="1800"/>
              <a:buFont typeface="Arial"/>
              <a:buChar char="•"/>
              <a:defRPr b="0" i="0" sz="3957" u="none" cap="none" strike="noStrike">
                <a:solidFill>
                  <a:srgbClr val="006FB6"/>
                </a:solidFill>
                <a:latin typeface="Calibri"/>
                <a:ea typeface="Calibri"/>
                <a:cs typeface="Calibri"/>
                <a:sym typeface="Calibri"/>
              </a:defRPr>
            </a:lvl2pPr>
            <a:lvl3pPr indent="-323850" lvl="2" marL="1371600" marR="0" algn="l">
              <a:lnSpc>
                <a:spcPct val="90000"/>
              </a:lnSpc>
              <a:spcBef>
                <a:spcPts val="879"/>
              </a:spcBef>
              <a:spcAft>
                <a:spcPts val="0"/>
              </a:spcAft>
              <a:buClr>
                <a:srgbClr val="006FB6"/>
              </a:buClr>
              <a:buSzPts val="1500"/>
              <a:buFont typeface="Arial"/>
              <a:buChar char="•"/>
              <a:defRPr b="0" i="0" sz="3298" u="none" cap="none" strike="noStrike">
                <a:solidFill>
                  <a:srgbClr val="006FB6"/>
                </a:solidFill>
                <a:latin typeface="Calibri"/>
                <a:ea typeface="Calibri"/>
                <a:cs typeface="Calibri"/>
                <a:sym typeface="Calibri"/>
              </a:defRPr>
            </a:lvl3pPr>
            <a:lvl4pPr indent="-317500" lvl="3" marL="18288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4pPr>
            <a:lvl5pPr indent="-317500" lvl="4" marL="22860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 name="Google Shape;24;p4"/>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7" name="Shape 27"/>
        <p:cNvGrpSpPr/>
        <p:nvPr/>
      </p:nvGrpSpPr>
      <p:grpSpPr>
        <a:xfrm>
          <a:off x="0" y="0"/>
          <a:ext cx="0" cy="0"/>
          <a:chOff x="0" y="0"/>
          <a:chExt cx="0" cy="0"/>
        </a:xfrm>
      </p:grpSpPr>
      <p:sp>
        <p:nvSpPr>
          <p:cNvPr id="28" name="Google Shape;28;p5"/>
          <p:cNvSpPr txBox="1"/>
          <p:nvPr>
            <p:ph type="ctrTitle"/>
          </p:nvPr>
        </p:nvSpPr>
        <p:spPr>
          <a:xfrm>
            <a:off x="1507807" y="3505898"/>
            <a:ext cx="17088486" cy="237496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subTitle"/>
          </p:nvPr>
        </p:nvSpPr>
        <p:spPr>
          <a:xfrm>
            <a:off x="3015615" y="6333236"/>
            <a:ext cx="14072870" cy="282733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3" name="Shape 33"/>
        <p:cNvGrpSpPr/>
        <p:nvPr/>
      </p:nvGrpSpPr>
      <p:grpSpPr>
        <a:xfrm>
          <a:off x="0" y="0"/>
          <a:ext cx="0" cy="0"/>
          <a:chOff x="0" y="0"/>
          <a:chExt cx="0" cy="0"/>
        </a:xfrm>
      </p:grpSpPr>
      <p:sp>
        <p:nvSpPr>
          <p:cNvPr id="34" name="Google Shape;34;p6"/>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 type="body"/>
          </p:nvPr>
        </p:nvSpPr>
        <p:spPr>
          <a:xfrm>
            <a:off x="1005205" y="2601150"/>
            <a:ext cx="8745284"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6" name="Google Shape;36;p6"/>
          <p:cNvSpPr txBox="1"/>
          <p:nvPr>
            <p:ph idx="2" type="body"/>
          </p:nvPr>
        </p:nvSpPr>
        <p:spPr>
          <a:xfrm>
            <a:off x="10353611" y="2601150"/>
            <a:ext cx="8745284"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7" name="Google Shape;37;p6"/>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0" name="Shape 40"/>
        <p:cNvGrpSpPr/>
        <p:nvPr/>
      </p:nvGrpSpPr>
      <p:grpSpPr>
        <a:xfrm>
          <a:off x="0" y="0"/>
          <a:ext cx="0" cy="0"/>
          <a:chOff x="0" y="0"/>
          <a:chExt cx="0" cy="0"/>
        </a:xfrm>
      </p:grpSpPr>
      <p:sp>
        <p:nvSpPr>
          <p:cNvPr id="41" name="Google Shape;41;p7"/>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5" name="Shape 45"/>
        <p:cNvGrpSpPr/>
        <p:nvPr/>
      </p:nvGrpSpPr>
      <p:grpSpPr>
        <a:xfrm>
          <a:off x="0" y="0"/>
          <a:ext cx="0" cy="0"/>
          <a:chOff x="0" y="0"/>
          <a:chExt cx="0" cy="0"/>
        </a:xfrm>
      </p:grpSpPr>
      <p:sp>
        <p:nvSpPr>
          <p:cNvPr id="46" name="Google Shape;46;p8"/>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5"/>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19" y="9357636"/>
            <a:ext cx="3994636" cy="1215072"/>
          </a:xfrm>
          <a:prstGeom prst="rect">
            <a:avLst/>
          </a:prstGeom>
          <a:noFill/>
          <a:ln>
            <a:noFill/>
          </a:ln>
        </p:spPr>
      </p:pic>
      <p:sp>
        <p:nvSpPr>
          <p:cNvPr id="8" name="Google Shape;8;p1"/>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8250" u="none" cap="none" strike="noStrike">
                <a:solidFill>
                  <a:srgbClr val="0071B5"/>
                </a:solidFill>
                <a:latin typeface="Poppins Black"/>
                <a:ea typeface="Poppins Black"/>
                <a:cs typeface="Poppins Black"/>
                <a:sym typeface="Poppi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png"/><Relationship Id="rId10" Type="http://schemas.openxmlformats.org/officeDocument/2006/relationships/image" Target="../media/image3.png"/><Relationship Id="rId9" Type="http://schemas.openxmlformats.org/officeDocument/2006/relationships/image" Target="../media/image5.png"/><Relationship Id="rId5" Type="http://schemas.openxmlformats.org/officeDocument/2006/relationships/image" Target="../media/image14.png"/><Relationship Id="rId6" Type="http://schemas.openxmlformats.org/officeDocument/2006/relationships/image" Target="../media/image6.png"/><Relationship Id="rId7" Type="http://schemas.openxmlformats.org/officeDocument/2006/relationships/image" Target="../media/image18.png"/><Relationship Id="rId8"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4.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4.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4.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4.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pic>
        <p:nvPicPr>
          <p:cNvPr id="53" name="Google Shape;53;p9"/>
          <p:cNvPicPr preferRelativeResize="0"/>
          <p:nvPr/>
        </p:nvPicPr>
        <p:blipFill rotWithShape="1">
          <a:blip r:embed="rId3">
            <a:alphaModFix/>
          </a:blip>
          <a:srcRect b="0" l="0" r="0" t="0"/>
          <a:stretch/>
        </p:blipFill>
        <p:spPr>
          <a:xfrm>
            <a:off x="11422489" y="2381488"/>
            <a:ext cx="3862484" cy="8709300"/>
          </a:xfrm>
          <a:prstGeom prst="rect">
            <a:avLst/>
          </a:prstGeom>
          <a:noFill/>
          <a:ln>
            <a:noFill/>
          </a:ln>
        </p:spPr>
      </p:pic>
      <p:sp>
        <p:nvSpPr>
          <p:cNvPr id="54" name="Google Shape;54;p9"/>
          <p:cNvSpPr/>
          <p:nvPr/>
        </p:nvSpPr>
        <p:spPr>
          <a:xfrm>
            <a:off x="12290896" y="3180145"/>
            <a:ext cx="2149200" cy="2574900"/>
          </a:xfrm>
          <a:prstGeom prst="roundRect">
            <a:avLst>
              <a:gd fmla="val 4846" name="adj"/>
            </a:avLst>
          </a:prstGeom>
          <a:solidFill>
            <a:srgbClr val="006FB6"/>
          </a:solidFill>
          <a:ln>
            <a:noFill/>
          </a:ln>
        </p:spPr>
        <p:txBody>
          <a:bodyPr anchorCtr="0" anchor="ctr" bIns="201000" lIns="0" spcFirstLastPara="1" rIns="0" wrap="square" tIns="201000">
            <a:noAutofit/>
          </a:bodyPr>
          <a:lstStyle/>
          <a:p>
            <a:pPr indent="0" lvl="0" marL="0" marR="0" rtl="0" algn="ctr">
              <a:lnSpc>
                <a:spcPct val="100000"/>
              </a:lnSpc>
              <a:spcBef>
                <a:spcPts val="0"/>
              </a:spcBef>
              <a:spcAft>
                <a:spcPts val="0"/>
              </a:spcAft>
              <a:buClr>
                <a:srgbClr val="000000"/>
              </a:buClr>
              <a:buSzPts val="3408"/>
              <a:buFont typeface="Arial"/>
              <a:buNone/>
            </a:pPr>
            <a:r>
              <a:rPr b="1" i="0" lang="en" sz="3408" u="none" cap="none" strike="noStrike">
                <a:solidFill>
                  <a:srgbClr val="FFFFFF"/>
                </a:solidFill>
                <a:latin typeface="Poppins"/>
                <a:ea typeface="Poppins"/>
                <a:cs typeface="Poppins"/>
                <a:sym typeface="Poppins"/>
              </a:rPr>
              <a:t>Open Syllables  </a:t>
            </a:r>
            <a:endParaRPr b="1" i="0" sz="3408" u="none" cap="none" strike="noStrike">
              <a:solidFill>
                <a:srgbClr val="FFFFFF"/>
              </a:solidFill>
              <a:latin typeface="Poppins"/>
              <a:ea typeface="Poppins"/>
              <a:cs typeface="Poppins"/>
              <a:sym typeface="Poppins"/>
            </a:endParaRPr>
          </a:p>
        </p:txBody>
      </p:sp>
      <p:sp>
        <p:nvSpPr>
          <p:cNvPr id="55" name="Google Shape;55;p9"/>
          <p:cNvSpPr txBox="1"/>
          <p:nvPr/>
        </p:nvSpPr>
        <p:spPr>
          <a:xfrm>
            <a:off x="11144749" y="5543155"/>
            <a:ext cx="4505700" cy="5150400"/>
          </a:xfrm>
          <a:prstGeom prst="rect">
            <a:avLst/>
          </a:prstGeom>
          <a:noFill/>
          <a:ln>
            <a:noFill/>
          </a:ln>
        </p:spPr>
        <p:txBody>
          <a:bodyPr anchorCtr="0" anchor="t" bIns="201000" lIns="201000" spcFirstLastPara="1" rIns="201000" wrap="square" tIns="201000">
            <a:spAutoFit/>
          </a:bodyPr>
          <a:lstStyle/>
          <a:p>
            <a:pPr indent="0" lvl="1" marL="0" marR="0" rtl="0" algn="ctr">
              <a:lnSpc>
                <a:spcPct val="130000"/>
              </a:lnSpc>
              <a:spcBef>
                <a:spcPts val="0"/>
              </a:spcBef>
              <a:spcAft>
                <a:spcPts val="0"/>
              </a:spcAft>
              <a:buClr>
                <a:srgbClr val="000000"/>
              </a:buClr>
              <a:buSzPts val="9454"/>
              <a:buFont typeface="Arial"/>
              <a:buNone/>
            </a:pPr>
            <a:r>
              <a:rPr b="1" i="0" lang="en" sz="9054" u="none" cap="none" strike="noStrike">
                <a:solidFill>
                  <a:schemeClr val="accent1"/>
                </a:solidFill>
                <a:highlight>
                  <a:schemeClr val="lt1"/>
                </a:highlight>
                <a:latin typeface="Poppins"/>
                <a:ea typeface="Poppins"/>
                <a:cs typeface="Poppins"/>
                <a:sym typeface="Poppins"/>
              </a:rPr>
              <a:t>n</a:t>
            </a:r>
            <a:r>
              <a:rPr b="1" i="0" lang="en" sz="9054" u="none" cap="none" strike="noStrike">
                <a:solidFill>
                  <a:srgbClr val="FF0000"/>
                </a:solidFill>
                <a:highlight>
                  <a:srgbClr val="FFFFFF"/>
                </a:highlight>
                <a:latin typeface="Poppins"/>
                <a:ea typeface="Poppins"/>
                <a:cs typeface="Poppins"/>
                <a:sym typeface="Poppins"/>
              </a:rPr>
              <a:t>o</a:t>
            </a:r>
            <a:r>
              <a:rPr b="1" i="0" lang="en" sz="6196" u="none" cap="none" strike="noStrike">
                <a:solidFill>
                  <a:srgbClr val="242424"/>
                </a:solidFill>
                <a:highlight>
                  <a:srgbClr val="FFFFFF"/>
                </a:highlight>
                <a:latin typeface="Poppins"/>
                <a:ea typeface="Poppins"/>
                <a:cs typeface="Poppins"/>
                <a:sym typeface="Poppins"/>
              </a:rPr>
              <a:t> </a:t>
            </a:r>
            <a:endParaRPr b="1" i="0" sz="6196" u="none" cap="none" strike="noStrike">
              <a:solidFill>
                <a:srgbClr val="242424"/>
              </a:solidFill>
              <a:highlight>
                <a:srgbClr val="FFFFFF"/>
              </a:highlight>
              <a:latin typeface="Poppins"/>
              <a:ea typeface="Poppins"/>
              <a:cs typeface="Poppins"/>
              <a:sym typeface="Poppins"/>
            </a:endParaRPr>
          </a:p>
          <a:p>
            <a:pPr indent="0" lvl="1" marL="0" marR="0" rtl="0" algn="ctr">
              <a:lnSpc>
                <a:spcPct val="130000"/>
              </a:lnSpc>
              <a:spcBef>
                <a:spcPts val="0"/>
              </a:spcBef>
              <a:spcAft>
                <a:spcPts val="0"/>
              </a:spcAft>
              <a:buClr>
                <a:srgbClr val="000000"/>
              </a:buClr>
              <a:buSzPts val="7036"/>
              <a:buFont typeface="Arial"/>
              <a:buNone/>
            </a:pPr>
            <a:r>
              <a:rPr b="1" i="0" lang="en" sz="6636" u="none" cap="none" strike="noStrike">
                <a:solidFill>
                  <a:schemeClr val="dk1"/>
                </a:solidFill>
                <a:highlight>
                  <a:schemeClr val="lt1"/>
                </a:highlight>
                <a:latin typeface="Poppins"/>
                <a:ea typeface="Poppins"/>
                <a:cs typeface="Poppins"/>
                <a:sym typeface="Poppins"/>
              </a:rPr>
              <a:t>/</a:t>
            </a:r>
            <a:r>
              <a:rPr b="1" i="0" lang="en" sz="6636" u="none" cap="none" strike="noStrike">
                <a:solidFill>
                  <a:schemeClr val="accent1"/>
                </a:solidFill>
                <a:highlight>
                  <a:schemeClr val="lt1"/>
                </a:highlight>
                <a:latin typeface="Poppins"/>
                <a:ea typeface="Poppins"/>
                <a:cs typeface="Poppins"/>
                <a:sym typeface="Poppins"/>
              </a:rPr>
              <a:t>n</a:t>
            </a:r>
            <a:r>
              <a:rPr b="1" i="0" lang="en" sz="6636" u="none" cap="none" strike="noStrike">
                <a:solidFill>
                  <a:schemeClr val="dk1"/>
                </a:solidFill>
                <a:highlight>
                  <a:schemeClr val="lt1"/>
                </a:highlight>
                <a:latin typeface="Poppins"/>
                <a:ea typeface="Poppins"/>
                <a:cs typeface="Poppins"/>
                <a:sym typeface="Poppins"/>
              </a:rPr>
              <a:t>/ </a:t>
            </a:r>
            <a:r>
              <a:rPr b="1" i="0" lang="en" sz="6636" u="none" cap="none" strike="noStrike">
                <a:solidFill>
                  <a:srgbClr val="242424"/>
                </a:solidFill>
                <a:highlight>
                  <a:srgbClr val="FFFFFF"/>
                </a:highlight>
                <a:latin typeface="Poppins"/>
                <a:ea typeface="Poppins"/>
                <a:cs typeface="Poppins"/>
                <a:sym typeface="Poppins"/>
              </a:rPr>
              <a:t>/</a:t>
            </a:r>
            <a:r>
              <a:rPr b="1" i="0" lang="en" sz="6636" u="none" cap="none" strike="noStrike">
                <a:solidFill>
                  <a:srgbClr val="FF0000"/>
                </a:solidFill>
                <a:highlight>
                  <a:srgbClr val="FFFFFF"/>
                </a:highlight>
                <a:latin typeface="Poppins"/>
                <a:ea typeface="Poppins"/>
                <a:cs typeface="Poppins"/>
                <a:sym typeface="Poppins"/>
              </a:rPr>
              <a:t>ō</a:t>
            </a:r>
            <a:r>
              <a:rPr b="1" i="0" lang="en" sz="6636" u="none" cap="none" strike="noStrike">
                <a:solidFill>
                  <a:srgbClr val="242424"/>
                </a:solidFill>
                <a:highlight>
                  <a:srgbClr val="FFFFFF"/>
                </a:highlight>
                <a:latin typeface="Poppins"/>
                <a:ea typeface="Poppins"/>
                <a:cs typeface="Poppins"/>
                <a:sym typeface="Poppins"/>
              </a:rPr>
              <a:t>/</a:t>
            </a:r>
            <a:endParaRPr b="1" i="0" sz="6636" u="none" cap="none" strike="noStrike">
              <a:solidFill>
                <a:srgbClr val="242424"/>
              </a:solidFill>
              <a:highlight>
                <a:srgbClr val="FFFFFF"/>
              </a:highlight>
              <a:latin typeface="Poppins"/>
              <a:ea typeface="Poppins"/>
              <a:cs typeface="Poppins"/>
              <a:sym typeface="Poppins"/>
            </a:endParaRPr>
          </a:p>
          <a:p>
            <a:pPr indent="0" lvl="1" marL="0" marR="0" rtl="0" algn="ctr">
              <a:lnSpc>
                <a:spcPct val="130000"/>
              </a:lnSpc>
              <a:spcBef>
                <a:spcPts val="0"/>
              </a:spcBef>
              <a:spcAft>
                <a:spcPts val="0"/>
              </a:spcAft>
              <a:buClr>
                <a:srgbClr val="000000"/>
              </a:buClr>
              <a:buSzPts val="7036"/>
              <a:buFont typeface="Arial"/>
              <a:buNone/>
            </a:pPr>
            <a:r>
              <a:rPr b="1" i="0" lang="en" sz="6636" u="none" cap="none" strike="noStrike">
                <a:solidFill>
                  <a:srgbClr val="242424"/>
                </a:solidFill>
                <a:highlight>
                  <a:srgbClr val="FFFFFF"/>
                </a:highlight>
                <a:latin typeface="Poppins"/>
                <a:ea typeface="Poppins"/>
                <a:cs typeface="Poppins"/>
                <a:sym typeface="Poppins"/>
              </a:rPr>
              <a:t> </a:t>
            </a:r>
            <a:r>
              <a:rPr b="1" i="0" lang="en" sz="6150" u="none" cap="none" strike="noStrike">
                <a:solidFill>
                  <a:srgbClr val="242424"/>
                </a:solidFill>
                <a:highlight>
                  <a:srgbClr val="FFFFFF"/>
                </a:highlight>
                <a:latin typeface="Poppins"/>
                <a:ea typeface="Poppins"/>
                <a:cs typeface="Poppins"/>
                <a:sym typeface="Poppins"/>
              </a:rPr>
              <a:t>= </a:t>
            </a:r>
            <a:r>
              <a:rPr b="1" i="0" lang="en" sz="6196" u="none" cap="none" strike="noStrike">
                <a:solidFill>
                  <a:schemeClr val="accent1"/>
                </a:solidFill>
                <a:highlight>
                  <a:schemeClr val="lt1"/>
                </a:highlight>
                <a:latin typeface="Poppins"/>
                <a:ea typeface="Poppins"/>
                <a:cs typeface="Poppins"/>
                <a:sym typeface="Poppins"/>
              </a:rPr>
              <a:t>n</a:t>
            </a:r>
            <a:r>
              <a:rPr b="1" i="0" lang="en" sz="6196" u="none" cap="none" strike="noStrike">
                <a:solidFill>
                  <a:srgbClr val="FF0000"/>
                </a:solidFill>
                <a:highlight>
                  <a:srgbClr val="FFFFFF"/>
                </a:highlight>
                <a:latin typeface="Poppins"/>
                <a:ea typeface="Poppins"/>
                <a:cs typeface="Poppins"/>
                <a:sym typeface="Poppins"/>
              </a:rPr>
              <a:t>o</a:t>
            </a:r>
            <a:r>
              <a:rPr b="1" i="0" lang="en" sz="6196" u="none" cap="none" strike="noStrike">
                <a:solidFill>
                  <a:srgbClr val="006FB6"/>
                </a:solidFill>
                <a:highlight>
                  <a:srgbClr val="FFFFFF"/>
                </a:highlight>
                <a:latin typeface="Poppins"/>
                <a:ea typeface="Poppins"/>
                <a:cs typeface="Poppins"/>
                <a:sym typeface="Poppins"/>
              </a:rPr>
              <a:t> </a:t>
            </a:r>
            <a:endParaRPr b="1" i="0" sz="6196" u="none" cap="none" strike="noStrike">
              <a:solidFill>
                <a:srgbClr val="006FB6"/>
              </a:solidFill>
              <a:highlight>
                <a:srgbClr val="FFFFFF"/>
              </a:highlight>
              <a:latin typeface="Poppins"/>
              <a:ea typeface="Poppins"/>
              <a:cs typeface="Poppins"/>
              <a:sym typeface="Poppins"/>
            </a:endParaRPr>
          </a:p>
          <a:p>
            <a:pPr indent="0" lvl="1" marL="1005200" marR="0" rtl="0" algn="l">
              <a:lnSpc>
                <a:spcPct val="130000"/>
              </a:lnSpc>
              <a:spcBef>
                <a:spcPts val="0"/>
              </a:spcBef>
              <a:spcAft>
                <a:spcPts val="0"/>
              </a:spcAft>
              <a:buClr>
                <a:srgbClr val="000000"/>
              </a:buClr>
              <a:buSzPts val="2199"/>
              <a:buFont typeface="Arial"/>
              <a:buNone/>
            </a:pPr>
            <a:r>
              <a:t/>
            </a:r>
            <a:endParaRPr b="1" i="0" sz="1799" u="none" cap="none" strike="noStrike">
              <a:solidFill>
                <a:srgbClr val="242424"/>
              </a:solidFill>
              <a:latin typeface="Poppins"/>
              <a:ea typeface="Poppins"/>
              <a:cs typeface="Poppins"/>
              <a:sym typeface="Poppins"/>
            </a:endParaRPr>
          </a:p>
        </p:txBody>
      </p:sp>
      <p:pic>
        <p:nvPicPr>
          <p:cNvPr id="56" name="Google Shape;56;p9"/>
          <p:cNvPicPr preferRelativeResize="0"/>
          <p:nvPr/>
        </p:nvPicPr>
        <p:blipFill rotWithShape="1">
          <a:blip r:embed="rId4">
            <a:alphaModFix/>
          </a:blip>
          <a:srcRect b="0" l="0" r="0" t="0"/>
          <a:stretch/>
        </p:blipFill>
        <p:spPr>
          <a:xfrm>
            <a:off x="15488161" y="2381487"/>
            <a:ext cx="4014607" cy="4022371"/>
          </a:xfrm>
          <a:prstGeom prst="rect">
            <a:avLst/>
          </a:prstGeom>
          <a:noFill/>
          <a:ln>
            <a:noFill/>
          </a:ln>
        </p:spPr>
      </p:pic>
      <p:sp>
        <p:nvSpPr>
          <p:cNvPr id="57" name="Google Shape;57;p9"/>
          <p:cNvSpPr/>
          <p:nvPr/>
        </p:nvSpPr>
        <p:spPr>
          <a:xfrm>
            <a:off x="11835011" y="5881547"/>
            <a:ext cx="2958600" cy="12114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411"/>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pic>
        <p:nvPicPr>
          <p:cNvPr id="58" name="Google Shape;58;p9"/>
          <p:cNvPicPr preferRelativeResize="0"/>
          <p:nvPr/>
        </p:nvPicPr>
        <p:blipFill rotWithShape="1">
          <a:blip r:embed="rId5">
            <a:alphaModFix/>
          </a:blip>
          <a:srcRect b="0" l="0" r="0" t="0"/>
          <a:stretch/>
        </p:blipFill>
        <p:spPr>
          <a:xfrm>
            <a:off x="7157742" y="2381487"/>
            <a:ext cx="3936976" cy="4022367"/>
          </a:xfrm>
          <a:prstGeom prst="rect">
            <a:avLst/>
          </a:prstGeom>
          <a:noFill/>
          <a:ln>
            <a:noFill/>
          </a:ln>
        </p:spPr>
      </p:pic>
      <p:sp>
        <p:nvSpPr>
          <p:cNvPr id="59" name="Google Shape;59;p9"/>
          <p:cNvSpPr txBox="1"/>
          <p:nvPr/>
        </p:nvSpPr>
        <p:spPr>
          <a:xfrm>
            <a:off x="610317" y="6281929"/>
            <a:ext cx="63483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sp>
        <p:nvSpPr>
          <p:cNvPr id="60" name="Google Shape;60;p9"/>
          <p:cNvSpPr txBox="1"/>
          <p:nvPr/>
        </p:nvSpPr>
        <p:spPr>
          <a:xfrm>
            <a:off x="610317" y="626011"/>
            <a:ext cx="63483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Introduce the sounds</a:t>
            </a:r>
            <a:endParaRPr b="1" i="0" sz="7600" u="none" cap="none" strike="noStrike">
              <a:solidFill>
                <a:srgbClr val="0071B5"/>
              </a:solidFill>
              <a:latin typeface="Poppins Black"/>
              <a:ea typeface="Poppins Black"/>
              <a:cs typeface="Poppins Black"/>
              <a:sym typeface="Poppins Black"/>
            </a:endParaRPr>
          </a:p>
        </p:txBody>
      </p:sp>
      <p:grpSp>
        <p:nvGrpSpPr>
          <p:cNvPr id="61" name="Google Shape;61;p9"/>
          <p:cNvGrpSpPr/>
          <p:nvPr/>
        </p:nvGrpSpPr>
        <p:grpSpPr>
          <a:xfrm>
            <a:off x="599448" y="3308558"/>
            <a:ext cx="2489999" cy="2588607"/>
            <a:chOff x="599452" y="3110429"/>
            <a:chExt cx="2680589" cy="2786745"/>
          </a:xfrm>
        </p:grpSpPr>
        <p:sp>
          <p:nvSpPr>
            <p:cNvPr id="62" name="Google Shape;62;p9"/>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3" name="Google Shape;63;p9"/>
            <p:cNvPicPr preferRelativeResize="0"/>
            <p:nvPr/>
          </p:nvPicPr>
          <p:blipFill rotWithShape="1">
            <a:blip r:embed="rId6">
              <a:alphaModFix/>
            </a:blip>
            <a:srcRect b="0" l="0" r="0" t="0"/>
            <a:stretch/>
          </p:blipFill>
          <p:spPr>
            <a:xfrm>
              <a:off x="1219191" y="3110429"/>
              <a:ext cx="1442294" cy="2697122"/>
            </a:xfrm>
            <a:prstGeom prst="rect">
              <a:avLst/>
            </a:prstGeom>
            <a:noFill/>
            <a:ln>
              <a:noFill/>
            </a:ln>
          </p:spPr>
        </p:pic>
        <p:sp>
          <p:nvSpPr>
            <p:cNvPr id="64" name="Google Shape;64;p9"/>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9"/>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6" name="Google Shape;66;p9"/>
          <p:cNvPicPr preferRelativeResize="0"/>
          <p:nvPr/>
        </p:nvPicPr>
        <p:blipFill rotWithShape="1">
          <a:blip r:embed="rId7">
            <a:alphaModFix/>
          </a:blip>
          <a:srcRect b="0" l="0" r="0" t="0"/>
          <a:stretch/>
        </p:blipFill>
        <p:spPr>
          <a:xfrm>
            <a:off x="11347997" y="2382637"/>
            <a:ext cx="3936976" cy="4019740"/>
          </a:xfrm>
          <a:prstGeom prst="rect">
            <a:avLst/>
          </a:prstGeom>
          <a:noFill/>
          <a:ln>
            <a:noFill/>
          </a:ln>
        </p:spPr>
      </p:pic>
      <p:pic>
        <p:nvPicPr>
          <p:cNvPr id="67" name="Google Shape;67;p9"/>
          <p:cNvPicPr preferRelativeResize="0"/>
          <p:nvPr/>
        </p:nvPicPr>
        <p:blipFill rotWithShape="1">
          <a:blip r:embed="rId8">
            <a:alphaModFix/>
          </a:blip>
          <a:srcRect b="514" l="0" r="0" t="514"/>
          <a:stretch/>
        </p:blipFill>
        <p:spPr>
          <a:xfrm>
            <a:off x="14516623" y="6607549"/>
            <a:ext cx="3936976" cy="4022347"/>
          </a:xfrm>
          <a:prstGeom prst="rect">
            <a:avLst/>
          </a:prstGeom>
          <a:noFill/>
          <a:ln>
            <a:noFill/>
          </a:ln>
        </p:spPr>
      </p:pic>
      <p:pic>
        <p:nvPicPr>
          <p:cNvPr id="68" name="Google Shape;68;p9"/>
          <p:cNvPicPr preferRelativeResize="0"/>
          <p:nvPr/>
        </p:nvPicPr>
        <p:blipFill rotWithShape="1">
          <a:blip r:embed="rId9">
            <a:alphaModFix/>
          </a:blip>
          <a:srcRect b="0" l="0" r="0" t="0"/>
          <a:stretch/>
        </p:blipFill>
        <p:spPr>
          <a:xfrm>
            <a:off x="8341667" y="6607549"/>
            <a:ext cx="3936976" cy="3964876"/>
          </a:xfrm>
          <a:prstGeom prst="rect">
            <a:avLst/>
          </a:prstGeom>
          <a:noFill/>
          <a:ln>
            <a:noFill/>
          </a:ln>
        </p:spPr>
      </p:pic>
      <p:pic>
        <p:nvPicPr>
          <p:cNvPr id="69" name="Google Shape;69;p9"/>
          <p:cNvPicPr preferRelativeResize="0"/>
          <p:nvPr/>
        </p:nvPicPr>
        <p:blipFill rotWithShape="1">
          <a:blip r:embed="rId10">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par>
                                <p:cTn fill="hold" nodeType="with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par>
                                <p:cTn fill="hold" nodeType="withEffect" presetClass="exit" presetID="1" presetSubtype="0">
                                  <p:stCondLst>
                                    <p:cond delay="0"/>
                                  </p:stCondLst>
                                  <p:childTnLst>
                                    <p:set>
                                      <p:cBhvr>
                                        <p:cTn dur="1" fill="hold">
                                          <p:stCondLst>
                                            <p:cond delay="1"/>
                                          </p:stCondLst>
                                        </p:cTn>
                                        <p:tgtEl>
                                          <p:spTgt spid="5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par>
                                <p:cTn fill="hold" nodeType="with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1000"/>
                                        <p:tgtEl>
                                          <p:spTgt spid="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1000"/>
                                        <p:tgtEl>
                                          <p:spTgt spid="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1000"/>
                                        <p:tgtEl>
                                          <p:spTgt spid="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200"/>
                                        <p:tgtEl>
                                          <p:spTgt spid="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0"/>
          <p:cNvPicPr preferRelativeResize="0"/>
          <p:nvPr/>
        </p:nvPicPr>
        <p:blipFill rotWithShape="1">
          <a:blip r:embed="rId3">
            <a:alphaModFix/>
          </a:blip>
          <a:srcRect b="0" l="0" r="0" t="0"/>
          <a:stretch/>
        </p:blipFill>
        <p:spPr>
          <a:xfrm>
            <a:off x="7368787" y="2365215"/>
            <a:ext cx="11125692" cy="8332349"/>
          </a:xfrm>
          <a:prstGeom prst="rect">
            <a:avLst/>
          </a:prstGeom>
          <a:noFill/>
          <a:ln>
            <a:noFill/>
          </a:ln>
        </p:spPr>
      </p:pic>
      <p:sp>
        <p:nvSpPr>
          <p:cNvPr id="75" name="Google Shape;75;p10"/>
          <p:cNvSpPr txBox="1"/>
          <p:nvPr/>
        </p:nvSpPr>
        <p:spPr>
          <a:xfrm>
            <a:off x="610317" y="626011"/>
            <a:ext cx="63483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Introduce the sounds</a:t>
            </a:r>
            <a:endParaRPr b="1" i="0" sz="7600" u="none" cap="none" strike="noStrike">
              <a:solidFill>
                <a:srgbClr val="0071B5"/>
              </a:solidFill>
              <a:latin typeface="Poppins Black"/>
              <a:ea typeface="Poppins Black"/>
              <a:cs typeface="Poppins Black"/>
              <a:sym typeface="Poppins Black"/>
            </a:endParaRPr>
          </a:p>
        </p:txBody>
      </p:sp>
      <p:grpSp>
        <p:nvGrpSpPr>
          <p:cNvPr id="76" name="Google Shape;76;p10"/>
          <p:cNvGrpSpPr/>
          <p:nvPr/>
        </p:nvGrpSpPr>
        <p:grpSpPr>
          <a:xfrm>
            <a:off x="599448" y="3308558"/>
            <a:ext cx="2489999" cy="2588607"/>
            <a:chOff x="599452" y="3110429"/>
            <a:chExt cx="2680589" cy="2786745"/>
          </a:xfrm>
        </p:grpSpPr>
        <p:sp>
          <p:nvSpPr>
            <p:cNvPr id="77" name="Google Shape;77;p10"/>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8" name="Google Shape;78;p10"/>
            <p:cNvPicPr preferRelativeResize="0"/>
            <p:nvPr/>
          </p:nvPicPr>
          <p:blipFill rotWithShape="1">
            <a:blip r:embed="rId4">
              <a:alphaModFix/>
            </a:blip>
            <a:srcRect b="0" l="0" r="0" t="0"/>
            <a:stretch/>
          </p:blipFill>
          <p:spPr>
            <a:xfrm>
              <a:off x="1219191" y="3110429"/>
              <a:ext cx="1442294" cy="2697122"/>
            </a:xfrm>
            <a:prstGeom prst="rect">
              <a:avLst/>
            </a:prstGeom>
            <a:noFill/>
            <a:ln>
              <a:noFill/>
            </a:ln>
          </p:spPr>
        </p:pic>
        <p:sp>
          <p:nvSpPr>
            <p:cNvPr id="79" name="Google Shape;79;p10"/>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0"/>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81" name="Google Shape;81;p10"/>
          <p:cNvPicPr preferRelativeResize="0"/>
          <p:nvPr/>
        </p:nvPicPr>
        <p:blipFill rotWithShape="1">
          <a:blip r:embed="rId5">
            <a:alphaModFix/>
          </a:blip>
          <a:srcRect b="0" l="0" r="0" t="0"/>
          <a:stretch/>
        </p:blipFill>
        <p:spPr>
          <a:xfrm>
            <a:off x="18276233" y="550401"/>
            <a:ext cx="669700" cy="128778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11"/>
          <p:cNvPicPr preferRelativeResize="0"/>
          <p:nvPr/>
        </p:nvPicPr>
        <p:blipFill rotWithShape="1">
          <a:blip r:embed="rId3">
            <a:alphaModFix/>
          </a:blip>
          <a:srcRect b="0" l="0" r="0" t="0"/>
          <a:stretch/>
        </p:blipFill>
        <p:spPr>
          <a:xfrm rot="5400000">
            <a:off x="7087921" y="2215238"/>
            <a:ext cx="10162175" cy="6645027"/>
          </a:xfrm>
          <a:prstGeom prst="rect">
            <a:avLst/>
          </a:prstGeom>
          <a:noFill/>
          <a:ln>
            <a:noFill/>
          </a:ln>
        </p:spPr>
      </p:pic>
      <p:sp>
        <p:nvSpPr>
          <p:cNvPr id="88" name="Google Shape;88;p11"/>
          <p:cNvSpPr txBox="1"/>
          <p:nvPr/>
        </p:nvSpPr>
        <p:spPr>
          <a:xfrm>
            <a:off x="8846496" y="1571469"/>
            <a:ext cx="6233063" cy="2476076"/>
          </a:xfrm>
          <a:prstGeom prst="rect">
            <a:avLst/>
          </a:prstGeom>
          <a:noFill/>
          <a:ln>
            <a:noFill/>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6490"/>
              <a:buFont typeface="Arial"/>
              <a:buNone/>
            </a:pPr>
            <a:r>
              <a:rPr b="1" i="0" lang="en" sz="16490" u="none" cap="none" strike="noStrike">
                <a:solidFill>
                  <a:schemeClr val="lt1"/>
                </a:solidFill>
                <a:latin typeface="Poppins"/>
                <a:ea typeface="Poppins"/>
                <a:cs typeface="Poppins"/>
                <a:sym typeface="Poppins"/>
              </a:rPr>
              <a:t>go</a:t>
            </a:r>
            <a:endParaRPr b="1" i="0" sz="16490" u="none" cap="none" strike="noStrike">
              <a:solidFill>
                <a:schemeClr val="lt1"/>
              </a:solidFill>
              <a:latin typeface="Poppins"/>
              <a:ea typeface="Poppins"/>
              <a:cs typeface="Poppins"/>
              <a:sym typeface="Poppins"/>
            </a:endParaRPr>
          </a:p>
        </p:txBody>
      </p:sp>
      <p:sp>
        <p:nvSpPr>
          <p:cNvPr id="89" name="Google Shape;89;p11"/>
          <p:cNvSpPr txBox="1"/>
          <p:nvPr/>
        </p:nvSpPr>
        <p:spPr>
          <a:xfrm>
            <a:off x="9296717" y="5694910"/>
            <a:ext cx="5528628" cy="2641631"/>
          </a:xfrm>
          <a:prstGeom prst="rect">
            <a:avLst/>
          </a:prstGeom>
          <a:noFill/>
          <a:ln>
            <a:noFill/>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6490"/>
              <a:buFont typeface="Arial"/>
              <a:buNone/>
            </a:pPr>
            <a:r>
              <a:rPr b="1" i="0" lang="en" sz="16490" u="none" cap="none" strike="noStrike">
                <a:solidFill>
                  <a:schemeClr val="lt1"/>
                </a:solidFill>
                <a:latin typeface="Poppins"/>
                <a:ea typeface="Poppins"/>
                <a:cs typeface="Poppins"/>
                <a:sym typeface="Poppins"/>
              </a:rPr>
              <a:t>so</a:t>
            </a:r>
            <a:endParaRPr b="1" i="0" sz="16490" u="none" cap="none" strike="noStrike">
              <a:solidFill>
                <a:schemeClr val="lt1"/>
              </a:solidFill>
              <a:latin typeface="Poppins"/>
              <a:ea typeface="Poppins"/>
              <a:cs typeface="Poppins"/>
              <a:sym typeface="Poppins"/>
            </a:endParaRPr>
          </a:p>
        </p:txBody>
      </p:sp>
      <p:sp>
        <p:nvSpPr>
          <p:cNvPr id="90" name="Google Shape;90;p11"/>
          <p:cNvSpPr/>
          <p:nvPr/>
        </p:nvSpPr>
        <p:spPr>
          <a:xfrm>
            <a:off x="11012487" y="4306460"/>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91" name="Google Shape;91;p11"/>
          <p:cNvSpPr/>
          <p:nvPr/>
        </p:nvSpPr>
        <p:spPr>
          <a:xfrm>
            <a:off x="12361746" y="4306460"/>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92" name="Google Shape;92;p11"/>
          <p:cNvSpPr/>
          <p:nvPr/>
        </p:nvSpPr>
        <p:spPr>
          <a:xfrm>
            <a:off x="11191728" y="8238346"/>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93" name="Google Shape;93;p11"/>
          <p:cNvSpPr/>
          <p:nvPr/>
        </p:nvSpPr>
        <p:spPr>
          <a:xfrm>
            <a:off x="10864876" y="4689705"/>
            <a:ext cx="2441778"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94" name="Google Shape;94;p11"/>
          <p:cNvSpPr/>
          <p:nvPr/>
        </p:nvSpPr>
        <p:spPr>
          <a:xfrm>
            <a:off x="11012513" y="8958528"/>
            <a:ext cx="2179923"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95" name="Google Shape;95;p11"/>
          <p:cNvSpPr/>
          <p:nvPr/>
        </p:nvSpPr>
        <p:spPr>
          <a:xfrm>
            <a:off x="12490503" y="8238346"/>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96" name="Google Shape;96;p11"/>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97" name="Google Shape;97;p11"/>
          <p:cNvPicPr preferRelativeResize="0"/>
          <p:nvPr/>
        </p:nvPicPr>
        <p:blipFill rotWithShape="1">
          <a:blip r:embed="rId4">
            <a:alphaModFix/>
          </a:blip>
          <a:srcRect b="0" l="0" r="0" t="0"/>
          <a:stretch/>
        </p:blipFill>
        <p:spPr>
          <a:xfrm>
            <a:off x="17653913" y="312775"/>
            <a:ext cx="1821934" cy="1567072"/>
          </a:xfrm>
          <a:prstGeom prst="rect">
            <a:avLst/>
          </a:prstGeom>
          <a:noFill/>
          <a:ln>
            <a:noFill/>
          </a:ln>
        </p:spPr>
      </p:pic>
      <p:sp>
        <p:nvSpPr>
          <p:cNvPr id="98" name="Google Shape;98;p11"/>
          <p:cNvSpPr txBox="1"/>
          <p:nvPr/>
        </p:nvSpPr>
        <p:spPr>
          <a:xfrm>
            <a:off x="610317" y="626011"/>
            <a:ext cx="63255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Blend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sounds</a:t>
            </a:r>
            <a:endParaRPr b="1" i="0" sz="7600" u="none" cap="none" strike="noStrike">
              <a:solidFill>
                <a:srgbClr val="0071B5"/>
              </a:solidFill>
              <a:latin typeface="Poppins Black"/>
              <a:ea typeface="Poppins Black"/>
              <a:cs typeface="Poppins Black"/>
              <a:sym typeface="Poppins Black"/>
            </a:endParaRPr>
          </a:p>
        </p:txBody>
      </p:sp>
      <p:sp>
        <p:nvSpPr>
          <p:cNvPr id="99" name="Google Shape;99;p11"/>
          <p:cNvSpPr txBox="1"/>
          <p:nvPr/>
        </p:nvSpPr>
        <p:spPr>
          <a:xfrm>
            <a:off x="612000" y="5966810"/>
            <a:ext cx="58074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pic>
        <p:nvPicPr>
          <p:cNvPr id="100" name="Google Shape;100;p11"/>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9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9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9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par>
                                <p:cTn fill="hold" nodeType="withEffect" presetClass="exit" presetID="1" presetSubtype="0">
                                  <p:stCondLst>
                                    <p:cond delay="0"/>
                                  </p:stCondLst>
                                  <p:childTnLst>
                                    <p:set>
                                      <p:cBhvr>
                                        <p:cTn dur="1" fill="hold">
                                          <p:stCondLst>
                                            <p:cond delay="1"/>
                                          </p:stCondLst>
                                        </p:cTn>
                                        <p:tgtEl>
                                          <p:spTgt spid="9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par>
                                <p:cTn fill="hold" nodeType="withEffect" presetClass="exit" presetID="1" presetSubtype="0">
                                  <p:stCondLst>
                                    <p:cond delay="0"/>
                                  </p:stCondLst>
                                  <p:childTnLst>
                                    <p:set>
                                      <p:cBhvr>
                                        <p:cTn dur="1" fill="hold">
                                          <p:stCondLst>
                                            <p:cond delay="1"/>
                                          </p:stCondLst>
                                        </p:cTn>
                                        <p:tgtEl>
                                          <p:spTgt spid="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grpSp>
        <p:nvGrpSpPr>
          <p:cNvPr id="106" name="Google Shape;106;p12"/>
          <p:cNvGrpSpPr/>
          <p:nvPr/>
        </p:nvGrpSpPr>
        <p:grpSpPr>
          <a:xfrm>
            <a:off x="7243904" y="2393213"/>
            <a:ext cx="4681364" cy="3108982"/>
            <a:chOff x="5784675" y="818500"/>
            <a:chExt cx="2737800" cy="1941900"/>
          </a:xfrm>
        </p:grpSpPr>
        <p:sp>
          <p:nvSpPr>
            <p:cNvPr id="107" name="Google Shape;107;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08" name="Google Shape;108;p12"/>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1"/>
                  </a:solidFill>
                  <a:latin typeface="Poppins"/>
                  <a:ea typeface="Poppins"/>
                  <a:cs typeface="Poppins"/>
                  <a:sym typeface="Poppins"/>
                </a:rPr>
                <a:t>no</a:t>
              </a:r>
              <a:endParaRPr b="1" i="0" sz="10993" u="none" cap="none" strike="noStrike">
                <a:solidFill>
                  <a:schemeClr val="accent1"/>
                </a:solidFill>
                <a:latin typeface="Poppins"/>
                <a:ea typeface="Poppins"/>
                <a:cs typeface="Poppins"/>
                <a:sym typeface="Poppins"/>
              </a:endParaRPr>
            </a:p>
          </p:txBody>
        </p:sp>
      </p:grpSp>
      <p:grpSp>
        <p:nvGrpSpPr>
          <p:cNvPr id="109" name="Google Shape;109;p12"/>
          <p:cNvGrpSpPr/>
          <p:nvPr/>
        </p:nvGrpSpPr>
        <p:grpSpPr>
          <a:xfrm>
            <a:off x="13860518" y="2393211"/>
            <a:ext cx="5148980" cy="3108982"/>
            <a:chOff x="5784675" y="907452"/>
            <a:chExt cx="2737800" cy="1941900"/>
          </a:xfrm>
        </p:grpSpPr>
        <p:sp>
          <p:nvSpPr>
            <p:cNvPr id="110" name="Google Shape;110;p12"/>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11" name="Google Shape;111;p12"/>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1"/>
                  </a:solidFill>
                  <a:latin typeface="Poppins"/>
                  <a:ea typeface="Poppins"/>
                  <a:cs typeface="Poppins"/>
                  <a:sym typeface="Poppins"/>
                </a:rPr>
                <a:t>go</a:t>
              </a:r>
              <a:endParaRPr b="1" i="0" sz="10993" u="none" cap="none" strike="noStrike">
                <a:solidFill>
                  <a:schemeClr val="accent1"/>
                </a:solidFill>
                <a:latin typeface="Poppins"/>
                <a:ea typeface="Poppins"/>
                <a:cs typeface="Poppins"/>
                <a:sym typeface="Poppins"/>
              </a:endParaRPr>
            </a:p>
          </p:txBody>
        </p:sp>
      </p:grpSp>
      <p:grpSp>
        <p:nvGrpSpPr>
          <p:cNvPr id="112" name="Google Shape;112;p12"/>
          <p:cNvGrpSpPr/>
          <p:nvPr/>
        </p:nvGrpSpPr>
        <p:grpSpPr>
          <a:xfrm>
            <a:off x="7243326" y="5697236"/>
            <a:ext cx="11765422" cy="3751557"/>
            <a:chOff x="5784675" y="818500"/>
            <a:chExt cx="2737800" cy="1941900"/>
          </a:xfrm>
        </p:grpSpPr>
        <p:sp>
          <p:nvSpPr>
            <p:cNvPr id="113" name="Google Shape;113;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14" name="Google Shape;114;p12"/>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15000"/>
                </a:lnSpc>
                <a:spcBef>
                  <a:spcPts val="0"/>
                </a:spcBef>
                <a:spcAft>
                  <a:spcPts val="0"/>
                </a:spcAft>
                <a:buClr>
                  <a:srgbClr val="000000"/>
                </a:buClr>
                <a:buSzPts val="8794"/>
                <a:buFont typeface="Arial"/>
                <a:buNone/>
              </a:pPr>
              <a:r>
                <a:rPr b="1" i="0" lang="en" sz="8794" u="none" cap="none" strike="noStrike">
                  <a:solidFill>
                    <a:schemeClr val="accent1"/>
                  </a:solidFill>
                  <a:latin typeface="Poppins"/>
                  <a:ea typeface="Poppins"/>
                  <a:cs typeface="Poppins"/>
                  <a:sym typeface="Poppins"/>
                </a:rPr>
                <a:t>No, I will not go. </a:t>
              </a:r>
              <a:endParaRPr b="1" i="0" sz="8794" u="none" cap="none" strike="noStrike">
                <a:solidFill>
                  <a:schemeClr val="accent1"/>
                </a:solidFill>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8794"/>
                <a:buFont typeface="Arial"/>
                <a:buNone/>
              </a:pPr>
              <a:r>
                <a:rPr b="1" i="0" lang="en" sz="8794" u="none" cap="none" strike="noStrike">
                  <a:solidFill>
                    <a:schemeClr val="accent1"/>
                  </a:solidFill>
                  <a:latin typeface="Poppins"/>
                  <a:ea typeface="Poppins"/>
                  <a:cs typeface="Poppins"/>
                  <a:sym typeface="Poppins"/>
                </a:rPr>
                <a:t>He has the flu.</a:t>
              </a:r>
              <a:endParaRPr b="1" i="0" sz="8794" u="none" cap="none" strike="noStrike">
                <a:solidFill>
                  <a:schemeClr val="accent1"/>
                </a:solidFill>
                <a:latin typeface="Poppins"/>
                <a:ea typeface="Poppins"/>
                <a:cs typeface="Poppins"/>
                <a:sym typeface="Poppins"/>
              </a:endParaRPr>
            </a:p>
          </p:txBody>
        </p:sp>
      </p:grpSp>
      <p:sp>
        <p:nvSpPr>
          <p:cNvPr id="115" name="Google Shape;115;p12"/>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16" name="Google Shape;116;p12"/>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17" name="Google Shape;117;p12"/>
          <p:cNvSpPr txBox="1"/>
          <p:nvPr/>
        </p:nvSpPr>
        <p:spPr>
          <a:xfrm>
            <a:off x="610316" y="626011"/>
            <a:ext cx="56013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Read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sp>
        <p:nvSpPr>
          <p:cNvPr id="118" name="Google Shape;118;p12"/>
          <p:cNvSpPr txBox="1"/>
          <p:nvPr/>
        </p:nvSpPr>
        <p:spPr>
          <a:xfrm>
            <a:off x="610316" y="6093125"/>
            <a:ext cx="60342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119" name="Google Shape;119;p12"/>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120" name="Google Shape;120;p12"/>
          <p:cNvPicPr preferRelativeResize="0"/>
          <p:nvPr/>
        </p:nvPicPr>
        <p:blipFill rotWithShape="1">
          <a:blip r:embed="rId5">
            <a:alphaModFix/>
          </a:blip>
          <a:srcRect b="0" l="0" r="0" t="0"/>
          <a:stretch/>
        </p:blipFill>
        <p:spPr>
          <a:xfrm>
            <a:off x="16242900" y="9513775"/>
            <a:ext cx="2484574" cy="1795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1000"/>
                                        <p:tgtEl>
                                          <p:spTgt spid="106"/>
                                        </p:tgtEl>
                                        <p:attrNameLst>
                                          <p:attrName>ppt_w</p:attrName>
                                        </p:attrNameLst>
                                      </p:cBhvr>
                                      <p:tavLst>
                                        <p:tav fmla="" tm="0">
                                          <p:val>
                                            <p:strVal val="0"/>
                                          </p:val>
                                        </p:tav>
                                        <p:tav fmla="" tm="100000">
                                          <p:val>
                                            <p:strVal val="#ppt_w"/>
                                          </p:val>
                                        </p:tav>
                                      </p:tavLst>
                                    </p:anim>
                                    <p:anim calcmode="lin" valueType="num">
                                      <p:cBhvr additive="base">
                                        <p:cTn dur="1000"/>
                                        <p:tgtEl>
                                          <p:spTgt spid="10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1000"/>
                                        <p:tgtEl>
                                          <p:spTgt spid="109"/>
                                        </p:tgtEl>
                                        <p:attrNameLst>
                                          <p:attrName>ppt_w</p:attrName>
                                        </p:attrNameLst>
                                      </p:cBhvr>
                                      <p:tavLst>
                                        <p:tav fmla="" tm="0">
                                          <p:val>
                                            <p:strVal val="0"/>
                                          </p:val>
                                        </p:tav>
                                        <p:tav fmla="" tm="100000">
                                          <p:val>
                                            <p:strVal val="#ppt_w"/>
                                          </p:val>
                                        </p:tav>
                                      </p:tavLst>
                                    </p:anim>
                                    <p:anim calcmode="lin" valueType="num">
                                      <p:cBhvr additive="base">
                                        <p:cTn dur="1000"/>
                                        <p:tgtEl>
                                          <p:spTgt spid="10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1000"/>
                                        <p:tgtEl>
                                          <p:spTgt spid="112"/>
                                        </p:tgtEl>
                                        <p:attrNameLst>
                                          <p:attrName>ppt_w</p:attrName>
                                        </p:attrNameLst>
                                      </p:cBhvr>
                                      <p:tavLst>
                                        <p:tav fmla="" tm="0">
                                          <p:val>
                                            <p:strVal val="0"/>
                                          </p:val>
                                        </p:tav>
                                        <p:tav fmla="" tm="100000">
                                          <p:val>
                                            <p:strVal val="#ppt_w"/>
                                          </p:val>
                                        </p:tav>
                                      </p:tavLst>
                                    </p:anim>
                                    <p:anim calcmode="lin" valueType="num">
                                      <p:cBhvr additive="base">
                                        <p:cTn dur="1000"/>
                                        <p:tgtEl>
                                          <p:spTgt spid="11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3"/>
          <p:cNvSpPr txBox="1"/>
          <p:nvPr/>
        </p:nvSpPr>
        <p:spPr>
          <a:xfrm>
            <a:off x="6676027" y="2368356"/>
            <a:ext cx="12256378" cy="8713096"/>
          </a:xfrm>
          <a:prstGeom prst="rect">
            <a:avLst/>
          </a:prstGeom>
          <a:noFill/>
          <a:ln>
            <a:noFill/>
          </a:ln>
        </p:spPr>
        <p:txBody>
          <a:bodyPr anchorCtr="0" anchor="t" bIns="201000" lIns="201000" spcFirstLastPara="1" rIns="201000" wrap="square" tIns="201000">
            <a:noAutofit/>
          </a:bodyPr>
          <a:lstStyle/>
          <a:p>
            <a:pPr indent="0" lvl="1" marL="1005200" marR="0" rtl="0" algn="l">
              <a:lnSpc>
                <a:spcPct val="150000"/>
              </a:lnSpc>
              <a:spcBef>
                <a:spcPts val="0"/>
              </a:spcBef>
              <a:spcAft>
                <a:spcPts val="0"/>
              </a:spcAft>
              <a:buClr>
                <a:srgbClr val="000000"/>
              </a:buClr>
              <a:buSzPts val="12092"/>
              <a:buFont typeface="Arial"/>
              <a:buNone/>
            </a:pPr>
            <a:r>
              <a:rPr b="1" i="0" lang="en" sz="12092" u="none" cap="none" strike="noStrike">
                <a:solidFill>
                  <a:schemeClr val="accent1"/>
                </a:solidFill>
                <a:latin typeface="Poppins"/>
                <a:ea typeface="Poppins"/>
                <a:cs typeface="Poppins"/>
                <a:sym typeface="Poppins"/>
              </a:rPr>
              <a:t>no			   so</a:t>
            </a:r>
            <a:endParaRPr b="1" i="0" sz="12092" u="none" cap="none" strike="noStrike">
              <a:solidFill>
                <a:schemeClr val="accent1"/>
              </a:solidFill>
              <a:latin typeface="Poppins"/>
              <a:ea typeface="Poppins"/>
              <a:cs typeface="Poppins"/>
              <a:sym typeface="Poppins"/>
            </a:endParaRPr>
          </a:p>
          <a:p>
            <a:pPr indent="0" lvl="1" marL="1005200" marR="0" rtl="0" algn="l">
              <a:lnSpc>
                <a:spcPct val="150000"/>
              </a:lnSpc>
              <a:spcBef>
                <a:spcPts val="0"/>
              </a:spcBef>
              <a:spcAft>
                <a:spcPts val="0"/>
              </a:spcAft>
              <a:buClr>
                <a:srgbClr val="000000"/>
              </a:buClr>
              <a:buSzPts val="12092"/>
              <a:buFont typeface="Arial"/>
              <a:buNone/>
            </a:pPr>
            <a:r>
              <a:rPr b="1" i="0" lang="en" sz="12092" u="none" cap="none" strike="noStrike">
                <a:solidFill>
                  <a:schemeClr val="accent1"/>
                </a:solidFill>
                <a:latin typeface="Poppins"/>
                <a:ea typeface="Poppins"/>
                <a:cs typeface="Poppins"/>
                <a:sym typeface="Poppins"/>
              </a:rPr>
              <a:t>go</a:t>
            </a:r>
            <a:endParaRPr b="1" i="0" sz="12092" u="none" cap="none" strike="noStrike">
              <a:solidFill>
                <a:schemeClr val="accent1"/>
              </a:solidFill>
              <a:latin typeface="Poppins"/>
              <a:ea typeface="Poppins"/>
              <a:cs typeface="Poppins"/>
              <a:sym typeface="Poppins"/>
            </a:endParaRPr>
          </a:p>
          <a:p>
            <a:pPr indent="1005199" lvl="1" marL="3015600" marR="0" rtl="0" algn="l">
              <a:lnSpc>
                <a:spcPct val="150000"/>
              </a:lnSpc>
              <a:spcBef>
                <a:spcPts val="0"/>
              </a:spcBef>
              <a:spcAft>
                <a:spcPts val="0"/>
              </a:spcAft>
              <a:buClr>
                <a:srgbClr val="000000"/>
              </a:buClr>
              <a:buSzPts val="8355"/>
              <a:buFont typeface="Arial"/>
              <a:buNone/>
            </a:pPr>
            <a:r>
              <a:t/>
            </a:r>
            <a:endParaRPr b="1" i="0" sz="8355" u="none" cap="none" strike="noStrike">
              <a:solidFill>
                <a:schemeClr val="accent1"/>
              </a:solidFill>
              <a:highlight>
                <a:srgbClr val="FFFFFF"/>
              </a:highlight>
              <a:latin typeface="Poppins"/>
              <a:ea typeface="Poppins"/>
              <a:cs typeface="Poppins"/>
              <a:sym typeface="Poppins"/>
            </a:endParaRPr>
          </a:p>
        </p:txBody>
      </p:sp>
      <p:sp>
        <p:nvSpPr>
          <p:cNvPr id="127" name="Google Shape;127;p13"/>
          <p:cNvSpPr txBox="1"/>
          <p:nvPr/>
        </p:nvSpPr>
        <p:spPr>
          <a:xfrm>
            <a:off x="610317" y="626011"/>
            <a:ext cx="56355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Decode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sp>
        <p:nvSpPr>
          <p:cNvPr id="128" name="Google Shape;128;p13"/>
          <p:cNvSpPr txBox="1"/>
          <p:nvPr/>
        </p:nvSpPr>
        <p:spPr>
          <a:xfrm>
            <a:off x="610316" y="5882279"/>
            <a:ext cx="58818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can read the words!</a:t>
            </a:r>
            <a:endParaRPr b="1" i="0" sz="3450" u="none" cap="none" strike="noStrike">
              <a:solidFill>
                <a:srgbClr val="0071B5"/>
              </a:solidFill>
              <a:latin typeface="Poppins"/>
              <a:ea typeface="Poppins"/>
              <a:cs typeface="Poppins"/>
              <a:sym typeface="Poppins"/>
            </a:endParaRPr>
          </a:p>
        </p:txBody>
      </p:sp>
      <p:pic>
        <p:nvPicPr>
          <p:cNvPr id="129" name="Google Shape;129;p13"/>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30" name="Google Shape;130;p13"/>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6"/>
                                        </p:tgtEl>
                                        <p:attrNameLst>
                                          <p:attrName>style.visibility</p:attrName>
                                        </p:attrNameLst>
                                      </p:cBhvr>
                                      <p:to>
                                        <p:strVal val="visible"/>
                                      </p:to>
                                    </p:set>
                                    <p:anim calcmode="lin" valueType="num">
                                      <p:cBhvr additive="base">
                                        <p:cTn dur="1000"/>
                                        <p:tgtEl>
                                          <p:spTgt spid="126"/>
                                        </p:tgtEl>
                                        <p:attrNameLst>
                                          <p:attrName>ppt_w</p:attrName>
                                        </p:attrNameLst>
                                      </p:cBhvr>
                                      <p:tavLst>
                                        <p:tav fmla="" tm="0">
                                          <p:val>
                                            <p:strVal val="0"/>
                                          </p:val>
                                        </p:tav>
                                        <p:tav fmla="" tm="100000">
                                          <p:val>
                                            <p:strVal val="#ppt_w"/>
                                          </p:val>
                                        </p:tav>
                                      </p:tavLst>
                                    </p:anim>
                                    <p:anim calcmode="lin" valueType="num">
                                      <p:cBhvr additive="base">
                                        <p:cTn dur="1000"/>
                                        <p:tgtEl>
                                          <p:spTgt spid="12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4"/>
          <p:cNvSpPr/>
          <p:nvPr/>
        </p:nvSpPr>
        <p:spPr>
          <a:xfrm>
            <a:off x="10142735" y="3861440"/>
            <a:ext cx="5649219" cy="3581052"/>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rgbClr val="000000"/>
              </a:solidFill>
              <a:latin typeface="Arial"/>
              <a:ea typeface="Arial"/>
              <a:cs typeface="Arial"/>
              <a:sym typeface="Arial"/>
            </a:endParaRPr>
          </a:p>
        </p:txBody>
      </p:sp>
      <p:grpSp>
        <p:nvGrpSpPr>
          <p:cNvPr id="137" name="Google Shape;137;p14"/>
          <p:cNvGrpSpPr/>
          <p:nvPr/>
        </p:nvGrpSpPr>
        <p:grpSpPr>
          <a:xfrm>
            <a:off x="7119074" y="2825997"/>
            <a:ext cx="4174503" cy="5651917"/>
            <a:chOff x="3237987" y="1285175"/>
            <a:chExt cx="1898700" cy="2570676"/>
          </a:xfrm>
        </p:grpSpPr>
        <p:sp>
          <p:nvSpPr>
            <p:cNvPr id="138" name="Google Shape;138;p14"/>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chemeClr val="lt1"/>
                </a:solidFill>
                <a:latin typeface="Arial"/>
                <a:ea typeface="Arial"/>
                <a:cs typeface="Arial"/>
                <a:sym typeface="Arial"/>
              </a:endParaRPr>
            </a:p>
          </p:txBody>
        </p:sp>
        <p:sp>
          <p:nvSpPr>
            <p:cNvPr id="139" name="Google Shape;139;p14"/>
            <p:cNvSpPr txBox="1"/>
            <p:nvPr/>
          </p:nvSpPr>
          <p:spPr>
            <a:xfrm>
              <a:off x="3237987" y="1679925"/>
              <a:ext cx="18987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7589"/>
                <a:buFont typeface="Arial"/>
                <a:buNone/>
              </a:pPr>
              <a:r>
                <a:rPr b="1" i="0" lang="en" sz="17589" u="none" cap="none" strike="noStrike">
                  <a:solidFill>
                    <a:schemeClr val="lt1"/>
                  </a:solidFill>
                  <a:latin typeface="Poppins"/>
                  <a:ea typeface="Poppins"/>
                  <a:cs typeface="Poppins"/>
                  <a:sym typeface="Poppins"/>
                </a:rPr>
                <a:t>n</a:t>
              </a:r>
              <a:endParaRPr b="1" i="0" sz="17589" u="none" cap="none" strike="noStrike">
                <a:solidFill>
                  <a:srgbClr val="000000"/>
                </a:solidFill>
                <a:latin typeface="Poppins"/>
                <a:ea typeface="Poppins"/>
                <a:cs typeface="Poppins"/>
                <a:sym typeface="Poppins"/>
              </a:endParaRPr>
            </a:p>
          </p:txBody>
        </p:sp>
      </p:grpSp>
      <p:sp>
        <p:nvSpPr>
          <p:cNvPr id="140" name="Google Shape;140;p14"/>
          <p:cNvSpPr txBox="1"/>
          <p:nvPr/>
        </p:nvSpPr>
        <p:spPr>
          <a:xfrm>
            <a:off x="11067412" y="3693887"/>
            <a:ext cx="3799860" cy="3217448"/>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7589"/>
              <a:buFont typeface="Arial"/>
              <a:buNone/>
            </a:pPr>
            <a:r>
              <a:rPr b="1" i="0" lang="en" sz="17589" u="none" cap="none" strike="noStrike">
                <a:solidFill>
                  <a:schemeClr val="lt1"/>
                </a:solidFill>
                <a:latin typeface="Poppins"/>
                <a:ea typeface="Poppins"/>
                <a:cs typeface="Poppins"/>
                <a:sym typeface="Poppins"/>
              </a:rPr>
              <a:t>o</a:t>
            </a:r>
            <a:endParaRPr b="1" i="0" sz="17589" u="none" cap="none" strike="noStrike">
              <a:solidFill>
                <a:srgbClr val="000000"/>
              </a:solidFill>
              <a:latin typeface="Poppins"/>
              <a:ea typeface="Poppins"/>
              <a:cs typeface="Poppins"/>
              <a:sym typeface="Poppins"/>
            </a:endParaRPr>
          </a:p>
        </p:txBody>
      </p:sp>
      <p:sp>
        <p:nvSpPr>
          <p:cNvPr id="141" name="Google Shape;141;p14"/>
          <p:cNvSpPr txBox="1"/>
          <p:nvPr/>
        </p:nvSpPr>
        <p:spPr>
          <a:xfrm>
            <a:off x="610317" y="626011"/>
            <a:ext cx="57741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Spell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sp>
        <p:nvSpPr>
          <p:cNvPr id="142" name="Google Shape;142;p14"/>
          <p:cNvSpPr txBox="1"/>
          <p:nvPr/>
        </p:nvSpPr>
        <p:spPr>
          <a:xfrm>
            <a:off x="610316" y="6152789"/>
            <a:ext cx="5653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pic>
        <p:nvPicPr>
          <p:cNvPr id="143" name="Google Shape;143;p14"/>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44" name="Google Shape;144;p14"/>
          <p:cNvPicPr preferRelativeResize="0"/>
          <p:nvPr/>
        </p:nvPicPr>
        <p:blipFill rotWithShape="1">
          <a:blip r:embed="rId4">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par>
                                <p:cTn fill="hold" nodeType="with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5"/>
          <p:cNvSpPr/>
          <p:nvPr/>
        </p:nvSpPr>
        <p:spPr>
          <a:xfrm>
            <a:off x="10142735" y="3861440"/>
            <a:ext cx="5649219" cy="3581052"/>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rgbClr val="000000"/>
              </a:solidFill>
              <a:latin typeface="Arial"/>
              <a:ea typeface="Arial"/>
              <a:cs typeface="Arial"/>
              <a:sym typeface="Arial"/>
            </a:endParaRPr>
          </a:p>
        </p:txBody>
      </p:sp>
      <p:grpSp>
        <p:nvGrpSpPr>
          <p:cNvPr id="151" name="Google Shape;151;p15"/>
          <p:cNvGrpSpPr/>
          <p:nvPr/>
        </p:nvGrpSpPr>
        <p:grpSpPr>
          <a:xfrm>
            <a:off x="7119074" y="2825997"/>
            <a:ext cx="4174503" cy="5651917"/>
            <a:chOff x="3237987" y="1285175"/>
            <a:chExt cx="1898700" cy="2570676"/>
          </a:xfrm>
        </p:grpSpPr>
        <p:sp>
          <p:nvSpPr>
            <p:cNvPr id="152" name="Google Shape;152;p15"/>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chemeClr val="lt1"/>
                </a:solidFill>
                <a:latin typeface="Arial"/>
                <a:ea typeface="Arial"/>
                <a:cs typeface="Arial"/>
                <a:sym typeface="Arial"/>
              </a:endParaRPr>
            </a:p>
          </p:txBody>
        </p:sp>
        <p:sp>
          <p:nvSpPr>
            <p:cNvPr id="153" name="Google Shape;153;p15"/>
            <p:cNvSpPr txBox="1"/>
            <p:nvPr/>
          </p:nvSpPr>
          <p:spPr>
            <a:xfrm>
              <a:off x="3237987" y="1679925"/>
              <a:ext cx="18987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7589"/>
                <a:buFont typeface="Arial"/>
                <a:buNone/>
              </a:pPr>
              <a:r>
                <a:rPr b="1" i="0" lang="en" sz="17589" u="none" cap="none" strike="noStrike">
                  <a:solidFill>
                    <a:schemeClr val="lt1"/>
                  </a:solidFill>
                  <a:latin typeface="Poppins"/>
                  <a:ea typeface="Poppins"/>
                  <a:cs typeface="Poppins"/>
                  <a:sym typeface="Poppins"/>
                </a:rPr>
                <a:t>g</a:t>
              </a:r>
              <a:endParaRPr b="1" i="0" sz="17589" u="none" cap="none" strike="noStrike">
                <a:solidFill>
                  <a:srgbClr val="000000"/>
                </a:solidFill>
                <a:latin typeface="Poppins"/>
                <a:ea typeface="Poppins"/>
                <a:cs typeface="Poppins"/>
                <a:sym typeface="Poppins"/>
              </a:endParaRPr>
            </a:p>
          </p:txBody>
        </p:sp>
      </p:grpSp>
      <p:sp>
        <p:nvSpPr>
          <p:cNvPr id="154" name="Google Shape;154;p15"/>
          <p:cNvSpPr txBox="1"/>
          <p:nvPr/>
        </p:nvSpPr>
        <p:spPr>
          <a:xfrm>
            <a:off x="11067412" y="3693887"/>
            <a:ext cx="3799860" cy="3217448"/>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7589"/>
              <a:buFont typeface="Arial"/>
              <a:buNone/>
            </a:pPr>
            <a:r>
              <a:rPr b="1" i="0" lang="en" sz="17589" u="none" cap="none" strike="noStrike">
                <a:solidFill>
                  <a:schemeClr val="lt1"/>
                </a:solidFill>
                <a:latin typeface="Poppins"/>
                <a:ea typeface="Poppins"/>
                <a:cs typeface="Poppins"/>
                <a:sym typeface="Poppins"/>
              </a:rPr>
              <a:t>o</a:t>
            </a:r>
            <a:endParaRPr b="1" i="0" sz="17589" u="none" cap="none" strike="noStrike">
              <a:solidFill>
                <a:srgbClr val="000000"/>
              </a:solidFill>
              <a:latin typeface="Poppins"/>
              <a:ea typeface="Poppins"/>
              <a:cs typeface="Poppins"/>
              <a:sym typeface="Poppins"/>
            </a:endParaRPr>
          </a:p>
        </p:txBody>
      </p:sp>
      <p:sp>
        <p:nvSpPr>
          <p:cNvPr id="155" name="Google Shape;155;p15"/>
          <p:cNvSpPr txBox="1"/>
          <p:nvPr/>
        </p:nvSpPr>
        <p:spPr>
          <a:xfrm>
            <a:off x="610317" y="626011"/>
            <a:ext cx="57741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Spell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pic>
        <p:nvPicPr>
          <p:cNvPr id="156" name="Google Shape;156;p15"/>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57" name="Google Shape;157;p15"/>
          <p:cNvPicPr preferRelativeResize="0"/>
          <p:nvPr/>
        </p:nvPicPr>
        <p:blipFill rotWithShape="1">
          <a:blip r:embed="rId4">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6"/>
          <p:cNvSpPr/>
          <p:nvPr/>
        </p:nvSpPr>
        <p:spPr>
          <a:xfrm>
            <a:off x="10142735" y="3861440"/>
            <a:ext cx="5649219" cy="3581052"/>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rgbClr val="000000"/>
              </a:solidFill>
              <a:latin typeface="Arial"/>
              <a:ea typeface="Arial"/>
              <a:cs typeface="Arial"/>
              <a:sym typeface="Arial"/>
            </a:endParaRPr>
          </a:p>
        </p:txBody>
      </p:sp>
      <p:grpSp>
        <p:nvGrpSpPr>
          <p:cNvPr id="164" name="Google Shape;164;p16"/>
          <p:cNvGrpSpPr/>
          <p:nvPr/>
        </p:nvGrpSpPr>
        <p:grpSpPr>
          <a:xfrm>
            <a:off x="7119074" y="2825997"/>
            <a:ext cx="4174503" cy="5651917"/>
            <a:chOff x="3237987" y="1285175"/>
            <a:chExt cx="1898700" cy="2570676"/>
          </a:xfrm>
        </p:grpSpPr>
        <p:sp>
          <p:nvSpPr>
            <p:cNvPr id="165" name="Google Shape;165;p16"/>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chemeClr val="lt1"/>
                </a:solidFill>
                <a:latin typeface="Arial"/>
                <a:ea typeface="Arial"/>
                <a:cs typeface="Arial"/>
                <a:sym typeface="Arial"/>
              </a:endParaRPr>
            </a:p>
          </p:txBody>
        </p:sp>
        <p:sp>
          <p:nvSpPr>
            <p:cNvPr id="166" name="Google Shape;166;p16"/>
            <p:cNvSpPr txBox="1"/>
            <p:nvPr/>
          </p:nvSpPr>
          <p:spPr>
            <a:xfrm>
              <a:off x="3237987" y="1679925"/>
              <a:ext cx="18987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7589"/>
                <a:buFont typeface="Arial"/>
                <a:buNone/>
              </a:pPr>
              <a:r>
                <a:rPr b="1" i="0" lang="en" sz="17589" u="none" cap="none" strike="noStrike">
                  <a:solidFill>
                    <a:schemeClr val="lt1"/>
                  </a:solidFill>
                  <a:latin typeface="Poppins"/>
                  <a:ea typeface="Poppins"/>
                  <a:cs typeface="Poppins"/>
                  <a:sym typeface="Poppins"/>
                </a:rPr>
                <a:t>s</a:t>
              </a:r>
              <a:endParaRPr b="1" i="0" sz="17589" u="none" cap="none" strike="noStrike">
                <a:solidFill>
                  <a:srgbClr val="000000"/>
                </a:solidFill>
                <a:latin typeface="Poppins"/>
                <a:ea typeface="Poppins"/>
                <a:cs typeface="Poppins"/>
                <a:sym typeface="Poppins"/>
              </a:endParaRPr>
            </a:p>
          </p:txBody>
        </p:sp>
      </p:grpSp>
      <p:sp>
        <p:nvSpPr>
          <p:cNvPr id="167" name="Google Shape;167;p16"/>
          <p:cNvSpPr txBox="1"/>
          <p:nvPr/>
        </p:nvSpPr>
        <p:spPr>
          <a:xfrm>
            <a:off x="11067412" y="3693887"/>
            <a:ext cx="3799860" cy="3217448"/>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7589"/>
              <a:buFont typeface="Arial"/>
              <a:buNone/>
            </a:pPr>
            <a:r>
              <a:rPr b="1" i="0" lang="en" sz="17589" u="none" cap="none" strike="noStrike">
                <a:solidFill>
                  <a:schemeClr val="lt1"/>
                </a:solidFill>
                <a:latin typeface="Poppins"/>
                <a:ea typeface="Poppins"/>
                <a:cs typeface="Poppins"/>
                <a:sym typeface="Poppins"/>
              </a:rPr>
              <a:t>o</a:t>
            </a:r>
            <a:endParaRPr b="1" i="0" sz="17589" u="none" cap="none" strike="noStrike">
              <a:solidFill>
                <a:srgbClr val="000000"/>
              </a:solidFill>
              <a:latin typeface="Poppins"/>
              <a:ea typeface="Poppins"/>
              <a:cs typeface="Poppins"/>
              <a:sym typeface="Poppins"/>
            </a:endParaRPr>
          </a:p>
        </p:txBody>
      </p:sp>
      <p:sp>
        <p:nvSpPr>
          <p:cNvPr id="168" name="Google Shape;168;p16"/>
          <p:cNvSpPr txBox="1"/>
          <p:nvPr/>
        </p:nvSpPr>
        <p:spPr>
          <a:xfrm>
            <a:off x="610317" y="626011"/>
            <a:ext cx="57741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Spell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pic>
        <p:nvPicPr>
          <p:cNvPr id="169" name="Google Shape;169;p16"/>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70" name="Google Shape;170;p16"/>
          <p:cNvPicPr preferRelativeResize="0"/>
          <p:nvPr/>
        </p:nvPicPr>
        <p:blipFill rotWithShape="1">
          <a:blip r:embed="rId4">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par>
                                <p:cTn fill="hold" nodeType="with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grpSp>
        <p:nvGrpSpPr>
          <p:cNvPr id="176" name="Google Shape;176;p17"/>
          <p:cNvGrpSpPr/>
          <p:nvPr/>
        </p:nvGrpSpPr>
        <p:grpSpPr>
          <a:xfrm>
            <a:off x="9713004" y="860045"/>
            <a:ext cx="5832155" cy="3109038"/>
            <a:chOff x="5784675" y="818500"/>
            <a:chExt cx="2737800" cy="1941900"/>
          </a:xfrm>
        </p:grpSpPr>
        <p:sp>
          <p:nvSpPr>
            <p:cNvPr id="177" name="Google Shape;177;p17"/>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78" name="Google Shape;178;p17"/>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2"/>
                  </a:solidFill>
                  <a:latin typeface="Poppins"/>
                  <a:ea typeface="Poppins"/>
                  <a:cs typeface="Poppins"/>
                  <a:sym typeface="Poppins"/>
                </a:rPr>
                <a:t>no</a:t>
              </a:r>
              <a:endParaRPr b="1" i="0" sz="10993" u="none" cap="none" strike="noStrike">
                <a:solidFill>
                  <a:schemeClr val="accent2"/>
                </a:solidFill>
                <a:latin typeface="Poppins"/>
                <a:ea typeface="Poppins"/>
                <a:cs typeface="Poppins"/>
                <a:sym typeface="Poppins"/>
              </a:endParaRPr>
            </a:p>
          </p:txBody>
        </p:sp>
      </p:grpSp>
      <p:grpSp>
        <p:nvGrpSpPr>
          <p:cNvPr id="179" name="Google Shape;179;p17"/>
          <p:cNvGrpSpPr/>
          <p:nvPr/>
        </p:nvGrpSpPr>
        <p:grpSpPr>
          <a:xfrm>
            <a:off x="9713004" y="4333411"/>
            <a:ext cx="5832155" cy="3109038"/>
            <a:chOff x="8849723" y="-2013552"/>
            <a:chExt cx="2737800" cy="1941900"/>
          </a:xfrm>
        </p:grpSpPr>
        <p:sp>
          <p:nvSpPr>
            <p:cNvPr id="180" name="Google Shape;180;p17"/>
            <p:cNvSpPr/>
            <p:nvPr/>
          </p:nvSpPr>
          <p:spPr>
            <a:xfrm>
              <a:off x="8849723" y="-2013552"/>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81" name="Google Shape;181;p17"/>
            <p:cNvSpPr/>
            <p:nvPr/>
          </p:nvSpPr>
          <p:spPr>
            <a:xfrm>
              <a:off x="9041583" y="-18311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2"/>
                  </a:solidFill>
                  <a:latin typeface="Poppins"/>
                  <a:ea typeface="Poppins"/>
                  <a:cs typeface="Poppins"/>
                  <a:sym typeface="Poppins"/>
                </a:rPr>
                <a:t>go</a:t>
              </a:r>
              <a:endParaRPr b="1" i="0" sz="10993" u="none" cap="none" strike="noStrike">
                <a:solidFill>
                  <a:schemeClr val="accent2"/>
                </a:solidFill>
                <a:latin typeface="Poppins"/>
                <a:ea typeface="Poppins"/>
                <a:cs typeface="Poppins"/>
                <a:sym typeface="Poppins"/>
              </a:endParaRPr>
            </a:p>
          </p:txBody>
        </p:sp>
      </p:grpSp>
      <p:grpSp>
        <p:nvGrpSpPr>
          <p:cNvPr id="182" name="Google Shape;182;p17"/>
          <p:cNvGrpSpPr/>
          <p:nvPr/>
        </p:nvGrpSpPr>
        <p:grpSpPr>
          <a:xfrm>
            <a:off x="9713004" y="7806777"/>
            <a:ext cx="5832155" cy="3109038"/>
            <a:chOff x="5784675" y="818500"/>
            <a:chExt cx="2737800" cy="1941900"/>
          </a:xfrm>
        </p:grpSpPr>
        <p:sp>
          <p:nvSpPr>
            <p:cNvPr id="183" name="Google Shape;183;p17"/>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84" name="Google Shape;184;p17"/>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2"/>
                  </a:solidFill>
                  <a:latin typeface="Poppins"/>
                  <a:ea typeface="Poppins"/>
                  <a:cs typeface="Poppins"/>
                  <a:sym typeface="Poppins"/>
                </a:rPr>
                <a:t>so</a:t>
              </a:r>
              <a:endParaRPr b="1" i="0" sz="10993" u="none" cap="none" strike="noStrike">
                <a:solidFill>
                  <a:schemeClr val="accent2"/>
                </a:solidFill>
                <a:latin typeface="Poppins"/>
                <a:ea typeface="Poppins"/>
                <a:cs typeface="Poppins"/>
                <a:sym typeface="Poppins"/>
              </a:endParaRPr>
            </a:p>
          </p:txBody>
        </p:sp>
      </p:grpSp>
      <p:sp>
        <p:nvSpPr>
          <p:cNvPr id="185" name="Google Shape;185;p17"/>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86" name="Google Shape;186;p17"/>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87" name="Google Shape;187;p17"/>
          <p:cNvSpPr txBox="1"/>
          <p:nvPr/>
        </p:nvSpPr>
        <p:spPr>
          <a:xfrm>
            <a:off x="610317" y="626011"/>
            <a:ext cx="6202800" cy="35208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High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Frequency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Words</a:t>
            </a:r>
            <a:endParaRPr b="1" i="0" sz="7600" u="none" cap="none" strike="noStrike">
              <a:solidFill>
                <a:srgbClr val="0071B5"/>
              </a:solidFill>
              <a:latin typeface="Poppins Black"/>
              <a:ea typeface="Poppins Black"/>
              <a:cs typeface="Poppins Black"/>
              <a:sym typeface="Poppins Black"/>
            </a:endParaRPr>
          </a:p>
        </p:txBody>
      </p:sp>
      <p:sp>
        <p:nvSpPr>
          <p:cNvPr id="188" name="Google Shape;188;p17"/>
          <p:cNvSpPr txBox="1"/>
          <p:nvPr/>
        </p:nvSpPr>
        <p:spPr>
          <a:xfrm>
            <a:off x="610316" y="6725451"/>
            <a:ext cx="52761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pic>
        <p:nvPicPr>
          <p:cNvPr id="189" name="Google Shape;189;p17"/>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6"/>
                                        </p:tgtEl>
                                        <p:attrNameLst>
                                          <p:attrName>style.visibility</p:attrName>
                                        </p:attrNameLst>
                                      </p:cBhvr>
                                      <p:to>
                                        <p:strVal val="visible"/>
                                      </p:to>
                                    </p:set>
                                    <p:anim calcmode="lin" valueType="num">
                                      <p:cBhvr additive="base">
                                        <p:cTn dur="1000"/>
                                        <p:tgtEl>
                                          <p:spTgt spid="176"/>
                                        </p:tgtEl>
                                        <p:attrNameLst>
                                          <p:attrName>ppt_w</p:attrName>
                                        </p:attrNameLst>
                                      </p:cBhvr>
                                      <p:tavLst>
                                        <p:tav fmla="" tm="0">
                                          <p:val>
                                            <p:strVal val="0"/>
                                          </p:val>
                                        </p:tav>
                                        <p:tav fmla="" tm="100000">
                                          <p:val>
                                            <p:strVal val="#ppt_w"/>
                                          </p:val>
                                        </p:tav>
                                      </p:tavLst>
                                    </p:anim>
                                    <p:anim calcmode="lin" valueType="num">
                                      <p:cBhvr additive="base">
                                        <p:cTn dur="1000"/>
                                        <p:tgtEl>
                                          <p:spTgt spid="17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9"/>
                                        </p:tgtEl>
                                        <p:attrNameLst>
                                          <p:attrName>style.visibility</p:attrName>
                                        </p:attrNameLst>
                                      </p:cBhvr>
                                      <p:to>
                                        <p:strVal val="visible"/>
                                      </p:to>
                                    </p:set>
                                    <p:anim calcmode="lin" valueType="num">
                                      <p:cBhvr additive="base">
                                        <p:cTn dur="1300"/>
                                        <p:tgtEl>
                                          <p:spTgt spid="179"/>
                                        </p:tgtEl>
                                        <p:attrNameLst>
                                          <p:attrName>ppt_w</p:attrName>
                                        </p:attrNameLst>
                                      </p:cBhvr>
                                      <p:tavLst>
                                        <p:tav fmla="" tm="0">
                                          <p:val>
                                            <p:strVal val="0"/>
                                          </p:val>
                                        </p:tav>
                                        <p:tav fmla="" tm="100000">
                                          <p:val>
                                            <p:strVal val="#ppt_w"/>
                                          </p:val>
                                        </p:tav>
                                      </p:tavLst>
                                    </p:anim>
                                    <p:anim calcmode="lin" valueType="num">
                                      <p:cBhvr additive="base">
                                        <p:cTn dur="1300"/>
                                        <p:tgtEl>
                                          <p:spTgt spid="17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2"/>
                                        </p:tgtEl>
                                        <p:attrNameLst>
                                          <p:attrName>style.visibility</p:attrName>
                                        </p:attrNameLst>
                                      </p:cBhvr>
                                      <p:to>
                                        <p:strVal val="visible"/>
                                      </p:to>
                                    </p:set>
                                    <p:anim calcmode="lin" valueType="num">
                                      <p:cBhvr additive="base">
                                        <p:cTn dur="1300"/>
                                        <p:tgtEl>
                                          <p:spTgt spid="182"/>
                                        </p:tgtEl>
                                        <p:attrNameLst>
                                          <p:attrName>ppt_w</p:attrName>
                                        </p:attrNameLst>
                                      </p:cBhvr>
                                      <p:tavLst>
                                        <p:tav fmla="" tm="0">
                                          <p:val>
                                            <p:strVal val="0"/>
                                          </p:val>
                                        </p:tav>
                                        <p:tav fmla="" tm="100000">
                                          <p:val>
                                            <p:strVal val="#ppt_w"/>
                                          </p:val>
                                        </p:tav>
                                      </p:tavLst>
                                    </p:anim>
                                    <p:anim calcmode="lin" valueType="num">
                                      <p:cBhvr additive="base">
                                        <p:cTn dur="1300"/>
                                        <p:tgtEl>
                                          <p:spTgt spid="18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2">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