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Lst>
  <p:sldSz cy="11311125" cx="20107650"/>
  <p:notesSz cx="6858000" cy="9144000"/>
  <p:embeddedFontLst>
    <p:embeddedFont>
      <p:font typeface="Poppins"/>
      <p:regular r:id="rId13"/>
      <p:bold r:id="rId14"/>
      <p:italic r:id="rId15"/>
      <p:boldItalic r:id="rId16"/>
    </p:embeddedFont>
    <p:embeddedFont>
      <p:font typeface="Poppins Black"/>
      <p:bold r:id="rId17"/>
      <p:boldItalic r:id="rId18"/>
    </p:embeddedFont>
    <p:embeddedFont>
      <p:font typeface="Questrial"/>
      <p:regular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Poppins-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italic.fntdata"/><Relationship Id="rId14" Type="http://schemas.openxmlformats.org/officeDocument/2006/relationships/font" Target="fonts/Poppins-bold.fntdata"/><Relationship Id="rId17" Type="http://schemas.openxmlformats.org/officeDocument/2006/relationships/font" Target="fonts/PoppinsBlack-bold.fntdata"/><Relationship Id="rId16" Type="http://schemas.openxmlformats.org/officeDocument/2006/relationships/font" Target="fonts/Poppins-boldItalic.fntdata"/><Relationship Id="rId5" Type="http://schemas.openxmlformats.org/officeDocument/2006/relationships/notesMaster" Target="notesMasters/notesMaster1.xml"/><Relationship Id="rId19" Type="http://schemas.openxmlformats.org/officeDocument/2006/relationships/font" Target="fonts/Questrial-regular.fntdata"/><Relationship Id="rId6" Type="http://schemas.openxmlformats.org/officeDocument/2006/relationships/slide" Target="slides/slide1.xml"/><Relationship Id="rId18" Type="http://schemas.openxmlformats.org/officeDocument/2006/relationships/font" Target="fonts/PoppinsBlack-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 name="Google Shape;2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a vowel sound. We learned that you can make a long a from an open syllable, or from a bossy e, or from the vowel pair a-i. You can also make a long a sound using the spelling pattern, a-y. A-y is usually used at the end of a word. A-i is never used at the end of words because English words don't end in i. Let's review all our Sound Cards including the two new cards this unit that make the long a vowel sound, a-i and a-y.</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 name="Google Shape;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b="1" lang="en" sz="1200">
                <a:solidFill>
                  <a:schemeClr val="dk1"/>
                </a:solidFill>
                <a:latin typeface="Poppins"/>
                <a:ea typeface="Poppins"/>
                <a:cs typeface="Poppins"/>
                <a:sym typeface="Poppins"/>
              </a:rPr>
              <a:t>Sound Letter Cards: a, e, i, o, u, wh, sh, ch, ng, ck, ph, qu, ai, ay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grade.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g. G says /g/. R says /r/. I notice that this word has a vowel consonant final bossy e pattern. That tells me a is going to say /a/. D says /d/. The final e does not make any sounds. The words says /g/ /r/ /a/ /d/ = "grade".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grade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/g/ /r/ /a/ /d/ = "grade"?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sound spelling pattern for final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waist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/w/. Next comes a vowel pair, a-i. Underline a-i because a-i is a vowel pair and stays together.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that a-i says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A-i says /a/. Finally, we have a consonant blend s-t. S-t says /s/ /t/. We have /w/ /a/ /s/ /t/. The word is /w/ /a/ /s/ /t/ = "waist". Blend the word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can get the long a vowel sound from open syllables, final bossy e, a-i and a-y spelling patterns. Great thinking while blending the sounds today!</a:t>
            </a:r>
            <a:endParaRPr b="1" sz="1200">
              <a:solidFill>
                <a:schemeClr val="dk1"/>
              </a:solidFill>
              <a:latin typeface="Poppins"/>
              <a:ea typeface="Poppins"/>
              <a:cs typeface="Poppins"/>
              <a:sym typeface="Poppins"/>
            </a:endParaRPr>
          </a:p>
        </p:txBody>
      </p:sp>
      <p:sp>
        <p:nvSpPr>
          <p:cNvPr id="52" name="Google Shape;52;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53" name="Google Shape;53;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stay.</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blend s-t, and a vowel pair, a-y. Underline a-y to remind us that the vowel pair a-y sticks together. We'll use the long vowel sound. /s/ /t/ /a/ = stay.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"stay".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paint.</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a vowel pair, and a consonant blend. Underline your vowel pair!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"paint".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Paint the gate the same shade as the chain</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We can get the long a vowel sound from open syllables, final bossy e, a-i and a-y spelling patterns. Those brains are growing!</a:t>
            </a:r>
            <a:endParaRPr b="1" sz="1200">
              <a:solidFill>
                <a:schemeClr val="dk1"/>
              </a:solidFill>
              <a:latin typeface="Poppins"/>
              <a:ea typeface="Poppins"/>
              <a:cs typeface="Poppins"/>
              <a:sym typeface="Poppins"/>
            </a:endParaRPr>
          </a:p>
        </p:txBody>
      </p:sp>
      <p:sp>
        <p:nvSpPr>
          <p:cNvPr id="75" name="Google Shape;75;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76" name="Google Shape;76;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plate, wain, way</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long a spelling rules to decoding words today!</a:t>
            </a:r>
            <a:endParaRPr b="1" sz="1200">
              <a:solidFill>
                <a:schemeClr val="dk1"/>
              </a:solidFill>
              <a:latin typeface="Poppins"/>
              <a:ea typeface="Poppins"/>
              <a:cs typeface="Poppins"/>
              <a:sym typeface="Poppins"/>
            </a:endParaRPr>
          </a:p>
        </p:txBody>
      </p:sp>
      <p:sp>
        <p:nvSpPr>
          <p:cNvPr id="95" name="Google Shape;95;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6" name="Google Shape;96;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Follow the directions to administer the Formative Assessment for Level B, Unit 1.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Poppins"/>
              <a:ea typeface="Poppins"/>
              <a:cs typeface="Poppins"/>
              <a:sym typeface="Poppins"/>
            </a:endParaRPr>
          </a:p>
        </p:txBody>
      </p:sp>
      <p:sp>
        <p:nvSpPr>
          <p:cNvPr id="105" name="Google Shape;105;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6" name="Google Shape;106;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Given that you need to administer Level B, Unit 1 Formative Assessment, there is no new HFW. If you have time, review previously taught words. </a:t>
            </a:r>
            <a:endParaRPr b="1" sz="1200">
              <a:solidFill>
                <a:schemeClr val="dk1"/>
              </a:solidFill>
              <a:latin typeface="Poppins"/>
              <a:ea typeface="Poppins"/>
              <a:cs typeface="Poppins"/>
              <a:sym typeface="Poppins"/>
            </a:endParaRPr>
          </a:p>
        </p:txBody>
      </p:sp>
      <p:sp>
        <p:nvSpPr>
          <p:cNvPr id="115" name="Google Shape;115;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6" name="Google Shape;116;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8" name="Shape 18"/>
        <p:cNvGrpSpPr/>
        <p:nvPr/>
      </p:nvGrpSpPr>
      <p:grpSpPr>
        <a:xfrm>
          <a:off x="0" y="0"/>
          <a:ext cx="0" cy="0"/>
          <a:chOff x="0" y="0"/>
          <a:chExt cx="0" cy="0"/>
        </a:xfrm>
      </p:grpSpPr>
      <p:sp>
        <p:nvSpPr>
          <p:cNvPr id="19" name="Google Shape;19;p5"/>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0.png"/><Relationship Id="rId4" Type="http://schemas.openxmlformats.org/officeDocument/2006/relationships/image" Target="../media/image5.png"/><Relationship Id="rId5"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5.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b="0" l="0" r="0" t="0"/>
          <a:stretch/>
        </p:blipFill>
        <p:spPr>
          <a:xfrm>
            <a:off x="8363813" y="6733015"/>
            <a:ext cx="3056444" cy="3082668"/>
          </a:xfrm>
          <a:prstGeom prst="rect">
            <a:avLst/>
          </a:prstGeom>
          <a:noFill/>
          <a:ln>
            <a:noFill/>
          </a:ln>
        </p:spPr>
      </p:pic>
      <p:pic>
        <p:nvPicPr>
          <p:cNvPr id="25" name="Google Shape;25;p6"/>
          <p:cNvPicPr preferRelativeResize="0"/>
          <p:nvPr/>
        </p:nvPicPr>
        <p:blipFill rotWithShape="1">
          <a:blip r:embed="rId4">
            <a:alphaModFix/>
          </a:blip>
          <a:srcRect b="1037" l="0" r="0" t="1037"/>
          <a:stretch/>
        </p:blipFill>
        <p:spPr>
          <a:xfrm>
            <a:off x="14348994" y="6733015"/>
            <a:ext cx="3056444" cy="3082823"/>
          </a:xfrm>
          <a:prstGeom prst="rect">
            <a:avLst/>
          </a:prstGeom>
          <a:noFill/>
          <a:ln>
            <a:noFill/>
          </a:ln>
        </p:spPr>
      </p:pic>
      <p:sp>
        <p:nvSpPr>
          <p:cNvPr id="26" name="Google Shape;26;p6"/>
          <p:cNvSpPr/>
          <p:nvPr/>
        </p:nvSpPr>
        <p:spPr>
          <a:xfrm>
            <a:off x="8716466" y="2068672"/>
            <a:ext cx="2351100" cy="2852100"/>
          </a:xfrm>
          <a:prstGeom prst="roundRect">
            <a:avLst>
              <a:gd fmla="val 599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Open Syllable  </a:t>
            </a:r>
            <a:endParaRPr b="1" i="0" sz="3400" u="none" cap="none" strike="noStrike">
              <a:solidFill>
                <a:srgbClr val="FFFFFF"/>
              </a:solidFill>
              <a:latin typeface="Poppins"/>
              <a:ea typeface="Poppins"/>
              <a:cs typeface="Poppins"/>
              <a:sym typeface="Poppins"/>
            </a:endParaRPr>
          </a:p>
        </p:txBody>
      </p:sp>
      <p:sp>
        <p:nvSpPr>
          <p:cNvPr id="27" name="Google Shape;27;p6"/>
          <p:cNvSpPr/>
          <p:nvPr/>
        </p:nvSpPr>
        <p:spPr>
          <a:xfrm>
            <a:off x="14701619" y="2068672"/>
            <a:ext cx="2351100" cy="2852100"/>
          </a:xfrm>
          <a:prstGeom prst="roundRect">
            <a:avLst>
              <a:gd fmla="val 599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400" u="none" cap="none" strike="noStrike">
                <a:solidFill>
                  <a:srgbClr val="FFFFFF"/>
                </a:solidFill>
                <a:latin typeface="Poppins"/>
                <a:ea typeface="Poppins"/>
                <a:cs typeface="Poppins"/>
                <a:sym typeface="Poppins"/>
              </a:rPr>
              <a:t>Bossy e  </a:t>
            </a:r>
            <a:endParaRPr b="1" i="0" sz="3400" u="none" cap="none" strike="noStrike">
              <a:solidFill>
                <a:srgbClr val="FFFFFF"/>
              </a:solidFill>
              <a:latin typeface="Poppins"/>
              <a:ea typeface="Poppins"/>
              <a:cs typeface="Poppins"/>
              <a:sym typeface="Poppins"/>
            </a:endParaRPr>
          </a:p>
        </p:txBody>
      </p:sp>
      <p:sp>
        <p:nvSpPr>
          <p:cNvPr id="28" name="Google Shape;28;p6"/>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29" name="Google Shape;29;p6"/>
          <p:cNvGrpSpPr/>
          <p:nvPr/>
        </p:nvGrpSpPr>
        <p:grpSpPr>
          <a:xfrm>
            <a:off x="599448" y="3308558"/>
            <a:ext cx="2489999" cy="2588607"/>
            <a:chOff x="599452" y="3110429"/>
            <a:chExt cx="2680589" cy="2786745"/>
          </a:xfrm>
        </p:grpSpPr>
        <p:sp>
          <p:nvSpPr>
            <p:cNvPr id="30" name="Google Shape;30;p6"/>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6"/>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2" name="Google Shape;32;p6"/>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6"/>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6"/>
          <p:cNvSpPr txBox="1"/>
          <p:nvPr/>
        </p:nvSpPr>
        <p:spPr>
          <a:xfrm>
            <a:off x="610316" y="6314727"/>
            <a:ext cx="60585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35" name="Google Shape;35;p6"/>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100"/>
                                        <p:tgtEl>
                                          <p:spTgt spid="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
                                        </p:tgtEl>
                                        <p:attrNameLst>
                                          <p:attrName>style.visibility</p:attrName>
                                        </p:attrNameLst>
                                      </p:cBhvr>
                                      <p:to>
                                        <p:strVal val="visible"/>
                                      </p:to>
                                    </p:set>
                                    <p:animEffect filter="fade" transition="in">
                                      <p:cBhvr>
                                        <p:cTn dur="1"/>
                                        <p:tgtEl>
                                          <p:spTgt spid="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100"/>
                                        <p:tgtEl>
                                          <p:spTgt spid="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1"/>
                                        <p:tgtEl>
                                          <p:spTgt spid="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 name="Shape 39"/>
        <p:cNvGrpSpPr/>
        <p:nvPr/>
      </p:nvGrpSpPr>
      <p:grpSpPr>
        <a:xfrm>
          <a:off x="0" y="0"/>
          <a:ext cx="0" cy="0"/>
          <a:chOff x="0" y="0"/>
          <a:chExt cx="0" cy="0"/>
        </a:xfrm>
      </p:grpSpPr>
      <p:pic>
        <p:nvPicPr>
          <p:cNvPr id="40" name="Google Shape;40;p7"/>
          <p:cNvPicPr preferRelativeResize="0"/>
          <p:nvPr/>
        </p:nvPicPr>
        <p:blipFill rotWithShape="1">
          <a:blip r:embed="rId3">
            <a:alphaModFix/>
          </a:blip>
          <a:srcRect b="0" l="0" r="0" t="0"/>
          <a:stretch/>
        </p:blipFill>
        <p:spPr>
          <a:xfrm>
            <a:off x="7514368" y="2414385"/>
            <a:ext cx="10585298" cy="8187236"/>
          </a:xfrm>
          <a:prstGeom prst="rect">
            <a:avLst/>
          </a:prstGeom>
          <a:noFill/>
          <a:ln>
            <a:noFill/>
          </a:ln>
        </p:spPr>
      </p:pic>
      <p:pic>
        <p:nvPicPr>
          <p:cNvPr id="41" name="Google Shape;41;p7"/>
          <p:cNvPicPr preferRelativeResize="0"/>
          <p:nvPr/>
        </p:nvPicPr>
        <p:blipFill rotWithShape="1">
          <a:blip r:embed="rId4">
            <a:alphaModFix/>
          </a:blip>
          <a:srcRect b="1027" l="0" r="0" t="1038"/>
          <a:stretch/>
        </p:blipFill>
        <p:spPr>
          <a:xfrm>
            <a:off x="9224919" y="2321405"/>
            <a:ext cx="7730384" cy="7802218"/>
          </a:xfrm>
          <a:prstGeom prst="rect">
            <a:avLst/>
          </a:prstGeom>
          <a:noFill/>
          <a:ln>
            <a:noFill/>
          </a:ln>
        </p:spPr>
      </p:pic>
      <p:pic>
        <p:nvPicPr>
          <p:cNvPr id="42" name="Google Shape;42;p7"/>
          <p:cNvPicPr preferRelativeResize="0"/>
          <p:nvPr/>
        </p:nvPicPr>
        <p:blipFill rotWithShape="1">
          <a:blip r:embed="rId5">
            <a:alphaModFix/>
          </a:blip>
          <a:srcRect b="0" l="0" r="0" t="0"/>
          <a:stretch/>
        </p:blipFill>
        <p:spPr>
          <a:xfrm>
            <a:off x="9224919" y="2321405"/>
            <a:ext cx="7730382" cy="7801824"/>
          </a:xfrm>
          <a:prstGeom prst="rect">
            <a:avLst/>
          </a:prstGeom>
          <a:noFill/>
          <a:ln>
            <a:noFill/>
          </a:ln>
        </p:spPr>
      </p:pic>
      <p:sp>
        <p:nvSpPr>
          <p:cNvPr id="43" name="Google Shape;43;p7"/>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p:txBody>
      </p:sp>
      <p:grpSp>
        <p:nvGrpSpPr>
          <p:cNvPr id="44" name="Google Shape;44;p7"/>
          <p:cNvGrpSpPr/>
          <p:nvPr/>
        </p:nvGrpSpPr>
        <p:grpSpPr>
          <a:xfrm>
            <a:off x="599448" y="3308558"/>
            <a:ext cx="2489999" cy="2588607"/>
            <a:chOff x="599452" y="3110429"/>
            <a:chExt cx="2680589" cy="2786745"/>
          </a:xfrm>
        </p:grpSpPr>
        <p:sp>
          <p:nvSpPr>
            <p:cNvPr id="45" name="Google Shape;45;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6" name="Google Shape;46;p7"/>
            <p:cNvPicPr preferRelativeResize="0"/>
            <p:nvPr/>
          </p:nvPicPr>
          <p:blipFill rotWithShape="1">
            <a:blip r:embed="rId6">
              <a:alphaModFix/>
            </a:blip>
            <a:srcRect b="0" l="0" r="0" t="0"/>
            <a:stretch/>
          </p:blipFill>
          <p:spPr>
            <a:xfrm>
              <a:off x="1219191" y="3110429"/>
              <a:ext cx="1442294" cy="2697122"/>
            </a:xfrm>
            <a:prstGeom prst="rect">
              <a:avLst/>
            </a:prstGeom>
            <a:noFill/>
            <a:ln>
              <a:noFill/>
            </a:ln>
          </p:spPr>
        </p:pic>
        <p:sp>
          <p:nvSpPr>
            <p:cNvPr id="47" name="Google Shape;47;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 name="Google Shape;49;p7"/>
          <p:cNvPicPr preferRelativeResize="0"/>
          <p:nvPr/>
        </p:nvPicPr>
        <p:blipFill rotWithShape="1">
          <a:blip r:embed="rId7">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600"/>
                                        <p:tgtEl>
                                          <p:spTgt spid="42"/>
                                        </p:tgtEl>
                                        <p:attrNameLst>
                                          <p:attrName>ppt_w</p:attrName>
                                        </p:attrNameLst>
                                      </p:cBhvr>
                                      <p:tavLst>
                                        <p:tav fmla="" tm="0">
                                          <p:val>
                                            <p:strVal val="0"/>
                                          </p:val>
                                        </p:tav>
                                        <p:tav fmla="" tm="100000">
                                          <p:val>
                                            <p:strVal val="#ppt_w"/>
                                          </p:val>
                                        </p:tav>
                                      </p:tavLst>
                                    </p:anim>
                                    <p:anim calcmode="lin" valueType="num">
                                      <p:cBhvr additive="base">
                                        <p:cTn dur="600"/>
                                        <p:tgtEl>
                                          <p:spTgt spid="4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600"/>
                                        <p:tgtEl>
                                          <p:spTgt spid="41"/>
                                        </p:tgtEl>
                                        <p:attrNameLst>
                                          <p:attrName>ppt_w</p:attrName>
                                        </p:attrNameLst>
                                      </p:cBhvr>
                                      <p:tavLst>
                                        <p:tav fmla="" tm="0">
                                          <p:val>
                                            <p:strVal val="0"/>
                                          </p:val>
                                        </p:tav>
                                        <p:tav fmla="" tm="100000">
                                          <p:val>
                                            <p:strVal val="#ppt_w"/>
                                          </p:val>
                                        </p:tav>
                                      </p:tavLst>
                                    </p:anim>
                                    <p:anim calcmode="lin" valueType="num">
                                      <p:cBhvr additive="base">
                                        <p:cTn dur="600"/>
                                        <p:tgtEl>
                                          <p:spTgt spid="4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p:tgtEl>
                                          <p:spTgt spid="40"/>
                                        </p:tgtEl>
                                        <p:attrNameLst>
                                          <p:attrName>ppt_w</p:attrName>
                                        </p:attrNameLst>
                                      </p:cBhvr>
                                      <p:tavLst>
                                        <p:tav fmla="" tm="0">
                                          <p:val>
                                            <p:strVal val="0"/>
                                          </p:val>
                                        </p:tav>
                                        <p:tav fmla="" tm="100000">
                                          <p:val>
                                            <p:strVal val="#ppt_w"/>
                                          </p:val>
                                        </p:tav>
                                      </p:tavLst>
                                    </p:anim>
                                    <p:anim calcmode="lin" valueType="num">
                                      <p:cBhvr additive="base">
                                        <p:cTn dur="1000"/>
                                        <p:tgtEl>
                                          <p:spTgt spid="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pic>
        <p:nvPicPr>
          <p:cNvPr id="55" name="Google Shape;55;p8"/>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56" name="Google Shape;56;p8"/>
          <p:cNvSpPr txBox="1"/>
          <p:nvPr/>
        </p:nvSpPr>
        <p:spPr>
          <a:xfrm>
            <a:off x="8848059" y="1906574"/>
            <a:ext cx="6234300" cy="24765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500" u="none" cap="none" strike="noStrike">
                <a:solidFill>
                  <a:schemeClr val="lt1"/>
                </a:solidFill>
                <a:latin typeface="Poppins"/>
                <a:ea typeface="Poppins"/>
                <a:cs typeface="Poppins"/>
                <a:sym typeface="Poppins"/>
              </a:rPr>
              <a:t>grade</a:t>
            </a:r>
            <a:endParaRPr b="1" i="0" sz="13500" u="none" cap="none" strike="noStrike">
              <a:solidFill>
                <a:schemeClr val="lt1"/>
              </a:solidFill>
              <a:latin typeface="Poppins"/>
              <a:ea typeface="Poppins"/>
              <a:cs typeface="Poppins"/>
              <a:sym typeface="Poppins"/>
            </a:endParaRPr>
          </a:p>
        </p:txBody>
      </p:sp>
      <p:sp>
        <p:nvSpPr>
          <p:cNvPr id="57" name="Google Shape;57;p8"/>
          <p:cNvSpPr txBox="1"/>
          <p:nvPr/>
        </p:nvSpPr>
        <p:spPr>
          <a:xfrm>
            <a:off x="8860237" y="569580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500" u="none" cap="none" strike="noStrike">
                <a:solidFill>
                  <a:schemeClr val="lt1"/>
                </a:solidFill>
                <a:latin typeface="Poppins"/>
                <a:ea typeface="Poppins"/>
                <a:cs typeface="Poppins"/>
                <a:sym typeface="Poppins"/>
              </a:rPr>
              <a:t>waist</a:t>
            </a:r>
            <a:endParaRPr b="1" i="0" sz="13500" u="none" cap="none" strike="noStrike">
              <a:solidFill>
                <a:schemeClr val="lt1"/>
              </a:solidFill>
              <a:latin typeface="Poppins"/>
              <a:ea typeface="Poppins"/>
              <a:cs typeface="Poppins"/>
              <a:sym typeface="Poppins"/>
            </a:endParaRPr>
          </a:p>
        </p:txBody>
      </p:sp>
      <p:sp>
        <p:nvSpPr>
          <p:cNvPr id="58" name="Google Shape;58;p8"/>
          <p:cNvSpPr/>
          <p:nvPr/>
        </p:nvSpPr>
        <p:spPr>
          <a:xfrm>
            <a:off x="10425126"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59" name="Google Shape;59;p8"/>
          <p:cNvSpPr/>
          <p:nvPr/>
        </p:nvSpPr>
        <p:spPr>
          <a:xfrm>
            <a:off x="10149345"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0" name="Google Shape;60;p8"/>
          <p:cNvSpPr/>
          <p:nvPr/>
        </p:nvSpPr>
        <p:spPr>
          <a:xfrm>
            <a:off x="11281581" y="8239847"/>
            <a:ext cx="14283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1" name="Google Shape;61;p8"/>
          <p:cNvSpPr/>
          <p:nvPr/>
        </p:nvSpPr>
        <p:spPr>
          <a:xfrm>
            <a:off x="9286869" y="4690373"/>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2" name="Google Shape;62;p8"/>
          <p:cNvSpPr/>
          <p:nvPr/>
        </p:nvSpPr>
        <p:spPr>
          <a:xfrm>
            <a:off x="9286869" y="8960166"/>
            <a:ext cx="54609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3" name="Google Shape;63;p8"/>
          <p:cNvSpPr/>
          <p:nvPr/>
        </p:nvSpPr>
        <p:spPr>
          <a:xfrm>
            <a:off x="9479695"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4" name="Google Shape;64;p8"/>
          <p:cNvSpPr/>
          <p:nvPr/>
        </p:nvSpPr>
        <p:spPr>
          <a:xfrm>
            <a:off x="13089957"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5" name="Google Shape;65;p8"/>
          <p:cNvSpPr/>
          <p:nvPr/>
        </p:nvSpPr>
        <p:spPr>
          <a:xfrm>
            <a:off x="11480811"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6" name="Google Shape;66;p8"/>
          <p:cNvSpPr/>
          <p:nvPr/>
        </p:nvSpPr>
        <p:spPr>
          <a:xfrm>
            <a:off x="12710051" y="4307042"/>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7" name="Google Shape;67;p8"/>
          <p:cNvSpPr/>
          <p:nvPr/>
        </p:nvSpPr>
        <p:spPr>
          <a:xfrm>
            <a:off x="13747898" y="8239821"/>
            <a:ext cx="551400" cy="3834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68" name="Google Shape;68;p8"/>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69" name="Google Shape;69;p8"/>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0" name="Google Shape;70;p8"/>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p:txBody>
      </p:sp>
      <p:sp>
        <p:nvSpPr>
          <p:cNvPr id="71" name="Google Shape;71;p8"/>
          <p:cNvSpPr txBox="1"/>
          <p:nvPr/>
        </p:nvSpPr>
        <p:spPr>
          <a:xfrm>
            <a:off x="610316" y="5924331"/>
            <a:ext cx="59796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the words smoothly!</a:t>
            </a:r>
            <a:endParaRPr b="1" i="0" sz="3450" u="none" cap="none" strike="noStrike">
              <a:solidFill>
                <a:srgbClr val="0071B5"/>
              </a:solidFill>
              <a:latin typeface="Poppins"/>
              <a:ea typeface="Poppins"/>
              <a:cs typeface="Poppins"/>
              <a:sym typeface="Poppins"/>
            </a:endParaRPr>
          </a:p>
        </p:txBody>
      </p:sp>
      <p:pic>
        <p:nvPicPr>
          <p:cNvPr id="72" name="Google Shape;72;p8"/>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1000"/>
                                        <p:tgtEl>
                                          <p:spTgt spid="61"/>
                                        </p:tgtEl>
                                      </p:cBhvr>
                                    </p:animEffect>
                                  </p:childTnLst>
                                </p:cTn>
                              </p:par>
                              <p:par>
                                <p:cTn fill="hold" nodeType="withEffect" presetClass="exit" presetID="1" presetSubtype="0">
                                  <p:stCondLst>
                                    <p:cond delay="0"/>
                                  </p:stCondLst>
                                  <p:childTnLst>
                                    <p:set>
                                      <p:cBhvr>
                                        <p:cTn dur="1" fill="hold">
                                          <p:stCondLst>
                                            <p:cond delay="1"/>
                                          </p:stCondLst>
                                        </p:cTn>
                                        <p:tgtEl>
                                          <p:spTgt spid="6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par>
                                <p:cTn fill="hold" nodeType="withEffect" presetClass="exit" presetID="1" presetSubtype="0">
                                  <p:stCondLst>
                                    <p:cond delay="0"/>
                                  </p:stCondLst>
                                  <p:childTnLst>
                                    <p:set>
                                      <p:cBhvr>
                                        <p:cTn dur="1" fill="hold">
                                          <p:stCondLst>
                                            <p:cond delay="1"/>
                                          </p:stCondLst>
                                        </p:cTn>
                                        <p:tgtEl>
                                          <p:spTgt spid="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grpSp>
        <p:nvGrpSpPr>
          <p:cNvPr id="78" name="Google Shape;78;p9"/>
          <p:cNvGrpSpPr/>
          <p:nvPr/>
        </p:nvGrpSpPr>
        <p:grpSpPr>
          <a:xfrm>
            <a:off x="7446412" y="2544607"/>
            <a:ext cx="4260017" cy="2831096"/>
            <a:chOff x="5784675" y="818500"/>
            <a:chExt cx="2737800" cy="1941900"/>
          </a:xfrm>
        </p:grpSpPr>
        <p:sp>
          <p:nvSpPr>
            <p:cNvPr id="79" name="Google Shape;79;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0" name="Google Shape;80;p9"/>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500" u="none" cap="none" strike="noStrike">
                  <a:solidFill>
                    <a:schemeClr val="accent1"/>
                  </a:solidFill>
                  <a:latin typeface="Poppins"/>
                  <a:ea typeface="Poppins"/>
                  <a:cs typeface="Poppins"/>
                  <a:sym typeface="Poppins"/>
                </a:rPr>
                <a:t>stay</a:t>
              </a:r>
              <a:endParaRPr b="1" i="0" sz="9500" u="none" cap="none" strike="noStrike">
                <a:solidFill>
                  <a:schemeClr val="accent1"/>
                </a:solidFill>
                <a:latin typeface="Poppins"/>
                <a:ea typeface="Poppins"/>
                <a:cs typeface="Poppins"/>
                <a:sym typeface="Poppins"/>
              </a:endParaRPr>
            </a:p>
          </p:txBody>
        </p:sp>
      </p:grpSp>
      <p:grpSp>
        <p:nvGrpSpPr>
          <p:cNvPr id="81" name="Google Shape;81;p9"/>
          <p:cNvGrpSpPr/>
          <p:nvPr/>
        </p:nvGrpSpPr>
        <p:grpSpPr>
          <a:xfrm>
            <a:off x="13467739" y="2544613"/>
            <a:ext cx="4685471" cy="2831096"/>
            <a:chOff x="5784675" y="907452"/>
            <a:chExt cx="2737800" cy="1941900"/>
          </a:xfrm>
        </p:grpSpPr>
        <p:sp>
          <p:nvSpPr>
            <p:cNvPr id="82" name="Google Shape;82;p9"/>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3" name="Google Shape;83;p9"/>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500" u="none" cap="none" strike="noStrike">
                  <a:solidFill>
                    <a:schemeClr val="accent1"/>
                  </a:solidFill>
                  <a:latin typeface="Poppins"/>
                  <a:ea typeface="Poppins"/>
                  <a:cs typeface="Poppins"/>
                  <a:sym typeface="Poppins"/>
                </a:rPr>
                <a:t>paint</a:t>
              </a:r>
              <a:endParaRPr b="1" i="0" sz="9500" u="none" cap="none" strike="noStrike">
                <a:solidFill>
                  <a:schemeClr val="accent1"/>
                </a:solidFill>
                <a:latin typeface="Poppins"/>
                <a:ea typeface="Poppins"/>
                <a:cs typeface="Poppins"/>
                <a:sym typeface="Poppins"/>
              </a:endParaRPr>
            </a:p>
          </p:txBody>
        </p:sp>
      </p:grpSp>
      <p:grpSp>
        <p:nvGrpSpPr>
          <p:cNvPr id="84" name="Google Shape;84;p9"/>
          <p:cNvGrpSpPr/>
          <p:nvPr/>
        </p:nvGrpSpPr>
        <p:grpSpPr>
          <a:xfrm>
            <a:off x="7447375" y="5527844"/>
            <a:ext cx="10707536" cy="3416190"/>
            <a:chOff x="5784675" y="818500"/>
            <a:chExt cx="2737800" cy="1941900"/>
          </a:xfrm>
        </p:grpSpPr>
        <p:sp>
          <p:nvSpPr>
            <p:cNvPr id="85" name="Google Shape;85;p9"/>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6" name="Google Shape;86;p9"/>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7300"/>
                <a:buFont typeface="Arial"/>
                <a:buNone/>
              </a:pPr>
              <a:r>
                <a:rPr b="1" i="0" lang="en" sz="6000" u="none" cap="none" strike="noStrike">
                  <a:solidFill>
                    <a:schemeClr val="accent1"/>
                  </a:solidFill>
                  <a:latin typeface="Poppins"/>
                  <a:ea typeface="Poppins"/>
                  <a:cs typeface="Poppins"/>
                  <a:sym typeface="Poppins"/>
                </a:rPr>
                <a:t>Paint the gate the same shade as the chain.</a:t>
              </a:r>
              <a:endParaRPr b="1" i="0" sz="6000" u="none" cap="none" strike="noStrike">
                <a:solidFill>
                  <a:schemeClr val="accent1"/>
                </a:solidFill>
                <a:latin typeface="Poppins"/>
                <a:ea typeface="Poppins"/>
                <a:cs typeface="Poppins"/>
                <a:sym typeface="Poppins"/>
              </a:endParaRPr>
            </a:p>
          </p:txBody>
        </p:sp>
      </p:grpSp>
      <p:sp>
        <p:nvSpPr>
          <p:cNvPr id="87" name="Google Shape;87;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88" name="Google Shape;88;p9"/>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89" name="Google Shape;89;p9"/>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p:txBody>
      </p:sp>
      <p:sp>
        <p:nvSpPr>
          <p:cNvPr id="90" name="Google Shape;90;p9"/>
          <p:cNvSpPr txBox="1"/>
          <p:nvPr/>
        </p:nvSpPr>
        <p:spPr>
          <a:xfrm>
            <a:off x="610316" y="6129542"/>
            <a:ext cx="60426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91" name="Google Shape;91;p9"/>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92" name="Google Shape;92;p9"/>
          <p:cNvPicPr preferRelativeResize="0"/>
          <p:nvPr/>
        </p:nvPicPr>
        <p:blipFill rotWithShape="1">
          <a:blip r:embed="rId5">
            <a:alphaModFix/>
          </a:blip>
          <a:srcRect b="0" l="0" r="0" t="0"/>
          <a:stretch/>
        </p:blipFill>
        <p:spPr>
          <a:xfrm>
            <a:off x="16025200" y="9096175"/>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1000"/>
                                        <p:tgtEl>
                                          <p:spTgt spid="78"/>
                                        </p:tgtEl>
                                        <p:attrNameLst>
                                          <p:attrName>ppt_w</p:attrName>
                                        </p:attrNameLst>
                                      </p:cBhvr>
                                      <p:tavLst>
                                        <p:tav fmla="" tm="0">
                                          <p:val>
                                            <p:strVal val="0"/>
                                          </p:val>
                                        </p:tav>
                                        <p:tav fmla="" tm="100000">
                                          <p:val>
                                            <p:strVal val="#ppt_w"/>
                                          </p:val>
                                        </p:tav>
                                      </p:tavLst>
                                    </p:anim>
                                    <p:anim calcmode="lin" valueType="num">
                                      <p:cBhvr additive="base">
                                        <p:cTn dur="1000"/>
                                        <p:tgtEl>
                                          <p:spTgt spid="7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000"/>
                                        <p:tgtEl>
                                          <p:spTgt spid="81"/>
                                        </p:tgtEl>
                                        <p:attrNameLst>
                                          <p:attrName>ppt_w</p:attrName>
                                        </p:attrNameLst>
                                      </p:cBhvr>
                                      <p:tavLst>
                                        <p:tav fmla="" tm="0">
                                          <p:val>
                                            <p:strVal val="0"/>
                                          </p:val>
                                        </p:tav>
                                        <p:tav fmla="" tm="100000">
                                          <p:val>
                                            <p:strVal val="#ppt_w"/>
                                          </p:val>
                                        </p:tav>
                                      </p:tavLst>
                                    </p:anim>
                                    <p:anim calcmode="lin" valueType="num">
                                      <p:cBhvr additive="base">
                                        <p:cTn dur="1000"/>
                                        <p:tgtEl>
                                          <p:spTgt spid="8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p:tgtEl>
                                          <p:spTgt spid="84"/>
                                        </p:tgtEl>
                                        <p:attrNameLst>
                                          <p:attrName>ppt_w</p:attrName>
                                        </p:attrNameLst>
                                      </p:cBhvr>
                                      <p:tavLst>
                                        <p:tav fmla="" tm="0">
                                          <p:val>
                                            <p:strVal val="0"/>
                                          </p:val>
                                        </p:tav>
                                        <p:tav fmla="" tm="100000">
                                          <p:val>
                                            <p:strVal val="#ppt_w"/>
                                          </p:val>
                                        </p:tav>
                                      </p:tavLst>
                                    </p:anim>
                                    <p:anim calcmode="lin" valueType="num">
                                      <p:cBhvr additive="base">
                                        <p:cTn dur="1000"/>
                                        <p:tgtEl>
                                          <p:spTgt spid="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0"/>
          <p:cNvSpPr txBox="1"/>
          <p:nvPr/>
        </p:nvSpPr>
        <p:spPr>
          <a:xfrm>
            <a:off x="6677207" y="2763622"/>
            <a:ext cx="12258600" cy="87150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plate		   wain</a:t>
            </a:r>
            <a:endParaRPr b="1" i="0" sz="121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wa</a:t>
            </a:r>
            <a:r>
              <a:rPr b="1" i="0" lang="en" sz="12100" u="none" cap="none" strike="noStrike">
                <a:solidFill>
                  <a:schemeClr val="accent1"/>
                </a:solidFill>
                <a:latin typeface="Poppins"/>
                <a:ea typeface="Poppins"/>
                <a:cs typeface="Poppins"/>
                <a:sym typeface="Poppins"/>
              </a:rPr>
              <a:t>y</a:t>
            </a:r>
            <a:endParaRPr b="1" i="0" sz="8400" u="none" cap="none" strike="noStrike">
              <a:solidFill>
                <a:schemeClr val="accent1"/>
              </a:solidFill>
              <a:highlight>
                <a:srgbClr val="FFFFFF"/>
              </a:highlight>
              <a:latin typeface="Poppins"/>
              <a:ea typeface="Poppins"/>
              <a:cs typeface="Poppins"/>
              <a:sym typeface="Poppins"/>
            </a:endParaRPr>
          </a:p>
        </p:txBody>
      </p:sp>
      <p:sp>
        <p:nvSpPr>
          <p:cNvPr id="99" name="Google Shape;99;p10"/>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p:txBody>
      </p:sp>
      <p:sp>
        <p:nvSpPr>
          <p:cNvPr id="100" name="Google Shape;100;p10"/>
          <p:cNvSpPr txBox="1"/>
          <p:nvPr/>
        </p:nvSpPr>
        <p:spPr>
          <a:xfrm>
            <a:off x="610316" y="5971887"/>
            <a:ext cx="5806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we can read the words!</a:t>
            </a:r>
            <a:endParaRPr b="1" i="0" sz="3450" u="none" cap="none" strike="noStrike">
              <a:solidFill>
                <a:srgbClr val="0071B5"/>
              </a:solidFill>
              <a:latin typeface="Poppins"/>
              <a:ea typeface="Poppins"/>
              <a:cs typeface="Poppins"/>
              <a:sym typeface="Poppins"/>
            </a:endParaRPr>
          </a:p>
        </p:txBody>
      </p:sp>
      <p:pic>
        <p:nvPicPr>
          <p:cNvPr id="101" name="Google Shape;101;p10"/>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02" name="Google Shape;102;p10"/>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1000"/>
                                        <p:tgtEl>
                                          <p:spTgt spid="98"/>
                                        </p:tgtEl>
                                        <p:attrNameLst>
                                          <p:attrName>ppt_w</p:attrName>
                                        </p:attrNameLst>
                                      </p:cBhvr>
                                      <p:tavLst>
                                        <p:tav fmla="" tm="0">
                                          <p:val>
                                            <p:strVal val="0"/>
                                          </p:val>
                                        </p:tav>
                                        <p:tav fmla="" tm="100000">
                                          <p:val>
                                            <p:strVal val="#ppt_w"/>
                                          </p:val>
                                        </p:tav>
                                      </p:tavLst>
                                    </p:anim>
                                    <p:anim calcmode="lin" valueType="num">
                                      <p:cBhvr additive="base">
                                        <p:cTn dur="1000"/>
                                        <p:tgtEl>
                                          <p:spTgt spid="9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1"/>
          <p:cNvSpPr txBox="1"/>
          <p:nvPr/>
        </p:nvSpPr>
        <p:spPr>
          <a:xfrm>
            <a:off x="15081782" y="3694314"/>
            <a:ext cx="3506400" cy="2956200"/>
          </a:xfrm>
          <a:prstGeom prst="rect">
            <a:avLst/>
          </a:prstGeom>
          <a:noFill/>
          <a:ln>
            <a:noFill/>
          </a:ln>
        </p:spPr>
        <p:txBody>
          <a:bodyPr anchorCtr="0" anchor="t" bIns="75375" lIns="150800" spcFirstLastPara="1" rIns="150800" wrap="square" tIns="75375">
            <a:noAutofit/>
          </a:bodyPr>
          <a:lstStyle/>
          <a:p>
            <a:pPr indent="0" lvl="0" marL="0" marR="0" rtl="0" algn="l">
              <a:lnSpc>
                <a:spcPct val="90000"/>
              </a:lnSpc>
              <a:spcBef>
                <a:spcPts val="0"/>
              </a:spcBef>
              <a:spcAft>
                <a:spcPts val="0"/>
              </a:spcAft>
              <a:buClr>
                <a:schemeClr val="lt1"/>
              </a:buClr>
              <a:buSzPts val="28800"/>
              <a:buFont typeface="Arial"/>
              <a:buNone/>
            </a:pPr>
            <a:r>
              <a:t/>
            </a:r>
            <a:endParaRPr b="1" i="0" sz="22000" u="none" cap="none" strike="noStrike">
              <a:solidFill>
                <a:srgbClr val="000000"/>
              </a:solidFill>
              <a:latin typeface="Questrial"/>
              <a:ea typeface="Questrial"/>
              <a:cs typeface="Questrial"/>
              <a:sym typeface="Questrial"/>
            </a:endParaRPr>
          </a:p>
        </p:txBody>
      </p:sp>
      <p:pic>
        <p:nvPicPr>
          <p:cNvPr id="109" name="Google Shape;109;p11"/>
          <p:cNvPicPr preferRelativeResize="0"/>
          <p:nvPr/>
        </p:nvPicPr>
        <p:blipFill rotWithShape="1">
          <a:blip r:embed="rId3">
            <a:alphaModFix/>
          </a:blip>
          <a:srcRect b="2942" l="0" r="0" t="2936"/>
          <a:stretch/>
        </p:blipFill>
        <p:spPr>
          <a:xfrm>
            <a:off x="10191260" y="2784347"/>
            <a:ext cx="4890520" cy="5742480"/>
          </a:xfrm>
          <a:prstGeom prst="rect">
            <a:avLst/>
          </a:prstGeom>
          <a:noFill/>
          <a:ln>
            <a:noFill/>
          </a:ln>
        </p:spPr>
      </p:pic>
      <p:sp>
        <p:nvSpPr>
          <p:cNvPr id="110" name="Google Shape;110;p11"/>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p:txBody>
      </p:sp>
      <p:pic>
        <p:nvPicPr>
          <p:cNvPr id="111" name="Google Shape;111;p11"/>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pic>
        <p:nvPicPr>
          <p:cNvPr id="112" name="Google Shape;112;p11"/>
          <p:cNvPicPr preferRelativeResize="0"/>
          <p:nvPr/>
        </p:nvPicPr>
        <p:blipFill rotWithShape="1">
          <a:blip r:embed="rId5">
            <a:alphaModFix/>
          </a:blip>
          <a:srcRect b="0" l="0" r="0" t="0"/>
          <a:stretch/>
        </p:blipFill>
        <p:spPr>
          <a:xfrm>
            <a:off x="537975" y="3283650"/>
            <a:ext cx="3734709" cy="2499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12"/>
          <p:cNvPicPr preferRelativeResize="0"/>
          <p:nvPr/>
        </p:nvPicPr>
        <p:blipFill rotWithShape="1">
          <a:blip r:embed="rId3">
            <a:alphaModFix/>
          </a:blip>
          <a:srcRect b="2942" l="0" r="0" t="2936"/>
          <a:stretch/>
        </p:blipFill>
        <p:spPr>
          <a:xfrm>
            <a:off x="10493568" y="2784320"/>
            <a:ext cx="4890520" cy="5742480"/>
          </a:xfrm>
          <a:prstGeom prst="rect">
            <a:avLst/>
          </a:prstGeom>
          <a:noFill/>
          <a:ln>
            <a:noFill/>
          </a:ln>
        </p:spPr>
      </p:pic>
      <p:sp>
        <p:nvSpPr>
          <p:cNvPr id="119" name="Google Shape;119;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20" name="Google Shape;120;p12"/>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121" name="Google Shape;121;p1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p:txBody>
      </p:sp>
      <p:pic>
        <p:nvPicPr>
          <p:cNvPr id="122" name="Google Shape;122;p12"/>
          <p:cNvPicPr preferRelativeResize="0"/>
          <p:nvPr/>
        </p:nvPicPr>
        <p:blipFill rotWithShape="1">
          <a:blip r:embed="rId5">
            <a:alphaModFix/>
          </a:blip>
          <a:srcRect b="0" l="0" r="0" t="0"/>
          <a:stretch/>
        </p:blipFill>
        <p:spPr>
          <a:xfrm>
            <a:off x="690325" y="4334725"/>
            <a:ext cx="2263725" cy="21302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