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9144000" cy="6858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75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75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starting Level B, Unit 1. In this unit, we're going to learn a new rule to help us decode words. When a word ends with a vowel, it's called an open syllable and the vowel makes the long vowel sound - it says its name. Words in this unit will end with a vowel. For example, </a:t>
            </a:r>
            <a:r>
              <a:rPr i="1" lang="en" sz="1200">
                <a:solidFill>
                  <a:schemeClr val="dk1"/>
                </a:solidFill>
                <a:latin typeface="Poppins"/>
                <a:ea typeface="Poppins"/>
                <a:cs typeface="Poppins"/>
                <a:sym typeface="Poppins"/>
              </a:rPr>
              <a:t>we</a:t>
            </a:r>
            <a:r>
              <a:rPr lang="en" sz="1200">
                <a:solidFill>
                  <a:schemeClr val="dk1"/>
                </a:solidFill>
                <a:latin typeface="Poppins"/>
                <a:ea typeface="Poppins"/>
                <a:cs typeface="Poppins"/>
                <a:sym typeface="Poppins"/>
              </a:rPr>
              <a:t> is an open syllable and the vowel will make the long vowel sound, so we read the word /w/ /e/ = we.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vowel, it's called an open syllable and the vowel makes the long vowel sound, or says its name.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m. M says /m/. Next comes a vowel, e. This is an open syllable, a consonant vowel spelling pattern. The vowel makes the long vowel sound, it says its name. Now that I know what kind of word it is, and what vowel sound to use, I can blend the sounds together to read the word. /m/ /e/ = me.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me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/m/ /e/ =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words that end with a vowel are called open syllables and open syllables use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/h/. H says /h/. Next comes a vowel, e. This is an open syllable, consonant vowel spelling pattern. The vowel makes the long vowel sound, it says its name. Now that I know what kind of word it is, and what vowel sound to use, I can blend the sounds together to read the word. /h/ /e/ = he.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Open syllables use the long vowel sound. Great thinking while blending the sounds today!</a:t>
            </a:r>
            <a:endParaRPr b="1" sz="1200">
              <a:solidFill>
                <a:schemeClr val="dk1"/>
              </a:solidFill>
              <a:latin typeface="Poppins"/>
              <a:ea typeface="Poppins"/>
              <a:cs typeface="Poppins"/>
              <a:sym typeface="Poppins"/>
            </a:endParaRPr>
          </a:p>
        </p:txBody>
      </p:sp>
      <p:sp>
        <p:nvSpPr>
          <p:cNvPr id="72" name="Google Shape;72;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3" name="Google Shape;73;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 spelling pattern. We'll use the long vowel sound. /b/ /e/ = be.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she.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This words starts with a consonant digraph s-h and ends with a vowel. Let's underline the consonant digraph because the s and h stick together. Because it ends with a vowel, it is still an open syllable.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We will be in the play.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an open syllable ends with a vowel and the vowel makes the long vowel sound. Those brains are growing!</a:t>
            </a:r>
            <a:endParaRPr b="1" sz="1200">
              <a:solidFill>
                <a:schemeClr val="dk1"/>
              </a:solidFill>
              <a:latin typeface="Poppins"/>
              <a:ea typeface="Poppins"/>
              <a:cs typeface="Poppins"/>
              <a:sym typeface="Poppins"/>
            </a:endParaRPr>
          </a:p>
        </p:txBody>
      </p:sp>
      <p:sp>
        <p:nvSpPr>
          <p:cNvPr id="91" name="Google Shape;91;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2" name="Google Shape;92;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she, he, me, be, we</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1" name="Google Shape;111;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she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she</a:t>
            </a:r>
            <a:r>
              <a:rPr lang="en" sz="1200">
                <a:solidFill>
                  <a:schemeClr val="dk1"/>
                </a:solidFill>
                <a:latin typeface="Poppins"/>
                <a:ea typeface="Poppins"/>
                <a:cs typeface="Poppins"/>
                <a:sym typeface="Poppins"/>
              </a:rPr>
              <a:t>? Let's listen to the sounds and match the sound to the correct letter. The word is "she". I hear /sh/ /e/. Remember that /sh/ is a consonant digraph and made up of 2 letters together. I know that sound for /sh/ = the letters s-h and the sound for /e/ = the letter e.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she</a:t>
            </a:r>
            <a:r>
              <a:rPr lang="en" sz="1200">
                <a:solidFill>
                  <a:schemeClr val="dk1"/>
                </a:solidFill>
                <a:latin typeface="Poppins"/>
                <a:ea typeface="Poppins"/>
                <a:cs typeface="Poppins"/>
                <a:sym typeface="Poppins"/>
              </a:rPr>
              <a:t> we write the letters s-h-e. </a:t>
            </a:r>
            <a:endParaRPr sz="1200">
              <a:solidFill>
                <a:schemeClr val="dk1"/>
              </a:solidFill>
              <a:latin typeface="Poppins"/>
              <a:ea typeface="Poppins"/>
              <a:cs typeface="Poppins"/>
              <a:sym typeface="Poppins"/>
            </a:endParaRPr>
          </a:p>
        </p:txBody>
      </p:sp>
      <p:sp>
        <p:nvSpPr>
          <p:cNvPr id="121" name="Google Shape;121;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2" name="Google Shape;122;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/sh/ sound in </a:t>
            </a:r>
            <a:r>
              <a:rPr i="1" lang="en" sz="1200">
                <a:solidFill>
                  <a:schemeClr val="dk1"/>
                </a:solidFill>
                <a:latin typeface="Poppins"/>
                <a:ea typeface="Poppins"/>
                <a:cs typeface="Poppins"/>
                <a:sym typeface="Poppins"/>
              </a:rPr>
              <a:t>she</a:t>
            </a:r>
            <a:r>
              <a:rPr lang="en" sz="1200">
                <a:solidFill>
                  <a:schemeClr val="dk1"/>
                </a:solidFill>
                <a:latin typeface="Poppins"/>
                <a:ea typeface="Poppins"/>
                <a:cs typeface="Poppins"/>
                <a:sym typeface="Poppins"/>
              </a:rPr>
              <a:t>, to the /w/ sound? /w/ /e/.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/sh/ in </a:t>
            </a:r>
            <a:r>
              <a:rPr i="1" lang="en" sz="1200">
                <a:solidFill>
                  <a:schemeClr val="dk1"/>
                </a:solidFill>
                <a:latin typeface="Poppins"/>
                <a:ea typeface="Poppins"/>
                <a:cs typeface="Poppins"/>
                <a:sym typeface="Poppins"/>
              </a:rPr>
              <a:t>she </a:t>
            </a:r>
            <a:r>
              <a:rPr lang="en" sz="1200">
                <a:solidFill>
                  <a:schemeClr val="dk1"/>
                </a:solidFill>
                <a:latin typeface="Poppins"/>
                <a:ea typeface="Poppins"/>
                <a:cs typeface="Poppins"/>
                <a:sym typeface="Poppins"/>
              </a:rPr>
              <a:t>to /w/, we write the letters w-e for the word "we". Great thinking! Awesome job spelling words today!</a:t>
            </a:r>
            <a:endParaRPr sz="1200">
              <a:solidFill>
                <a:schemeClr val="dk1"/>
              </a:solidFill>
              <a:latin typeface="Poppins"/>
              <a:ea typeface="Poppins"/>
              <a:cs typeface="Poppins"/>
              <a:sym typeface="Poppins"/>
            </a:endParaRPr>
          </a:p>
        </p:txBody>
      </p:sp>
      <p:sp>
        <p:nvSpPr>
          <p:cNvPr id="135" name="Google Shape;135;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4 words that all follow our rule for today! Hooray for rule followers!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be. </a:t>
            </a:r>
            <a:r>
              <a:rPr lang="en" sz="1200">
                <a:solidFill>
                  <a:schemeClr val="dk1"/>
                </a:solidFill>
                <a:latin typeface="Poppins"/>
                <a:ea typeface="Poppins"/>
                <a:cs typeface="Poppins"/>
                <a:sym typeface="Poppins"/>
              </a:rPr>
              <a:t>This word is a consonant vowel open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b saying /b/. The e makes the long e sound /e/. /b/ /e/ = "be".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3 more words that all follow the exact same pattern. We just have to substitute the beginning consonant sound. Read them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 and blend the sounds together as a group. Students should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 /e/ = "we". /m/ /e/ = "me". /h/ /e/ = "he".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4 new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 we, me, he</a:t>
            </a:r>
            <a:endParaRPr b="1" sz="1200">
              <a:solidFill>
                <a:schemeClr val="dk1"/>
              </a:solidFill>
              <a:latin typeface="Poppins"/>
              <a:ea typeface="Poppins"/>
              <a:cs typeface="Poppins"/>
              <a:sym typeface="Poppins"/>
            </a:endParaRPr>
          </a:p>
        </p:txBody>
      </p:sp>
      <p:sp>
        <p:nvSpPr>
          <p:cNvPr id="148" name="Google Shape;148;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9" name="Google Shape;149;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562">
          <p15:clr>
            <a:srgbClr val="F26B43"/>
          </p15:clr>
        </p15:guide>
        <p15:guide id="2" pos="63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2.png"/><Relationship Id="rId10" Type="http://schemas.openxmlformats.org/officeDocument/2006/relationships/image" Target="../media/image5.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462255" y="1831273"/>
            <a:ext cx="3762835" cy="9411168"/>
          </a:xfrm>
          <a:prstGeom prst="rect">
            <a:avLst/>
          </a:prstGeom>
          <a:noFill/>
          <a:ln>
            <a:noFill/>
          </a:ln>
        </p:spPr>
      </p:pic>
      <p:sp>
        <p:nvSpPr>
          <p:cNvPr id="54" name="Google Shape;54;p9"/>
          <p:cNvSpPr/>
          <p:nvPr/>
        </p:nvSpPr>
        <p:spPr>
          <a:xfrm>
            <a:off x="12287116" y="2703070"/>
            <a:ext cx="2121942" cy="2522442"/>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Syllables  </a:t>
            </a:r>
            <a:endParaRPr b="1" i="0" sz="3408" u="none" cap="none" strike="noStrike">
              <a:solidFill>
                <a:srgbClr val="FFFFFF"/>
              </a:solidFill>
              <a:latin typeface="Poppins"/>
              <a:ea typeface="Poppins"/>
              <a:cs typeface="Poppins"/>
              <a:sym typeface="Poppins"/>
            </a:endParaRPr>
          </a:p>
        </p:txBody>
      </p:sp>
      <p:sp>
        <p:nvSpPr>
          <p:cNvPr id="55" name="Google Shape;55;p9"/>
          <p:cNvSpPr txBox="1"/>
          <p:nvPr/>
        </p:nvSpPr>
        <p:spPr>
          <a:xfrm>
            <a:off x="10836182" y="5594254"/>
            <a:ext cx="4900800" cy="4995900"/>
          </a:xfrm>
          <a:prstGeom prst="rect">
            <a:avLst/>
          </a:prstGeom>
          <a:noFill/>
          <a:ln>
            <a:noFill/>
          </a:ln>
        </p:spPr>
        <p:txBody>
          <a:bodyPr anchorCtr="0" anchor="t" bIns="201000" lIns="201000" spcFirstLastPara="1" rIns="201000" wrap="square" tIns="201000">
            <a:spAutoFit/>
          </a:bodyPr>
          <a:lstStyle/>
          <a:p>
            <a:pPr indent="0" lvl="1" marL="0" marR="0" rtl="0" algn="ctr">
              <a:lnSpc>
                <a:spcPct val="130000"/>
              </a:lnSpc>
              <a:spcBef>
                <a:spcPts val="0"/>
              </a:spcBef>
              <a:spcAft>
                <a:spcPts val="0"/>
              </a:spcAft>
              <a:buClr>
                <a:srgbClr val="000000"/>
              </a:buClr>
              <a:buSzPts val="8800"/>
              <a:buFont typeface="Arial"/>
              <a:buNone/>
            </a:pPr>
            <a:r>
              <a:rPr b="1" i="0" lang="en" sz="8800" u="none" cap="none" strike="noStrike">
                <a:solidFill>
                  <a:schemeClr val="accent1"/>
                </a:solidFill>
                <a:highlight>
                  <a:schemeClr val="lt1"/>
                </a:highlight>
                <a:latin typeface="Poppins"/>
                <a:ea typeface="Poppins"/>
                <a:cs typeface="Poppins"/>
                <a:sym typeface="Poppins"/>
              </a:rPr>
              <a:t>w</a:t>
            </a:r>
            <a:r>
              <a:rPr b="1" i="0" lang="en" sz="8800" u="none" cap="none" strike="noStrike">
                <a:solidFill>
                  <a:srgbClr val="FF0000"/>
                </a:solidFill>
                <a:highlight>
                  <a:srgbClr val="FFFFFF"/>
                </a:highlight>
                <a:latin typeface="Poppins"/>
                <a:ea typeface="Poppins"/>
                <a:cs typeface="Poppins"/>
                <a:sym typeface="Poppins"/>
              </a:rPr>
              <a:t>e</a:t>
            </a:r>
            <a:r>
              <a:rPr b="1" i="0" lang="en" sz="6000" u="none" cap="none" strike="noStrike">
                <a:solidFill>
                  <a:srgbClr val="242424"/>
                </a:solidFill>
                <a:highlight>
                  <a:srgbClr val="FFFFFF"/>
                </a:highlight>
                <a:latin typeface="Poppins"/>
                <a:ea typeface="Poppins"/>
                <a:cs typeface="Poppins"/>
                <a:sym typeface="Poppins"/>
              </a:rPr>
              <a:t> </a:t>
            </a:r>
            <a:endParaRPr b="1" i="0" sz="6000" u="none" cap="none" strike="noStrike">
              <a:solidFill>
                <a:srgbClr val="242424"/>
              </a:solidFill>
              <a:highlight>
                <a:srgbClr val="FFFFFF"/>
              </a:highlight>
              <a:latin typeface="Poppins"/>
              <a:ea typeface="Poppins"/>
              <a:cs typeface="Poppins"/>
              <a:sym typeface="Poppins"/>
            </a:endParaRPr>
          </a:p>
          <a:p>
            <a:pPr indent="0" lvl="1" marL="0" marR="0" rtl="0" algn="ctr">
              <a:lnSpc>
                <a:spcPct val="130000"/>
              </a:lnSpc>
              <a:spcBef>
                <a:spcPts val="0"/>
              </a:spcBef>
              <a:spcAft>
                <a:spcPts val="0"/>
              </a:spcAft>
              <a:buClr>
                <a:srgbClr val="000000"/>
              </a:buClr>
              <a:buSzPts val="6600"/>
              <a:buFont typeface="Arial"/>
              <a:buNone/>
            </a:pPr>
            <a:r>
              <a:rPr b="1" i="0" lang="en" sz="6600" u="none" cap="none" strike="noStrike">
                <a:solidFill>
                  <a:schemeClr val="dk1"/>
                </a:solidFill>
                <a:highlight>
                  <a:schemeClr val="lt1"/>
                </a:highlight>
                <a:latin typeface="Poppins"/>
                <a:ea typeface="Poppins"/>
                <a:cs typeface="Poppins"/>
                <a:sym typeface="Poppins"/>
              </a:rPr>
              <a:t>/</a:t>
            </a:r>
            <a:r>
              <a:rPr b="1" i="0" lang="en" sz="6600" u="none" cap="none" strike="noStrike">
                <a:solidFill>
                  <a:schemeClr val="accent1"/>
                </a:solidFill>
                <a:highlight>
                  <a:schemeClr val="lt1"/>
                </a:highlight>
                <a:latin typeface="Poppins"/>
                <a:ea typeface="Poppins"/>
                <a:cs typeface="Poppins"/>
                <a:sym typeface="Poppins"/>
              </a:rPr>
              <a:t>w</a:t>
            </a:r>
            <a:r>
              <a:rPr b="1" i="0" lang="en" sz="6600" u="none" cap="none" strike="noStrike">
                <a:solidFill>
                  <a:schemeClr val="dk1"/>
                </a:solidFill>
                <a:highlight>
                  <a:schemeClr val="lt1"/>
                </a:highlight>
                <a:latin typeface="Poppins"/>
                <a:ea typeface="Poppins"/>
                <a:cs typeface="Poppins"/>
                <a:sym typeface="Poppins"/>
              </a:rPr>
              <a:t>/ </a:t>
            </a:r>
            <a:r>
              <a:rPr b="1" i="0" lang="en" sz="6600" u="none" cap="none" strike="noStrike">
                <a:solidFill>
                  <a:srgbClr val="242424"/>
                </a:solidFill>
                <a:highlight>
                  <a:srgbClr val="FFFFFF"/>
                </a:highlight>
                <a:latin typeface="Poppins"/>
                <a:ea typeface="Poppins"/>
                <a:cs typeface="Poppins"/>
                <a:sym typeface="Poppins"/>
              </a:rPr>
              <a:t>/</a:t>
            </a:r>
            <a:r>
              <a:rPr b="1" i="0" lang="en" sz="6600" u="none" cap="none" strike="noStrike">
                <a:solidFill>
                  <a:srgbClr val="FF0000"/>
                </a:solidFill>
                <a:highlight>
                  <a:srgbClr val="FFFFFF"/>
                </a:highlight>
                <a:latin typeface="Poppins"/>
                <a:ea typeface="Poppins"/>
                <a:cs typeface="Poppins"/>
                <a:sym typeface="Poppins"/>
              </a:rPr>
              <a:t>ē</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30000"/>
              </a:lnSpc>
              <a:spcBef>
                <a:spcPts val="0"/>
              </a:spcBef>
              <a:spcAft>
                <a:spcPts val="0"/>
              </a:spcAft>
              <a:buClr>
                <a:srgbClr val="000000"/>
              </a:buClr>
              <a:buSzPts val="6000"/>
              <a:buFont typeface="Arial"/>
              <a:buNone/>
            </a:pP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w</a:t>
            </a:r>
            <a:r>
              <a:rPr b="1" i="0" lang="en" sz="6000" u="none" cap="none" strike="noStrike">
                <a:solidFill>
                  <a:srgbClr val="FF0000"/>
                </a:solidFill>
                <a:highlight>
                  <a:srgbClr val="FFFFFF"/>
                </a:highlight>
                <a:latin typeface="Poppins"/>
                <a:ea typeface="Poppins"/>
                <a:cs typeface="Poppins"/>
                <a:sym typeface="Poppins"/>
              </a:rPr>
              <a:t>e</a:t>
            </a:r>
            <a:r>
              <a:rPr b="1" i="0" lang="en" sz="6000" u="none" cap="none" strike="noStrike">
                <a:solidFill>
                  <a:srgbClr val="006FB6"/>
                </a:solidFill>
                <a:highlight>
                  <a:srgbClr val="FFFFFF"/>
                </a:highlight>
                <a:latin typeface="Poppins"/>
                <a:ea typeface="Poppins"/>
                <a:cs typeface="Poppins"/>
                <a:sym typeface="Poppins"/>
              </a:rPr>
              <a:t> </a:t>
            </a:r>
            <a:endParaRPr b="1" i="0" sz="60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30000"/>
              </a:lnSpc>
              <a:spcBef>
                <a:spcPts val="0"/>
              </a:spcBef>
              <a:spcAft>
                <a:spcPts val="0"/>
              </a:spcAft>
              <a:buClr>
                <a:srgbClr val="000000"/>
              </a:buClr>
              <a:buSzPts val="2000"/>
              <a:buFont typeface="Arial"/>
              <a:buNone/>
            </a:pPr>
            <a:r>
              <a:t/>
            </a:r>
            <a:endParaRPr b="1" i="0" sz="2000" u="none" cap="none" strike="noStrike">
              <a:solidFill>
                <a:srgbClr val="242424"/>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b="0" l="0" r="0" t="0"/>
          <a:stretch/>
        </p:blipFill>
        <p:spPr>
          <a:xfrm>
            <a:off x="15593624" y="2383593"/>
            <a:ext cx="3963445" cy="3940573"/>
          </a:xfrm>
          <a:prstGeom prst="rect">
            <a:avLst/>
          </a:prstGeom>
          <a:noFill/>
          <a:ln>
            <a:noFill/>
          </a:ln>
        </p:spPr>
      </p:pic>
      <p:sp>
        <p:nvSpPr>
          <p:cNvPr id="57" name="Google Shape;57;p9"/>
          <p:cNvSpPr/>
          <p:nvPr/>
        </p:nvSpPr>
        <p:spPr>
          <a:xfrm>
            <a:off x="11832354" y="5911337"/>
            <a:ext cx="2920800" cy="1186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pic>
        <p:nvPicPr>
          <p:cNvPr id="58" name="Google Shape;58;p9"/>
          <p:cNvPicPr preferRelativeResize="0"/>
          <p:nvPr/>
        </p:nvPicPr>
        <p:blipFill rotWithShape="1">
          <a:blip r:embed="rId5">
            <a:alphaModFix/>
          </a:blip>
          <a:srcRect b="0" l="0" r="0" t="0"/>
          <a:stretch/>
        </p:blipFill>
        <p:spPr>
          <a:xfrm>
            <a:off x="7303777" y="2383593"/>
            <a:ext cx="3886803" cy="3940569"/>
          </a:xfrm>
          <a:prstGeom prst="rect">
            <a:avLst/>
          </a:prstGeom>
          <a:noFill/>
          <a:ln>
            <a:noFill/>
          </a:ln>
        </p:spPr>
      </p:pic>
      <p:pic>
        <p:nvPicPr>
          <p:cNvPr id="59" name="Google Shape;59;p9"/>
          <p:cNvPicPr preferRelativeResize="0"/>
          <p:nvPr/>
        </p:nvPicPr>
        <p:blipFill rotWithShape="1">
          <a:blip r:embed="rId6">
            <a:alphaModFix/>
          </a:blip>
          <a:srcRect b="514" l="0" r="0" t="514"/>
          <a:stretch/>
        </p:blipFill>
        <p:spPr>
          <a:xfrm>
            <a:off x="14481313" y="6641066"/>
            <a:ext cx="3886803" cy="3940550"/>
          </a:xfrm>
          <a:prstGeom prst="rect">
            <a:avLst/>
          </a:prstGeom>
          <a:noFill/>
          <a:ln>
            <a:noFill/>
          </a:ln>
        </p:spPr>
      </p:pic>
      <p:pic>
        <p:nvPicPr>
          <p:cNvPr id="60" name="Google Shape;60;p9"/>
          <p:cNvPicPr preferRelativeResize="0"/>
          <p:nvPr/>
        </p:nvPicPr>
        <p:blipFill rotWithShape="1">
          <a:blip r:embed="rId7">
            <a:alphaModFix/>
          </a:blip>
          <a:srcRect b="0" l="0" r="0" t="0"/>
          <a:stretch/>
        </p:blipFill>
        <p:spPr>
          <a:xfrm>
            <a:off x="8296034" y="6672916"/>
            <a:ext cx="3886803" cy="3884248"/>
          </a:xfrm>
          <a:prstGeom prst="rect">
            <a:avLst/>
          </a:prstGeom>
          <a:noFill/>
          <a:ln>
            <a:noFill/>
          </a:ln>
        </p:spPr>
      </p:pic>
      <p:sp>
        <p:nvSpPr>
          <p:cNvPr id="61" name="Google Shape;61;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62" name="Google Shape;62;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63" name="Google Shape;63;p9"/>
          <p:cNvGrpSpPr/>
          <p:nvPr/>
        </p:nvGrpSpPr>
        <p:grpSpPr>
          <a:xfrm>
            <a:off x="599448" y="3308558"/>
            <a:ext cx="2489999" cy="2588607"/>
            <a:chOff x="599452" y="3110429"/>
            <a:chExt cx="2680589" cy="2786745"/>
          </a:xfrm>
        </p:grpSpPr>
        <p:sp>
          <p:nvSpPr>
            <p:cNvPr id="64" name="Google Shape;64;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9"/>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66" name="Google Shape;66;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8" name="Google Shape;68;p9"/>
          <p:cNvPicPr preferRelativeResize="0"/>
          <p:nvPr/>
        </p:nvPicPr>
        <p:blipFill rotWithShape="1">
          <a:blip r:embed="rId9">
            <a:alphaModFix/>
          </a:blip>
          <a:srcRect b="0" l="0" r="0" t="0"/>
          <a:stretch/>
        </p:blipFill>
        <p:spPr>
          <a:xfrm>
            <a:off x="11398959" y="2422184"/>
            <a:ext cx="3886803" cy="3937996"/>
          </a:xfrm>
          <a:prstGeom prst="rect">
            <a:avLst/>
          </a:prstGeom>
          <a:noFill/>
          <a:ln>
            <a:noFill/>
          </a:ln>
        </p:spPr>
      </p:pic>
      <p:pic>
        <p:nvPicPr>
          <p:cNvPr id="69" name="Google Shape;69;p9"/>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2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3">
            <a:alphaModFix/>
          </a:blip>
          <a:srcRect b="0" l="0" r="0" t="0"/>
          <a:stretch/>
        </p:blipFill>
        <p:spPr>
          <a:xfrm rot="5400000">
            <a:off x="6622494" y="2293055"/>
            <a:ext cx="10705420" cy="7032638"/>
          </a:xfrm>
          <a:prstGeom prst="rect">
            <a:avLst/>
          </a:prstGeom>
          <a:noFill/>
          <a:ln>
            <a:noFill/>
          </a:ln>
        </p:spPr>
      </p:pic>
      <p:sp>
        <p:nvSpPr>
          <p:cNvPr id="76" name="Google Shape;76;p10"/>
          <p:cNvSpPr txBox="1"/>
          <p:nvPr/>
        </p:nvSpPr>
        <p:spPr>
          <a:xfrm>
            <a:off x="8846496" y="2135138"/>
            <a:ext cx="6233100" cy="24762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3000"/>
              <a:buFont typeface="Arial"/>
              <a:buNone/>
            </a:pPr>
            <a:r>
              <a:rPr b="1" i="0" lang="en" sz="13000" u="none" cap="none" strike="noStrike">
                <a:solidFill>
                  <a:schemeClr val="lt1"/>
                </a:solidFill>
                <a:latin typeface="Poppins"/>
                <a:ea typeface="Poppins"/>
                <a:cs typeface="Poppins"/>
                <a:sym typeface="Poppins"/>
              </a:rPr>
              <a:t>me</a:t>
            </a:r>
            <a:endParaRPr b="1" i="0" sz="13000" u="none" cap="none" strike="noStrike">
              <a:solidFill>
                <a:schemeClr val="lt1"/>
              </a:solidFill>
              <a:latin typeface="Poppins"/>
              <a:ea typeface="Poppins"/>
              <a:cs typeface="Poppins"/>
              <a:sym typeface="Poppins"/>
            </a:endParaRPr>
          </a:p>
        </p:txBody>
      </p:sp>
      <p:sp>
        <p:nvSpPr>
          <p:cNvPr id="77" name="Google Shape;77;p10"/>
          <p:cNvSpPr txBox="1"/>
          <p:nvPr/>
        </p:nvSpPr>
        <p:spPr>
          <a:xfrm>
            <a:off x="9296717" y="5999710"/>
            <a:ext cx="5528700" cy="26415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3000"/>
              <a:buFont typeface="Arial"/>
              <a:buNone/>
            </a:pPr>
            <a:r>
              <a:rPr b="1" i="0" lang="en" sz="13000" u="none" cap="none" strike="noStrike">
                <a:solidFill>
                  <a:schemeClr val="lt1"/>
                </a:solidFill>
                <a:latin typeface="Poppins"/>
                <a:ea typeface="Poppins"/>
                <a:cs typeface="Poppins"/>
                <a:sym typeface="Poppins"/>
              </a:rPr>
              <a:t>he</a:t>
            </a:r>
            <a:endParaRPr b="1" i="0" sz="13000" u="none" cap="none" strike="noStrike">
              <a:solidFill>
                <a:schemeClr val="lt1"/>
              </a:solidFill>
              <a:latin typeface="Poppins"/>
              <a:ea typeface="Poppins"/>
              <a:cs typeface="Poppins"/>
              <a:sym typeface="Poppins"/>
            </a:endParaRPr>
          </a:p>
        </p:txBody>
      </p:sp>
      <p:sp>
        <p:nvSpPr>
          <p:cNvPr id="78" name="Google Shape;78;p10"/>
          <p:cNvSpPr/>
          <p:nvPr/>
        </p:nvSpPr>
        <p:spPr>
          <a:xfrm>
            <a:off x="11012487"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79" name="Google Shape;79;p10"/>
          <p:cNvSpPr/>
          <p:nvPr/>
        </p:nvSpPr>
        <p:spPr>
          <a:xfrm>
            <a:off x="12640969"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0" name="Google Shape;80;p10"/>
          <p:cNvSpPr/>
          <p:nvPr/>
        </p:nvSpPr>
        <p:spPr>
          <a:xfrm>
            <a:off x="11191728"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1" name="Google Shape;81;p10"/>
          <p:cNvSpPr/>
          <p:nvPr/>
        </p:nvSpPr>
        <p:spPr>
          <a:xfrm>
            <a:off x="10600383" y="4689705"/>
            <a:ext cx="2921295"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2" name="Google Shape;82;p10"/>
          <p:cNvSpPr/>
          <p:nvPr/>
        </p:nvSpPr>
        <p:spPr>
          <a:xfrm>
            <a:off x="11012513" y="8958528"/>
            <a:ext cx="2179923"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3" name="Google Shape;83;p10"/>
          <p:cNvSpPr/>
          <p:nvPr/>
        </p:nvSpPr>
        <p:spPr>
          <a:xfrm>
            <a:off x="12490503"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4" name="Google Shape;84;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5" name="Google Shape;85;p10"/>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6" name="Google Shape;86;p10"/>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87" name="Google Shape;87;p10"/>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8" name="Google Shape;88;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xit" presetID="1" presetSubtype="0">
                                  <p:stCondLst>
                                    <p:cond delay="0"/>
                                  </p:stCondLst>
                                  <p:childTnLst>
                                    <p:set>
                                      <p:cBhvr>
                                        <p:cTn dur="1" fill="hold">
                                          <p:stCondLst>
                                            <p:cond delay="1"/>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11"/>
          <p:cNvGrpSpPr/>
          <p:nvPr/>
        </p:nvGrpSpPr>
        <p:grpSpPr>
          <a:xfrm>
            <a:off x="7658851" y="2413286"/>
            <a:ext cx="4656998" cy="3014606"/>
            <a:chOff x="5784675" y="818500"/>
            <a:chExt cx="2737800" cy="1941900"/>
          </a:xfrm>
        </p:grpSpPr>
        <p:sp>
          <p:nvSpPr>
            <p:cNvPr id="95" name="Google Shape;95;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6" name="Google Shape;96;p11"/>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be</a:t>
              </a:r>
              <a:endParaRPr b="1" i="0" sz="10993" u="none" cap="none" strike="noStrike">
                <a:solidFill>
                  <a:schemeClr val="accent1"/>
                </a:solidFill>
                <a:latin typeface="Poppins"/>
                <a:ea typeface="Poppins"/>
                <a:cs typeface="Poppins"/>
                <a:sym typeface="Poppins"/>
              </a:endParaRPr>
            </a:p>
          </p:txBody>
        </p:sp>
      </p:grpSp>
      <p:grpSp>
        <p:nvGrpSpPr>
          <p:cNvPr id="97" name="Google Shape;97;p11"/>
          <p:cNvGrpSpPr/>
          <p:nvPr/>
        </p:nvGrpSpPr>
        <p:grpSpPr>
          <a:xfrm>
            <a:off x="13953448" y="2395077"/>
            <a:ext cx="4771164" cy="3014606"/>
            <a:chOff x="5784675" y="907452"/>
            <a:chExt cx="2737800" cy="1941900"/>
          </a:xfrm>
        </p:grpSpPr>
        <p:sp>
          <p:nvSpPr>
            <p:cNvPr id="98" name="Google Shape;98;p11"/>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9" name="Google Shape;99;p11"/>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she</a:t>
              </a:r>
              <a:endParaRPr b="1" i="0" sz="10993" u="none" cap="none" strike="noStrike">
                <a:solidFill>
                  <a:schemeClr val="accent1"/>
                </a:solidFill>
                <a:latin typeface="Poppins"/>
                <a:ea typeface="Poppins"/>
                <a:cs typeface="Poppins"/>
                <a:sym typeface="Poppins"/>
              </a:endParaRPr>
            </a:p>
          </p:txBody>
        </p:sp>
      </p:grpSp>
      <p:grpSp>
        <p:nvGrpSpPr>
          <p:cNvPr id="100" name="Google Shape;100;p11"/>
          <p:cNvGrpSpPr/>
          <p:nvPr/>
        </p:nvGrpSpPr>
        <p:grpSpPr>
          <a:xfrm>
            <a:off x="7658759" y="5624118"/>
            <a:ext cx="11065366" cy="3742041"/>
            <a:chOff x="5784675" y="818500"/>
            <a:chExt cx="2737800" cy="1941900"/>
          </a:xfrm>
        </p:grpSpPr>
        <p:sp>
          <p:nvSpPr>
            <p:cNvPr id="101" name="Google Shape;101;p11"/>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2" name="Google Shape;102;p11"/>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8794"/>
                <a:buFont typeface="Arial"/>
                <a:buNone/>
              </a:pPr>
              <a:r>
                <a:rPr b="1" i="0" lang="en" sz="7194" u="none" cap="none" strike="noStrike">
                  <a:solidFill>
                    <a:schemeClr val="accent1"/>
                  </a:solidFill>
                  <a:latin typeface="Poppins"/>
                  <a:ea typeface="Poppins"/>
                  <a:cs typeface="Poppins"/>
                  <a:sym typeface="Poppins"/>
                </a:rPr>
                <a:t>We will be in the play.</a:t>
              </a:r>
              <a:endParaRPr b="1" i="0" sz="7194" u="none" cap="none" strike="noStrike">
                <a:solidFill>
                  <a:schemeClr val="accent1"/>
                </a:solidFill>
                <a:latin typeface="Poppins"/>
                <a:ea typeface="Poppins"/>
                <a:cs typeface="Poppins"/>
                <a:sym typeface="Poppins"/>
              </a:endParaRPr>
            </a:p>
          </p:txBody>
        </p:sp>
      </p:grpSp>
      <p:sp>
        <p:nvSpPr>
          <p:cNvPr id="103" name="Google Shape;103;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4" name="Google Shape;104;p11"/>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5" name="Google Shape;105;p11"/>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06" name="Google Shape;106;p11"/>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7" name="Google Shape;107;p11"/>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8" name="Google Shape;108;p11"/>
          <p:cNvPicPr preferRelativeResize="0"/>
          <p:nvPr/>
        </p:nvPicPr>
        <p:blipFill rotWithShape="1">
          <a:blip r:embed="rId5">
            <a:alphaModFix/>
          </a:blip>
          <a:srcRect b="0" l="0" r="0" t="0"/>
          <a:stretch/>
        </p:blipFill>
        <p:spPr>
          <a:xfrm>
            <a:off x="16510475" y="9389637"/>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2"/>
          <p:cNvSpPr txBox="1"/>
          <p:nvPr/>
        </p:nvSpPr>
        <p:spPr>
          <a:xfrm>
            <a:off x="6848250" y="1447051"/>
            <a:ext cx="12256500" cy="8528100"/>
          </a:xfrm>
          <a:prstGeom prst="rect">
            <a:avLst/>
          </a:prstGeom>
          <a:noFill/>
          <a:ln>
            <a:noFill/>
          </a:ln>
        </p:spPr>
        <p:txBody>
          <a:bodyPr anchorCtr="0" anchor="t" bIns="201000" lIns="201150" spcFirstLastPara="1" rIns="201000" wrap="square" tIns="201000">
            <a:noAutofit/>
          </a:bodyPr>
          <a:lstStyle/>
          <a:p>
            <a:pPr indent="0" lvl="1" marL="1005200" marR="0" rtl="0" algn="l">
              <a:lnSpc>
                <a:spcPct val="150000"/>
              </a:lnSpc>
              <a:spcBef>
                <a:spcPts val="0"/>
              </a:spcBef>
              <a:spcAft>
                <a:spcPts val="0"/>
              </a:spcAft>
              <a:buClr>
                <a:srgbClr val="000000"/>
              </a:buClr>
              <a:buSzPts val="12092"/>
              <a:buFont typeface="Arial"/>
              <a:buNone/>
            </a:pPr>
            <a:r>
              <a:rPr b="1" i="0" lang="en" sz="11800" u="none" cap="none" strike="noStrike">
                <a:solidFill>
                  <a:schemeClr val="accent1"/>
                </a:solidFill>
                <a:latin typeface="Poppins"/>
                <a:ea typeface="Poppins"/>
                <a:cs typeface="Poppins"/>
                <a:sym typeface="Poppins"/>
              </a:rPr>
              <a:t>she		  he		</a:t>
            </a:r>
            <a:endParaRPr b="1" i="0" sz="11800" u="none" cap="none" strike="noStrike">
              <a:solidFill>
                <a:schemeClr val="accent1"/>
              </a:solidFill>
              <a:latin typeface="Poppins"/>
              <a:ea typeface="Poppins"/>
              <a:cs typeface="Poppins"/>
              <a:sym typeface="Poppins"/>
            </a:endParaRPr>
          </a:p>
          <a:p>
            <a:pPr indent="0" lvl="1" marL="1005839" marR="0" rtl="0" algn="l">
              <a:lnSpc>
                <a:spcPct val="150000"/>
              </a:lnSpc>
              <a:spcBef>
                <a:spcPts val="0"/>
              </a:spcBef>
              <a:spcAft>
                <a:spcPts val="0"/>
              </a:spcAft>
              <a:buClr>
                <a:srgbClr val="000000"/>
              </a:buClr>
              <a:buSzPts val="12092"/>
              <a:buFont typeface="Arial"/>
              <a:buNone/>
            </a:pPr>
            <a:r>
              <a:rPr b="1" i="0" lang="en" sz="11800" u="none" cap="none" strike="noStrike">
                <a:solidFill>
                  <a:schemeClr val="accent1"/>
                </a:solidFill>
                <a:latin typeface="Poppins"/>
                <a:ea typeface="Poppins"/>
                <a:cs typeface="Poppins"/>
                <a:sym typeface="Poppins"/>
              </a:rPr>
              <a:t>m</a:t>
            </a:r>
            <a:r>
              <a:rPr b="1" i="0" lang="en" sz="11800" u="none" cap="none" strike="noStrike">
                <a:solidFill>
                  <a:schemeClr val="accent1"/>
                </a:solidFill>
                <a:latin typeface="Poppins"/>
                <a:ea typeface="Poppins"/>
                <a:cs typeface="Poppins"/>
                <a:sym typeface="Poppins"/>
              </a:rPr>
              <a:t>e</a:t>
            </a:r>
            <a:r>
              <a:rPr b="1" lang="en" sz="11800">
                <a:solidFill>
                  <a:schemeClr val="accent1"/>
                </a:solidFill>
                <a:latin typeface="Poppins"/>
                <a:ea typeface="Poppins"/>
                <a:cs typeface="Poppins"/>
                <a:sym typeface="Poppins"/>
              </a:rPr>
              <a:t>      </a:t>
            </a:r>
            <a:r>
              <a:rPr b="1" i="0" lang="en" sz="11800" u="none" cap="none" strike="noStrike">
                <a:solidFill>
                  <a:schemeClr val="accent1"/>
                </a:solidFill>
                <a:latin typeface="Poppins"/>
                <a:ea typeface="Poppins"/>
                <a:cs typeface="Poppins"/>
                <a:sym typeface="Poppins"/>
              </a:rPr>
              <a:t>be			</a:t>
            </a:r>
            <a:endParaRPr b="1" i="0" sz="11800" u="none" cap="none" strike="noStrike">
              <a:solidFill>
                <a:schemeClr val="accent1"/>
              </a:solidFill>
              <a:latin typeface="Poppins"/>
              <a:ea typeface="Poppins"/>
              <a:cs typeface="Poppins"/>
              <a:sym typeface="Poppins"/>
            </a:endParaRPr>
          </a:p>
          <a:p>
            <a:pPr indent="0" lvl="1" marL="1005199" marR="0" rtl="0" algn="l">
              <a:lnSpc>
                <a:spcPct val="150000"/>
              </a:lnSpc>
              <a:spcBef>
                <a:spcPts val="0"/>
              </a:spcBef>
              <a:spcAft>
                <a:spcPts val="0"/>
              </a:spcAft>
              <a:buClr>
                <a:srgbClr val="000000"/>
              </a:buClr>
              <a:buSzPts val="12092"/>
              <a:buFont typeface="Arial"/>
              <a:buNone/>
            </a:pPr>
            <a:r>
              <a:rPr b="1" i="0" lang="en" sz="11800" u="none" cap="none" strike="noStrike">
                <a:solidFill>
                  <a:schemeClr val="accent1"/>
                </a:solidFill>
                <a:latin typeface="Poppins"/>
                <a:ea typeface="Poppins"/>
                <a:cs typeface="Poppins"/>
                <a:sym typeface="Poppins"/>
              </a:rPr>
              <a:t>w</a:t>
            </a:r>
            <a:r>
              <a:rPr b="1" i="0" lang="en" sz="11800" u="none" cap="none" strike="noStrike">
                <a:solidFill>
                  <a:schemeClr val="accent1"/>
                </a:solidFill>
                <a:latin typeface="Poppins"/>
                <a:ea typeface="Poppins"/>
                <a:cs typeface="Poppins"/>
                <a:sym typeface="Poppins"/>
              </a:rPr>
              <a:t>e</a:t>
            </a:r>
            <a:endParaRPr b="1" i="0" sz="11800" u="none" cap="none" strike="noStrike">
              <a:solidFill>
                <a:schemeClr val="accent1"/>
              </a:solidFill>
              <a:highlight>
                <a:srgbClr val="FFFFFF"/>
              </a:highlight>
              <a:latin typeface="Poppins"/>
              <a:ea typeface="Poppins"/>
              <a:cs typeface="Poppins"/>
              <a:sym typeface="Poppins"/>
            </a:endParaRPr>
          </a:p>
        </p:txBody>
      </p:sp>
      <p:sp>
        <p:nvSpPr>
          <p:cNvPr id="115" name="Google Shape;115;p12"/>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6" name="Google Shape;116;p12"/>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17" name="Google Shape;117;p12"/>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8" name="Google Shape;118;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3"/>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25" name="Google Shape;125;p13"/>
          <p:cNvGrpSpPr/>
          <p:nvPr/>
        </p:nvGrpSpPr>
        <p:grpSpPr>
          <a:xfrm>
            <a:off x="6759487" y="2825997"/>
            <a:ext cx="4377193" cy="5651917"/>
            <a:chOff x="3074435" y="1285175"/>
            <a:chExt cx="1990890" cy="2570676"/>
          </a:xfrm>
        </p:grpSpPr>
        <p:sp>
          <p:nvSpPr>
            <p:cNvPr id="126" name="Google Shape;126;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27" name="Google Shape;127;p13"/>
            <p:cNvSpPr txBox="1"/>
            <p:nvPr/>
          </p:nvSpPr>
          <p:spPr>
            <a:xfrm>
              <a:off x="3074435" y="1744001"/>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sh</a:t>
              </a:r>
              <a:endParaRPr b="1" i="0" sz="16500" u="none" cap="none" strike="noStrike">
                <a:solidFill>
                  <a:srgbClr val="000000"/>
                </a:solidFill>
                <a:latin typeface="Poppins"/>
                <a:ea typeface="Poppins"/>
                <a:cs typeface="Poppins"/>
                <a:sym typeface="Poppins"/>
              </a:endParaRPr>
            </a:p>
          </p:txBody>
        </p:sp>
      </p:grpSp>
      <p:sp>
        <p:nvSpPr>
          <p:cNvPr id="128" name="Google Shape;128;p13"/>
          <p:cNvSpPr txBox="1"/>
          <p:nvPr/>
        </p:nvSpPr>
        <p:spPr>
          <a:xfrm>
            <a:off x="11067414" y="3861440"/>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e</a:t>
            </a:r>
            <a:endParaRPr b="1" i="0" sz="16500" u="none" cap="none" strike="noStrike">
              <a:solidFill>
                <a:srgbClr val="000000"/>
              </a:solidFill>
              <a:latin typeface="Poppins"/>
              <a:ea typeface="Poppins"/>
              <a:cs typeface="Poppins"/>
              <a:sym typeface="Poppins"/>
            </a:endParaRPr>
          </a:p>
        </p:txBody>
      </p:sp>
      <p:sp>
        <p:nvSpPr>
          <p:cNvPr id="129" name="Google Shape;129;p13"/>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30" name="Google Shape;130;p13"/>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31" name="Google Shape;131;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2" name="Google Shape;132;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39" name="Google Shape;139;p14"/>
          <p:cNvGrpSpPr/>
          <p:nvPr/>
        </p:nvGrpSpPr>
        <p:grpSpPr>
          <a:xfrm>
            <a:off x="7119074" y="2825997"/>
            <a:ext cx="4174503" cy="5651917"/>
            <a:chOff x="3237987" y="1285175"/>
            <a:chExt cx="1898700" cy="2570676"/>
          </a:xfrm>
        </p:grpSpPr>
        <p:sp>
          <p:nvSpPr>
            <p:cNvPr id="140" name="Google Shape;140;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41" name="Google Shape;141;p14"/>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w</a:t>
              </a:r>
              <a:endParaRPr b="1" i="0" sz="17589" u="none" cap="none" strike="noStrike">
                <a:solidFill>
                  <a:srgbClr val="000000"/>
                </a:solidFill>
                <a:latin typeface="Poppins"/>
                <a:ea typeface="Poppins"/>
                <a:cs typeface="Poppins"/>
                <a:sym typeface="Poppins"/>
              </a:endParaRPr>
            </a:p>
          </p:txBody>
        </p:sp>
      </p:grpSp>
      <p:sp>
        <p:nvSpPr>
          <p:cNvPr id="142" name="Google Shape;142;p14"/>
          <p:cNvSpPr txBox="1"/>
          <p:nvPr/>
        </p:nvSpPr>
        <p:spPr>
          <a:xfrm>
            <a:off x="11067412" y="3693887"/>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e</a:t>
            </a:r>
            <a:endParaRPr b="1" i="0" sz="17589" u="none" cap="none" strike="noStrike">
              <a:solidFill>
                <a:srgbClr val="000000"/>
              </a:solidFill>
              <a:latin typeface="Poppins"/>
              <a:ea typeface="Poppins"/>
              <a:cs typeface="Poppins"/>
              <a:sym typeface="Poppins"/>
            </a:endParaRPr>
          </a:p>
        </p:txBody>
      </p:sp>
      <p:sp>
        <p:nvSpPr>
          <p:cNvPr id="143" name="Google Shape;143;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44" name="Google Shape;144;p14"/>
          <p:cNvPicPr preferRelativeResize="0"/>
          <p:nvPr/>
        </p:nvPicPr>
        <p:blipFill rotWithShape="1">
          <a:blip r:embed="rId3">
            <a:alphaModFix/>
          </a:blip>
          <a:srcRect b="0" l="0" r="0" t="0"/>
          <a:stretch/>
        </p:blipFill>
        <p:spPr>
          <a:xfrm>
            <a:off x="537975" y="3283650"/>
            <a:ext cx="3734709" cy="2499625"/>
          </a:xfrm>
          <a:prstGeom prst="rect">
            <a:avLst/>
          </a:prstGeom>
          <a:noFill/>
          <a:ln>
            <a:noFill/>
          </a:ln>
        </p:spPr>
      </p:pic>
      <p:pic>
        <p:nvPicPr>
          <p:cNvPr id="145" name="Google Shape;145;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15"/>
          <p:cNvGrpSpPr/>
          <p:nvPr/>
        </p:nvGrpSpPr>
        <p:grpSpPr>
          <a:xfrm>
            <a:off x="7212333" y="2965572"/>
            <a:ext cx="5832155" cy="3109038"/>
            <a:chOff x="5784675" y="818500"/>
            <a:chExt cx="2737800" cy="1941900"/>
          </a:xfrm>
        </p:grpSpPr>
        <p:sp>
          <p:nvSpPr>
            <p:cNvPr id="152" name="Google Shape;152;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53" name="Google Shape;153;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be</a:t>
              </a:r>
              <a:endParaRPr b="1" i="0" sz="10993" u="none" cap="none" strike="noStrike">
                <a:solidFill>
                  <a:schemeClr val="accent2"/>
                </a:solidFill>
                <a:latin typeface="Poppins"/>
                <a:ea typeface="Poppins"/>
                <a:cs typeface="Poppins"/>
                <a:sym typeface="Poppins"/>
              </a:endParaRPr>
            </a:p>
          </p:txBody>
        </p:sp>
      </p:grpSp>
      <p:grpSp>
        <p:nvGrpSpPr>
          <p:cNvPr id="154" name="Google Shape;154;p15"/>
          <p:cNvGrpSpPr/>
          <p:nvPr/>
        </p:nvGrpSpPr>
        <p:grpSpPr>
          <a:xfrm>
            <a:off x="13855326" y="2965572"/>
            <a:ext cx="5832155" cy="3109038"/>
            <a:chOff x="8849723" y="-2013552"/>
            <a:chExt cx="2737800" cy="1941900"/>
          </a:xfrm>
        </p:grpSpPr>
        <p:sp>
          <p:nvSpPr>
            <p:cNvPr id="155" name="Google Shape;155;p15"/>
            <p:cNvSpPr/>
            <p:nvPr/>
          </p:nvSpPr>
          <p:spPr>
            <a:xfrm>
              <a:off x="8849723" y="-2013552"/>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56" name="Google Shape;156;p15"/>
            <p:cNvSpPr/>
            <p:nvPr/>
          </p:nvSpPr>
          <p:spPr>
            <a:xfrm>
              <a:off x="9041583" y="-18311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we</a:t>
              </a:r>
              <a:endParaRPr b="1" i="0" sz="10993" u="none" cap="none" strike="noStrike">
                <a:solidFill>
                  <a:schemeClr val="accent2"/>
                </a:solidFill>
                <a:latin typeface="Poppins"/>
                <a:ea typeface="Poppins"/>
                <a:cs typeface="Poppins"/>
                <a:sym typeface="Poppins"/>
              </a:endParaRPr>
            </a:p>
          </p:txBody>
        </p:sp>
      </p:grpSp>
      <p:grpSp>
        <p:nvGrpSpPr>
          <p:cNvPr id="157" name="Google Shape;157;p15"/>
          <p:cNvGrpSpPr/>
          <p:nvPr/>
        </p:nvGrpSpPr>
        <p:grpSpPr>
          <a:xfrm>
            <a:off x="7212333" y="6513581"/>
            <a:ext cx="5832155" cy="3109038"/>
            <a:chOff x="5784675" y="818500"/>
            <a:chExt cx="2737800" cy="1941900"/>
          </a:xfrm>
        </p:grpSpPr>
        <p:sp>
          <p:nvSpPr>
            <p:cNvPr id="158" name="Google Shape;158;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59" name="Google Shape;159;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me</a:t>
              </a:r>
              <a:endParaRPr b="1" i="0" sz="10993" u="none" cap="none" strike="noStrike">
                <a:solidFill>
                  <a:schemeClr val="accent2"/>
                </a:solidFill>
                <a:latin typeface="Poppins"/>
                <a:ea typeface="Poppins"/>
                <a:cs typeface="Poppins"/>
                <a:sym typeface="Poppins"/>
              </a:endParaRPr>
            </a:p>
          </p:txBody>
        </p:sp>
      </p:grpSp>
      <p:grpSp>
        <p:nvGrpSpPr>
          <p:cNvPr id="160" name="Google Shape;160;p15"/>
          <p:cNvGrpSpPr/>
          <p:nvPr/>
        </p:nvGrpSpPr>
        <p:grpSpPr>
          <a:xfrm>
            <a:off x="13855326" y="6513581"/>
            <a:ext cx="5832155" cy="3109038"/>
            <a:chOff x="5784675" y="818500"/>
            <a:chExt cx="2737800" cy="1941900"/>
          </a:xfrm>
        </p:grpSpPr>
        <p:sp>
          <p:nvSpPr>
            <p:cNvPr id="161" name="Google Shape;161;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62" name="Google Shape;162;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he</a:t>
              </a:r>
              <a:endParaRPr b="1" i="0" sz="10993" u="none" cap="none" strike="noStrike">
                <a:solidFill>
                  <a:schemeClr val="accent2"/>
                </a:solidFill>
                <a:latin typeface="Poppins"/>
                <a:ea typeface="Poppins"/>
                <a:cs typeface="Poppins"/>
                <a:sym typeface="Poppins"/>
              </a:endParaRPr>
            </a:p>
          </p:txBody>
        </p:sp>
      </p:grpSp>
      <p:sp>
        <p:nvSpPr>
          <p:cNvPr id="163" name="Google Shape;163;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4" name="Google Shape;164;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65" name="Google Shape;165;p15"/>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66" name="Google Shape;166;p15"/>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7" name="Google Shape;167;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ppt_w</p:attrName>
                                        </p:attrNameLst>
                                      </p:cBhvr>
                                      <p:tavLst>
                                        <p:tav fmla="" tm="0">
                                          <p:val>
                                            <p:strVal val="0"/>
                                          </p:val>
                                        </p:tav>
                                        <p:tav fmla="" tm="100000">
                                          <p:val>
                                            <p:strVal val="#ppt_w"/>
                                          </p:val>
                                        </p:tav>
                                      </p:tavLst>
                                    </p:anim>
                                    <p:anim calcmode="lin" valueType="num">
                                      <p:cBhvr additive="base">
                                        <p:cTn dur="1000"/>
                                        <p:tgtEl>
                                          <p:spTgt spid="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
                                        <p:tgtEl>
                                          <p:spTgt spid="154"/>
                                        </p:tgtEl>
                                        <p:attrNameLst>
                                          <p:attrName>ppt_w</p:attrName>
                                        </p:attrNameLst>
                                      </p:cBhvr>
                                      <p:tavLst>
                                        <p:tav fmla="" tm="0">
                                          <p:val>
                                            <p:strVal val="0"/>
                                          </p:val>
                                        </p:tav>
                                        <p:tav fmla="" tm="100000">
                                          <p:val>
                                            <p:strVal val="#ppt_w"/>
                                          </p:val>
                                        </p:tav>
                                      </p:tavLst>
                                    </p:anim>
                                    <p:anim calcmode="lin" valueType="num">
                                      <p:cBhvr additive="base">
                                        <p:cTn dur="1"/>
                                        <p:tgtEl>
                                          <p:spTgt spid="1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
                                        <p:tgtEl>
                                          <p:spTgt spid="157"/>
                                        </p:tgtEl>
                                        <p:attrNameLst>
                                          <p:attrName>ppt_w</p:attrName>
                                        </p:attrNameLst>
                                      </p:cBhvr>
                                      <p:tavLst>
                                        <p:tav fmla="" tm="0">
                                          <p:val>
                                            <p:strVal val="0"/>
                                          </p:val>
                                        </p:tav>
                                        <p:tav fmla="" tm="100000">
                                          <p:val>
                                            <p:strVal val="#ppt_w"/>
                                          </p:val>
                                        </p:tav>
                                      </p:tavLst>
                                    </p:anim>
                                    <p:anim calcmode="lin" valueType="num">
                                      <p:cBhvr additive="base">
                                        <p:cTn dur="1"/>
                                        <p:tgtEl>
                                          <p:spTgt spid="1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
                                        <p:tgtEl>
                                          <p:spTgt spid="160"/>
                                        </p:tgtEl>
                                        <p:attrNameLst>
                                          <p:attrName>ppt_w</p:attrName>
                                        </p:attrNameLst>
                                      </p:cBhvr>
                                      <p:tavLst>
                                        <p:tav fmla="" tm="0">
                                          <p:val>
                                            <p:strVal val="0"/>
                                          </p:val>
                                        </p:tav>
                                        <p:tav fmla="" tm="100000">
                                          <p:val>
                                            <p:strVal val="#ppt_w"/>
                                          </p:val>
                                        </p:tav>
                                      </p:tavLst>
                                    </p:anim>
                                    <p:anim calcmode="lin" valueType="num">
                                      <p:cBhvr additive="base">
                                        <p:cTn dur="1"/>
                                        <p:tgtEl>
                                          <p:spTgt spid="1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