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Lst>
  <p:sldSz cy="11311125" cx="20107650"/>
  <p:notesSz cx="6858000" cy="9144000"/>
  <p:embeddedFontLst>
    <p:embeddedFont>
      <p:font typeface="Poppins"/>
      <p:regular r:id="rId13"/>
      <p:bold r:id="rId14"/>
      <p:italic r:id="rId15"/>
      <p:boldItalic r:id="rId16"/>
    </p:embeddedFont>
    <p:embeddedFont>
      <p:font typeface="Short Stack"/>
      <p:regular r:id="rId17"/>
    </p:embeddedFont>
    <p:embeddedFont>
      <p:font typeface="Poppins Black"/>
      <p:bold r:id="rId18"/>
      <p:boldItalic r:id="rId19"/>
    </p:embeddedFont>
    <p:embeddedFont>
      <p:font typeface="Questrial"/>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9">
          <p15:clr>
            <a:srgbClr val="A4A3A4"/>
          </p15:clr>
        </p15:guide>
        <p15:guide id="2" pos="7704">
          <p15:clr>
            <a:srgbClr val="A4A3A4"/>
          </p15:clr>
        </p15:guide>
        <p15:guide id="3" orient="horz" pos="158">
          <p15:clr>
            <a:srgbClr val="9AA0A6"/>
          </p15:clr>
        </p15:guide>
        <p15:guide id="4" orient="horz" pos="2454">
          <p15:clr>
            <a:srgbClr val="9AA0A6"/>
          </p15:clr>
        </p15:guide>
        <p15:guide id="5" pos="6912">
          <p15:clr>
            <a:srgbClr val="9AA0A6"/>
          </p15:clr>
        </p15:guide>
        <p15:guide id="6" pos="9936">
          <p15:clr>
            <a:srgbClr val="747775"/>
          </p15:clr>
        </p15:guide>
        <p15:guide id="7" pos="1058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9" orient="horz"/>
        <p:guide pos="7704"/>
        <p:guide pos="158" orient="horz"/>
        <p:guide pos="2454" orient="horz"/>
        <p:guide pos="6912"/>
        <p:guide pos="9936"/>
        <p:guide pos="1058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Questrial-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ShortStack-regular.fntdata"/><Relationship Id="rId16" Type="http://schemas.openxmlformats.org/officeDocument/2006/relationships/font" Target="fonts/Poppins-bold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 name="Google Shape;3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unit, we've been learning consonant digraphs and reading them in one syllable words. For example, shut is a CCVC word with a consonant digraph, so we read the word /sh/ /u/ /t/ = shut. Let's review what we've learned!</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the </a:t>
            </a:r>
            <a:r>
              <a:rPr b="1" lang="en" sz="1200">
                <a:solidFill>
                  <a:schemeClr val="dk1"/>
                </a:solidFill>
                <a:latin typeface="Poppins"/>
                <a:ea typeface="Poppins"/>
                <a:cs typeface="Poppins"/>
                <a:sym typeface="Poppins"/>
              </a:rPr>
              <a:t>sound letter cards for the vowels and the consonant digraphs</a:t>
            </a:r>
            <a:r>
              <a:rPr lang="en" sz="1200">
                <a:solidFill>
                  <a:schemeClr val="dk1"/>
                </a:solidFill>
                <a:latin typeface="Poppins"/>
                <a:ea typeface="Poppins"/>
                <a:cs typeface="Poppins"/>
                <a:sym typeface="Poppins"/>
              </a:rPr>
              <a:t>. Review the sounds they make. Refer back to Level A, Unit 5, Lessons 1 - 6 for notes about pronunciation.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Consonant Digraph sound letter cards to review (the number in parenthesis refers to the number of sounds): sh, th (2), ch (3), wh, ng, ck, ph, qu. Vowels to review (short and long vowel sound for each): a, e, i, o, 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our words with consonant digraphs!</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read some words that have consonant digraphs and consonant blends! Remember, a consonant digraph is when you have 2 consonants next to one another in a word and they make a new sound. A consonant blend is when you have 2 consonants next to one another and they each make their own sound. Let me give you an example.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blush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blend </a:t>
            </a:r>
            <a:r>
              <a:rPr i="1" lang="en" sz="1200">
                <a:solidFill>
                  <a:schemeClr val="dk1"/>
                </a:solidFill>
                <a:latin typeface="Poppins"/>
                <a:ea typeface="Poppins"/>
                <a:cs typeface="Poppins"/>
                <a:sym typeface="Poppins"/>
              </a:rPr>
              <a:t>b-l</a:t>
            </a:r>
            <a:r>
              <a:rPr lang="en" sz="1200">
                <a:solidFill>
                  <a:schemeClr val="dk1"/>
                </a:solidFill>
                <a:latin typeface="Poppins"/>
                <a:ea typeface="Poppins"/>
                <a:cs typeface="Poppins"/>
                <a:sym typeface="Poppins"/>
              </a:rPr>
              <a:t>. Next comes a vowel, u. It ends with a consonant digraph, s-h. This is a CCVCC word or closed syllable, because it ends with a consonant. Because it's a CCVCC word, or a closed consonant, I know that I will use the short vowel sound for u, /u/. Now that I know what kind of word it is, and what vowel sound to use, I can blend the sounds together to read the word. /b/ /l/ /u/ /sh/ = "blush".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blush</a:t>
            </a:r>
            <a:r>
              <a:rPr lang="en" sz="1200">
                <a:solidFill>
                  <a:schemeClr val="dk1"/>
                </a:solidFill>
                <a:latin typeface="Poppins"/>
                <a:ea typeface="Poppins"/>
                <a:cs typeface="Poppins"/>
                <a:sym typeface="Poppins"/>
              </a:rPr>
              <a:t>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Notice that there are 5 letters, but only 4 sounds in the word </a:t>
            </a:r>
            <a:r>
              <a:rPr i="1" lang="en" sz="1200">
                <a:solidFill>
                  <a:schemeClr val="dk1"/>
                </a:solidFill>
                <a:latin typeface="Poppins"/>
                <a:ea typeface="Poppins"/>
                <a:cs typeface="Poppins"/>
                <a:sym typeface="Poppins"/>
              </a:rPr>
              <a:t>blush</a:t>
            </a:r>
            <a:r>
              <a:rPr lang="en" sz="1200">
                <a:solidFill>
                  <a:schemeClr val="dk1"/>
                </a:solidFill>
                <a:latin typeface="Poppins"/>
                <a:ea typeface="Poppins"/>
                <a:cs typeface="Poppins"/>
                <a:sym typeface="Poppins"/>
              </a:rPr>
              <a:t>. S-h is a consonant digraph that only makes one sound.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chant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digraph c-h. Next comes a vowel, a. It ends with a consonant blend, n-t. This is a CCVCC word or closed syllable, because it ends with a consonant. Because it's a CCVCC word, or a closed consonant, I know that I will use the short vowel sound for a, /a/. Now that I know what kind of word it is, and what vowel sound to use, I can blend the sounds together to read the word. /ch/ /a/ /n/ /t/ = "chant".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chant</a:t>
            </a:r>
            <a:r>
              <a:rPr lang="en" sz="1200">
                <a:solidFill>
                  <a:schemeClr val="dk1"/>
                </a:solidFill>
                <a:latin typeface="Poppins"/>
                <a:ea typeface="Poppins"/>
                <a:cs typeface="Poppins"/>
                <a:sym typeface="Poppins"/>
              </a:rPr>
              <a:t>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Notice that there are 5 letters, but only 4 sounds in the word </a:t>
            </a:r>
            <a:r>
              <a:rPr i="1" lang="en" sz="1200">
                <a:solidFill>
                  <a:schemeClr val="dk1"/>
                </a:solidFill>
                <a:latin typeface="Poppins"/>
                <a:ea typeface="Poppins"/>
                <a:cs typeface="Poppins"/>
                <a:sym typeface="Poppins"/>
              </a:rPr>
              <a:t>chant</a:t>
            </a:r>
            <a:r>
              <a:rPr lang="en" sz="1200">
                <a:solidFill>
                  <a:schemeClr val="dk1"/>
                </a:solidFill>
                <a:latin typeface="Poppins"/>
                <a:ea typeface="Poppins"/>
                <a:cs typeface="Poppins"/>
                <a:sym typeface="Poppins"/>
              </a:rPr>
              <a:t>. C-h is a consonant digraph that only makes one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CCVC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blending the sounds today!</a:t>
            </a:r>
            <a:endParaRPr b="1" sz="1200">
              <a:solidFill>
                <a:schemeClr val="dk1"/>
              </a:solidFill>
              <a:latin typeface="Poppins"/>
              <a:ea typeface="Poppins"/>
              <a:cs typeface="Poppins"/>
              <a:sym typeface="Poppins"/>
            </a:endParaRPr>
          </a:p>
        </p:txBody>
      </p:sp>
      <p:sp>
        <p:nvSpPr>
          <p:cNvPr id="70" name="Google Shape;70;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71" name="Google Shape;71;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check</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CCVC spelling pattern. We'll use the short vowel sound. I also know that c-h is a consonant digraph - so it only make one sound. C-h says /ch/. /ch/ /e/ /k/ = "check". Your turn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check. Let's look at the next word. How would you read this word?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quilt</a:t>
            </a:r>
            <a:r>
              <a:rPr lang="en" sz="1200">
                <a:solidFill>
                  <a:schemeClr val="dk1"/>
                </a:solidFill>
                <a:latin typeface="Poppins"/>
                <a:ea typeface="Poppins"/>
                <a:cs typeface="Poppins"/>
                <a:sym typeface="Poppins"/>
              </a:rPr>
              <a:t>.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quilt. Remember, consonant digraphs are 2 consonants that make 1 sound. Great thinking! Awesome job reading the words today!</a:t>
            </a:r>
            <a:endParaRPr b="1" sz="1200">
              <a:solidFill>
                <a:schemeClr val="dk1"/>
              </a:solidFill>
              <a:latin typeface="Poppins"/>
              <a:ea typeface="Poppins"/>
              <a:cs typeface="Poppins"/>
              <a:sym typeface="Poppins"/>
            </a:endParaRPr>
          </a:p>
        </p:txBody>
      </p:sp>
      <p:sp>
        <p:nvSpPr>
          <p:cNvPr id="93" name="Google Shape;93;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4" name="Google Shape;94;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shall, whiff, think, dung, chick, graph, quack, quick, quill</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decoding words today!</a:t>
            </a:r>
            <a:endParaRPr b="1" sz="1200">
              <a:solidFill>
                <a:schemeClr val="dk1"/>
              </a:solidFill>
              <a:latin typeface="Poppins"/>
              <a:ea typeface="Poppins"/>
              <a:cs typeface="Poppins"/>
              <a:sym typeface="Poppins"/>
            </a:endParaRPr>
          </a:p>
        </p:txBody>
      </p:sp>
      <p:sp>
        <p:nvSpPr>
          <p:cNvPr id="110" name="Google Shape;110;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1" name="Google Shape;111;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Follow the directions to administer the Formative Assessment for Level A, Unit 5. </a:t>
            </a:r>
            <a:endParaRPr b="1" sz="1200">
              <a:solidFill>
                <a:schemeClr val="dk1"/>
              </a:solidFill>
              <a:latin typeface="Poppins"/>
              <a:ea typeface="Poppins"/>
              <a:cs typeface="Poppins"/>
              <a:sym typeface="Poppins"/>
            </a:endParaRPr>
          </a:p>
        </p:txBody>
      </p:sp>
      <p:sp>
        <p:nvSpPr>
          <p:cNvPr id="120" name="Google Shape;120;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1" name="Google Shape;121;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Given that you need to administer Level A, Unit 5 Formative Assessment, there is no new HFW. If you have time, review previously taught words. </a:t>
            </a:r>
            <a:endParaRPr b="1" sz="1200">
              <a:solidFill>
                <a:schemeClr val="dk1"/>
              </a:solidFill>
              <a:latin typeface="Poppins"/>
              <a:ea typeface="Poppins"/>
              <a:cs typeface="Poppins"/>
              <a:sym typeface="Poppins"/>
            </a:endParaRPr>
          </a:p>
        </p:txBody>
      </p:sp>
      <p:sp>
        <p:nvSpPr>
          <p:cNvPr id="130" name="Google Shape;130;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1" name="Google Shape;131;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8" name="Shape 8"/>
        <p:cNvGrpSpPr/>
        <p:nvPr/>
      </p:nvGrpSpPr>
      <p:grpSpPr>
        <a:xfrm>
          <a:off x="0" y="0"/>
          <a:ext cx="0" cy="0"/>
          <a:chOff x="0" y="0"/>
          <a:chExt cx="0" cy="0"/>
        </a:xfrm>
      </p:grpSpPr>
      <p:sp>
        <p:nvSpPr>
          <p:cNvPr id="9" name="Google Shape;9;p2"/>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0" name="Shape 10"/>
        <p:cNvGrpSpPr/>
        <p:nvPr/>
      </p:nvGrpSpPr>
      <p:grpSpPr>
        <a:xfrm>
          <a:off x="0" y="0"/>
          <a:ext cx="0" cy="0"/>
          <a:chOff x="0" y="0"/>
          <a:chExt cx="0" cy="0"/>
        </a:xfrm>
      </p:grpSpPr>
      <p:sp>
        <p:nvSpPr>
          <p:cNvPr id="11" name="Google Shape;11;p3"/>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2" name="Google Shape;12;p3"/>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3" name="Google Shape;13;p3"/>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4" name="Google Shape;14;p3"/>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3"/>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16" name="Shape 16"/>
        <p:cNvGrpSpPr/>
        <p:nvPr/>
      </p:nvGrpSpPr>
      <p:grpSpPr>
        <a:xfrm>
          <a:off x="0" y="0"/>
          <a:ext cx="0" cy="0"/>
          <a:chOff x="0" y="0"/>
          <a:chExt cx="0" cy="0"/>
        </a:xfrm>
      </p:grpSpPr>
      <p:sp>
        <p:nvSpPr>
          <p:cNvPr id="17" name="Google Shape;17;p4"/>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8" name="Google Shape;18;p4"/>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9" name="Shape 1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1">
  <p:cSld name="2_Title Slide_1">
    <p:spTree>
      <p:nvGrpSpPr>
        <p:cNvPr id="20" name="Shape 20"/>
        <p:cNvGrpSpPr/>
        <p:nvPr/>
      </p:nvGrpSpPr>
      <p:grpSpPr>
        <a:xfrm>
          <a:off x="0" y="0"/>
          <a:ext cx="0" cy="0"/>
          <a:chOff x="0" y="0"/>
          <a:chExt cx="0" cy="0"/>
        </a:xfrm>
      </p:grpSpPr>
      <p:sp>
        <p:nvSpPr>
          <p:cNvPr id="21" name="Google Shape;21;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p6"/>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6"/>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6"/>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5" name="Google Shape;25;p6"/>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6" name="Shape 26"/>
        <p:cNvGrpSpPr/>
        <p:nvPr/>
      </p:nvGrpSpPr>
      <p:grpSpPr>
        <a:xfrm>
          <a:off x="0" y="0"/>
          <a:ext cx="0" cy="0"/>
          <a:chOff x="0" y="0"/>
          <a:chExt cx="0" cy="0"/>
        </a:xfrm>
      </p:grpSpPr>
      <p:sp>
        <p:nvSpPr>
          <p:cNvPr id="27" name="Google Shape;27;p7"/>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8" name="Google Shape;28;p7"/>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9" name="Google Shape;29;p7"/>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0" name="Google Shape;30;p7"/>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1" name="Google Shape;31;p7"/>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2" name="Google Shape;32;p7"/>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21.png"/><Relationship Id="rId11" Type="http://schemas.openxmlformats.org/officeDocument/2006/relationships/image" Target="../media/image3.png"/><Relationship Id="rId10" Type="http://schemas.openxmlformats.org/officeDocument/2006/relationships/image" Target="../media/image26.png"/><Relationship Id="rId12" Type="http://schemas.openxmlformats.org/officeDocument/2006/relationships/image" Target="../media/image2.png"/><Relationship Id="rId9" Type="http://schemas.openxmlformats.org/officeDocument/2006/relationships/image" Target="../media/image25.png"/><Relationship Id="rId5" Type="http://schemas.openxmlformats.org/officeDocument/2006/relationships/image" Target="../media/image11.png"/><Relationship Id="rId6" Type="http://schemas.openxmlformats.org/officeDocument/2006/relationships/image" Target="../media/image7.png"/><Relationship Id="rId7" Type="http://schemas.openxmlformats.org/officeDocument/2006/relationships/image" Target="../media/image27.png"/><Relationship Id="rId8"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13.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19.png"/><Relationship Id="rId5"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 name="Shape 36"/>
        <p:cNvGrpSpPr/>
        <p:nvPr/>
      </p:nvGrpSpPr>
      <p:grpSpPr>
        <a:xfrm>
          <a:off x="0" y="0"/>
          <a:ext cx="0" cy="0"/>
          <a:chOff x="0" y="0"/>
          <a:chExt cx="0" cy="0"/>
        </a:xfrm>
      </p:grpSpPr>
      <p:pic>
        <p:nvPicPr>
          <p:cNvPr id="37" name="Google Shape;37;p8"/>
          <p:cNvPicPr preferRelativeResize="0"/>
          <p:nvPr/>
        </p:nvPicPr>
        <p:blipFill rotWithShape="1">
          <a:blip r:embed="rId3">
            <a:alphaModFix/>
          </a:blip>
          <a:srcRect b="0" l="0" r="0" t="0"/>
          <a:stretch/>
        </p:blipFill>
        <p:spPr>
          <a:xfrm>
            <a:off x="11067262" y="439310"/>
            <a:ext cx="4169325" cy="10640304"/>
          </a:xfrm>
          <a:prstGeom prst="rect">
            <a:avLst/>
          </a:prstGeom>
          <a:noFill/>
          <a:ln>
            <a:noFill/>
          </a:ln>
        </p:spPr>
      </p:pic>
      <p:sp>
        <p:nvSpPr>
          <p:cNvPr id="38" name="Google Shape;38;p8"/>
          <p:cNvSpPr/>
          <p:nvPr/>
        </p:nvSpPr>
        <p:spPr>
          <a:xfrm>
            <a:off x="11976344" y="1400086"/>
            <a:ext cx="2351100" cy="2852100"/>
          </a:xfrm>
          <a:prstGeom prst="roundRect">
            <a:avLst>
              <a:gd fmla="val 4846" name="adj"/>
            </a:avLst>
          </a:prstGeom>
          <a:solidFill>
            <a:srgbClr val="006FB6"/>
          </a:solidFill>
          <a:ln>
            <a:noFill/>
          </a:ln>
        </p:spPr>
        <p:txBody>
          <a:bodyPr anchorCtr="0" anchor="ctr" bIns="201050" lIns="0" spcFirstLastPara="1" rIns="0" wrap="square" tIns="201050">
            <a:noAutofit/>
          </a:bodyPr>
          <a:lstStyle/>
          <a:p>
            <a:pPr indent="0" lvl="0" marL="0" marR="0" rtl="0" algn="ctr">
              <a:lnSpc>
                <a:spcPct val="100000"/>
              </a:lnSpc>
              <a:spcBef>
                <a:spcPts val="0"/>
              </a:spcBef>
              <a:spcAft>
                <a:spcPts val="0"/>
              </a:spcAft>
              <a:buClr>
                <a:srgbClr val="FFFFFF"/>
              </a:buClr>
              <a:buSzPts val="3400"/>
              <a:buFont typeface="Arial"/>
              <a:buNone/>
            </a:pPr>
            <a:r>
              <a:rPr b="1" i="0" lang="en" sz="3100" u="none" cap="none" strike="noStrike">
                <a:solidFill>
                  <a:srgbClr val="FFFFFF"/>
                </a:solidFill>
                <a:latin typeface="Poppins"/>
                <a:ea typeface="Poppins"/>
                <a:cs typeface="Poppins"/>
                <a:sym typeface="Poppins"/>
              </a:rPr>
              <a:t>Consonant Digraphs </a:t>
            </a:r>
            <a:endParaRPr b="1" i="0" sz="3100" u="none" cap="none" strike="noStrike">
              <a:solidFill>
                <a:srgbClr val="FFFFFF"/>
              </a:solidFill>
              <a:latin typeface="Poppins"/>
              <a:ea typeface="Poppins"/>
              <a:cs typeface="Poppins"/>
              <a:sym typeface="Poppins"/>
            </a:endParaRPr>
          </a:p>
        </p:txBody>
      </p:sp>
      <p:sp>
        <p:nvSpPr>
          <p:cNvPr id="39" name="Google Shape;39;p8"/>
          <p:cNvSpPr txBox="1"/>
          <p:nvPr/>
        </p:nvSpPr>
        <p:spPr>
          <a:xfrm>
            <a:off x="11067262" y="4743150"/>
            <a:ext cx="4169400" cy="4677600"/>
          </a:xfrm>
          <a:prstGeom prst="rect">
            <a:avLst/>
          </a:prstGeom>
          <a:noFill/>
          <a:ln>
            <a:noFill/>
          </a:ln>
        </p:spPr>
        <p:txBody>
          <a:bodyPr anchorCtr="0" anchor="t" bIns="201050" lIns="201050" spcFirstLastPara="1" rIns="201050" wrap="square" tIns="201050">
            <a:spAutoFit/>
          </a:bodyPr>
          <a:lstStyle/>
          <a:p>
            <a:pPr indent="0" lvl="1" marL="0" marR="0" rtl="0" algn="ctr">
              <a:lnSpc>
                <a:spcPct val="150000"/>
              </a:lnSpc>
              <a:spcBef>
                <a:spcPts val="0"/>
              </a:spcBef>
              <a:spcAft>
                <a:spcPts val="0"/>
              </a:spcAft>
              <a:buClr>
                <a:srgbClr val="000000"/>
              </a:buClr>
              <a:buSzPts val="9500"/>
              <a:buFont typeface="Arial"/>
              <a:buNone/>
            </a:pPr>
            <a:r>
              <a:rPr b="1" i="0" lang="en" sz="10000" u="none" cap="none" strike="noStrike">
                <a:solidFill>
                  <a:schemeClr val="accent1"/>
                </a:solidFill>
                <a:highlight>
                  <a:schemeClr val="lt1"/>
                </a:highlight>
                <a:latin typeface="Poppins"/>
                <a:ea typeface="Poppins"/>
                <a:cs typeface="Poppins"/>
                <a:sym typeface="Poppins"/>
              </a:rPr>
              <a:t>sh</a:t>
            </a:r>
            <a:r>
              <a:rPr b="1" i="0" lang="en" sz="10000" u="none" cap="none" strike="noStrike">
                <a:solidFill>
                  <a:srgbClr val="FF0000"/>
                </a:solidFill>
                <a:highlight>
                  <a:srgbClr val="FFFFFF"/>
                </a:highlight>
                <a:latin typeface="Poppins"/>
                <a:ea typeface="Poppins"/>
                <a:cs typeface="Poppins"/>
                <a:sym typeface="Poppins"/>
              </a:rPr>
              <a:t>u</a:t>
            </a:r>
            <a:r>
              <a:rPr b="1" i="0" lang="en" sz="10000" u="none" cap="none" strike="noStrike">
                <a:solidFill>
                  <a:schemeClr val="accent1"/>
                </a:solidFill>
                <a:highlight>
                  <a:srgbClr val="FFFFFF"/>
                </a:highlight>
                <a:latin typeface="Poppins"/>
                <a:ea typeface="Poppins"/>
                <a:cs typeface="Poppins"/>
                <a:sym typeface="Poppins"/>
              </a:rPr>
              <a:t>t</a:t>
            </a:r>
            <a:r>
              <a:rPr b="1" i="0" lang="en" sz="6600" u="none" cap="none" strike="noStrike">
                <a:solidFill>
                  <a:srgbClr val="242424"/>
                </a:solidFill>
                <a:highlight>
                  <a:srgbClr val="FFFFFF"/>
                </a:highlight>
                <a:latin typeface="Poppins"/>
                <a:ea typeface="Poppins"/>
                <a:cs typeface="Poppins"/>
                <a:sym typeface="Poppins"/>
              </a:rPr>
              <a:t> </a:t>
            </a:r>
            <a:endParaRPr b="1" i="0" sz="66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5100"/>
              <a:buFont typeface="Arial"/>
              <a:buNone/>
            </a:pPr>
            <a:r>
              <a:rPr b="1" i="0" lang="en" sz="4500" u="none" cap="none" strike="noStrike">
                <a:solidFill>
                  <a:schemeClr val="dk1"/>
                </a:solidFill>
                <a:highlight>
                  <a:schemeClr val="lt1"/>
                </a:highlight>
                <a:latin typeface="Poppins"/>
                <a:ea typeface="Poppins"/>
                <a:cs typeface="Poppins"/>
                <a:sym typeface="Poppins"/>
              </a:rPr>
              <a:t>/</a:t>
            </a:r>
            <a:r>
              <a:rPr b="1" i="0" lang="en" sz="4500" u="none" cap="none" strike="noStrike">
                <a:solidFill>
                  <a:schemeClr val="accent1"/>
                </a:solidFill>
                <a:highlight>
                  <a:schemeClr val="lt1"/>
                </a:highlight>
                <a:latin typeface="Poppins"/>
                <a:ea typeface="Poppins"/>
                <a:cs typeface="Poppins"/>
                <a:sym typeface="Poppins"/>
              </a:rPr>
              <a:t>sh</a:t>
            </a:r>
            <a:r>
              <a:rPr b="1" i="0" lang="en" sz="4500" u="none" cap="none" strike="noStrike">
                <a:solidFill>
                  <a:schemeClr val="dk1"/>
                </a:solidFill>
                <a:highlight>
                  <a:schemeClr val="lt1"/>
                </a:highlight>
                <a:latin typeface="Poppins"/>
                <a:ea typeface="Poppins"/>
                <a:cs typeface="Poppins"/>
                <a:sym typeface="Poppins"/>
              </a:rPr>
              <a:t>/ </a:t>
            </a:r>
            <a:r>
              <a:rPr b="1" i="0" lang="en" sz="4500" u="none" cap="none" strike="noStrike">
                <a:solidFill>
                  <a:srgbClr val="242424"/>
                </a:solidFill>
                <a:highlight>
                  <a:srgbClr val="FFFFFF"/>
                </a:highlight>
                <a:latin typeface="Poppins"/>
                <a:ea typeface="Poppins"/>
                <a:cs typeface="Poppins"/>
                <a:sym typeface="Poppins"/>
              </a:rPr>
              <a:t>/</a:t>
            </a:r>
            <a:r>
              <a:rPr b="1" i="0" lang="en" sz="4500" u="none" cap="none" strike="noStrike">
                <a:solidFill>
                  <a:srgbClr val="FF0000"/>
                </a:solidFill>
                <a:highlight>
                  <a:srgbClr val="FFFFFF"/>
                </a:highlight>
                <a:latin typeface="Poppins"/>
                <a:ea typeface="Poppins"/>
                <a:cs typeface="Poppins"/>
                <a:sym typeface="Poppins"/>
              </a:rPr>
              <a:t>ŭ</a:t>
            </a:r>
            <a:r>
              <a:rPr b="1" i="0" lang="en" sz="4500" u="none" cap="none" strike="noStrike">
                <a:solidFill>
                  <a:srgbClr val="242424"/>
                </a:solidFill>
                <a:highlight>
                  <a:srgbClr val="FFFFFF"/>
                </a:highlight>
                <a:latin typeface="Poppins"/>
                <a:ea typeface="Poppins"/>
                <a:cs typeface="Poppins"/>
                <a:sym typeface="Poppins"/>
              </a:rPr>
              <a:t>/ /</a:t>
            </a:r>
            <a:r>
              <a:rPr b="1" i="0" lang="en" sz="4500" u="none" cap="none" strike="noStrike">
                <a:solidFill>
                  <a:srgbClr val="006FB6"/>
                </a:solidFill>
                <a:highlight>
                  <a:srgbClr val="FFFFFF"/>
                </a:highlight>
                <a:latin typeface="Poppins"/>
                <a:ea typeface="Poppins"/>
                <a:cs typeface="Poppins"/>
                <a:sym typeface="Poppins"/>
              </a:rPr>
              <a:t>t</a:t>
            </a:r>
            <a:r>
              <a:rPr b="1" i="0" lang="en" sz="4500" u="none" cap="none" strike="noStrike">
                <a:solidFill>
                  <a:srgbClr val="242424"/>
                </a:solidFill>
                <a:highlight>
                  <a:srgbClr val="FFFFFF"/>
                </a:highlight>
                <a:latin typeface="Poppins"/>
                <a:ea typeface="Poppins"/>
                <a:cs typeface="Poppins"/>
                <a:sym typeface="Poppins"/>
              </a:rPr>
              <a:t>/ </a:t>
            </a:r>
            <a:endParaRPr b="1" i="0" sz="45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5100"/>
              <a:buFont typeface="Arial"/>
              <a:buNone/>
            </a:pPr>
            <a:r>
              <a:rPr b="1" i="0" lang="en" sz="6000" u="none" cap="none" strike="noStrike">
                <a:solidFill>
                  <a:srgbClr val="242424"/>
                </a:solidFill>
                <a:highlight>
                  <a:srgbClr val="FFFFFF"/>
                </a:highlight>
                <a:latin typeface="Poppins"/>
                <a:ea typeface="Poppins"/>
                <a:cs typeface="Poppins"/>
                <a:sym typeface="Poppins"/>
              </a:rPr>
              <a:t>= </a:t>
            </a:r>
            <a:r>
              <a:rPr b="1" i="0" lang="en" sz="6000" u="none" cap="none" strike="noStrike">
                <a:solidFill>
                  <a:schemeClr val="accent1"/>
                </a:solidFill>
                <a:highlight>
                  <a:schemeClr val="lt1"/>
                </a:highlight>
                <a:latin typeface="Poppins"/>
                <a:ea typeface="Poppins"/>
                <a:cs typeface="Poppins"/>
                <a:sym typeface="Poppins"/>
              </a:rPr>
              <a:t>sh</a:t>
            </a:r>
            <a:r>
              <a:rPr b="1" i="0" lang="en" sz="6000" u="none" cap="none" strike="noStrike">
                <a:solidFill>
                  <a:srgbClr val="FF0000"/>
                </a:solidFill>
                <a:highlight>
                  <a:srgbClr val="FFFFFF"/>
                </a:highlight>
                <a:latin typeface="Poppins"/>
                <a:ea typeface="Poppins"/>
                <a:cs typeface="Poppins"/>
                <a:sym typeface="Poppins"/>
              </a:rPr>
              <a:t>u</a:t>
            </a:r>
            <a:r>
              <a:rPr b="1" i="0" lang="en" sz="6000" u="none" cap="none" strike="noStrike">
                <a:solidFill>
                  <a:srgbClr val="006FB6"/>
                </a:solidFill>
                <a:highlight>
                  <a:srgbClr val="FFFFFF"/>
                </a:highlight>
                <a:latin typeface="Poppins"/>
                <a:ea typeface="Poppins"/>
                <a:cs typeface="Poppins"/>
                <a:sym typeface="Poppins"/>
              </a:rPr>
              <a:t>t </a:t>
            </a:r>
            <a:endParaRPr b="1" i="0" sz="6000" u="none" cap="none" strike="noStrike">
              <a:solidFill>
                <a:srgbClr val="242424"/>
              </a:solidFill>
              <a:latin typeface="Calibri"/>
              <a:ea typeface="Calibri"/>
              <a:cs typeface="Calibri"/>
              <a:sym typeface="Calibri"/>
            </a:endParaRPr>
          </a:p>
        </p:txBody>
      </p:sp>
      <p:sp>
        <p:nvSpPr>
          <p:cNvPr id="40" name="Google Shape;40;p8"/>
          <p:cNvSpPr/>
          <p:nvPr/>
        </p:nvSpPr>
        <p:spPr>
          <a:xfrm>
            <a:off x="11283590" y="5046194"/>
            <a:ext cx="3730500" cy="13419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235"/>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41" name="Google Shape;41;p8"/>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42" name="Google Shape;42;p8"/>
          <p:cNvGrpSpPr/>
          <p:nvPr/>
        </p:nvGrpSpPr>
        <p:grpSpPr>
          <a:xfrm>
            <a:off x="599448" y="3308558"/>
            <a:ext cx="2489999" cy="2588607"/>
            <a:chOff x="599452" y="3110429"/>
            <a:chExt cx="2680589" cy="2786745"/>
          </a:xfrm>
        </p:grpSpPr>
        <p:sp>
          <p:nvSpPr>
            <p:cNvPr id="43" name="Google Shape;43;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 name="Google Shape;44;p8"/>
            <p:cNvPicPr preferRelativeResize="0"/>
            <p:nvPr/>
          </p:nvPicPr>
          <p:blipFill rotWithShape="1">
            <a:blip r:embed="rId4">
              <a:alphaModFix/>
            </a:blip>
            <a:srcRect b="0" l="0" r="0" t="0"/>
            <a:stretch/>
          </p:blipFill>
          <p:spPr>
            <a:xfrm>
              <a:off x="1219191" y="3110429"/>
              <a:ext cx="1442294" cy="2697122"/>
            </a:xfrm>
            <a:prstGeom prst="rect">
              <a:avLst/>
            </a:prstGeom>
            <a:noFill/>
            <a:ln>
              <a:noFill/>
            </a:ln>
          </p:spPr>
        </p:pic>
        <p:sp>
          <p:nvSpPr>
            <p:cNvPr id="45" name="Google Shape;45;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 name="Google Shape;47;p8"/>
          <p:cNvSpPr txBox="1"/>
          <p:nvPr/>
        </p:nvSpPr>
        <p:spPr>
          <a:xfrm>
            <a:off x="610317" y="6281929"/>
            <a:ext cx="6348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pic>
        <p:nvPicPr>
          <p:cNvPr id="48" name="Google Shape;48;p8"/>
          <p:cNvPicPr preferRelativeResize="0"/>
          <p:nvPr/>
        </p:nvPicPr>
        <p:blipFill rotWithShape="1">
          <a:blip r:embed="rId5">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000"/>
                                        <p:tgtEl>
                                          <p:spTgt spid="37"/>
                                        </p:tgtEl>
                                      </p:cBhvr>
                                    </p:animEffect>
                                  </p:childTnLst>
                                </p:cTn>
                              </p:par>
                              <p:par>
                                <p:cTn fill="hold" nodeType="with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par>
                                <p:cTn fill="hold" nodeType="withEffect" presetClass="exit" presetID="1" presetSubtype="0">
                                  <p:stCondLst>
                                    <p:cond delay="0"/>
                                  </p:stCondLst>
                                  <p:childTnLst>
                                    <p:set>
                                      <p:cBhvr>
                                        <p:cTn dur="1" fill="hold">
                                          <p:stCondLst>
                                            <p:cond delay="1"/>
                                          </p:stCondLst>
                                        </p:cTn>
                                        <p:tgtEl>
                                          <p:spTgt spid="3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000"/>
                                        <p:tgtEl>
                                          <p:spTgt spid="37"/>
                                        </p:tgtEl>
                                      </p:cBhvr>
                                    </p:animEffect>
                                  </p:childTnLst>
                                </p:cTn>
                              </p:par>
                              <p:par>
                                <p:cTn fill="hold" nodeType="with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1000"/>
                                        <p:tgtEl>
                                          <p:spTgt spid="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
                                        </p:tgtEl>
                                        <p:attrNameLst>
                                          <p:attrName>style.visibility</p:attrName>
                                        </p:attrNameLst>
                                      </p:cBhvr>
                                      <p:to>
                                        <p:strVal val="visible"/>
                                      </p:to>
                                    </p:set>
                                    <p:animEffect filter="fade" transition="in">
                                      <p:cBhvr>
                                        <p:cTn dur="1000"/>
                                        <p:tgtEl>
                                          <p:spTgt spid="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 name="Shape 52"/>
        <p:cNvGrpSpPr/>
        <p:nvPr/>
      </p:nvGrpSpPr>
      <p:grpSpPr>
        <a:xfrm>
          <a:off x="0" y="0"/>
          <a:ext cx="0" cy="0"/>
          <a:chOff x="0" y="0"/>
          <a:chExt cx="0" cy="0"/>
        </a:xfrm>
      </p:grpSpPr>
      <p:pic>
        <p:nvPicPr>
          <p:cNvPr id="53" name="Google Shape;53;p9"/>
          <p:cNvPicPr preferRelativeResize="0"/>
          <p:nvPr/>
        </p:nvPicPr>
        <p:blipFill rotWithShape="1">
          <a:blip r:embed="rId3">
            <a:alphaModFix/>
          </a:blip>
          <a:srcRect b="940" l="0" r="0" t="940"/>
          <a:stretch/>
        </p:blipFill>
        <p:spPr>
          <a:xfrm>
            <a:off x="9898905" y="2254832"/>
            <a:ext cx="4306686" cy="4455223"/>
          </a:xfrm>
          <a:prstGeom prst="rect">
            <a:avLst/>
          </a:prstGeom>
          <a:noFill/>
          <a:ln>
            <a:noFill/>
          </a:ln>
        </p:spPr>
      </p:pic>
      <p:pic>
        <p:nvPicPr>
          <p:cNvPr id="54" name="Google Shape;54;p9"/>
          <p:cNvPicPr preferRelativeResize="0"/>
          <p:nvPr/>
        </p:nvPicPr>
        <p:blipFill rotWithShape="1">
          <a:blip r:embed="rId4">
            <a:alphaModFix/>
          </a:blip>
          <a:srcRect b="0" l="464" r="463" t="0"/>
          <a:stretch/>
        </p:blipFill>
        <p:spPr>
          <a:xfrm>
            <a:off x="10234033" y="2589976"/>
            <a:ext cx="4306683" cy="4455225"/>
          </a:xfrm>
          <a:prstGeom prst="rect">
            <a:avLst/>
          </a:prstGeom>
          <a:noFill/>
          <a:ln>
            <a:noFill/>
          </a:ln>
        </p:spPr>
      </p:pic>
      <p:pic>
        <p:nvPicPr>
          <p:cNvPr id="55" name="Google Shape;55;p9"/>
          <p:cNvPicPr preferRelativeResize="0"/>
          <p:nvPr/>
        </p:nvPicPr>
        <p:blipFill rotWithShape="1">
          <a:blip r:embed="rId5">
            <a:alphaModFix/>
          </a:blip>
          <a:srcRect b="168" l="0" r="0" t="179"/>
          <a:stretch/>
        </p:blipFill>
        <p:spPr>
          <a:xfrm>
            <a:off x="10569160" y="2925120"/>
            <a:ext cx="4306683" cy="4455226"/>
          </a:xfrm>
          <a:prstGeom prst="rect">
            <a:avLst/>
          </a:prstGeom>
          <a:noFill/>
          <a:ln>
            <a:noFill/>
          </a:ln>
        </p:spPr>
      </p:pic>
      <p:pic>
        <p:nvPicPr>
          <p:cNvPr id="56" name="Google Shape;56;p9"/>
          <p:cNvPicPr preferRelativeResize="0"/>
          <p:nvPr/>
        </p:nvPicPr>
        <p:blipFill rotWithShape="1">
          <a:blip r:embed="rId6">
            <a:alphaModFix/>
          </a:blip>
          <a:srcRect b="0" l="455" r="454" t="0"/>
          <a:stretch/>
        </p:blipFill>
        <p:spPr>
          <a:xfrm>
            <a:off x="10904288" y="3260265"/>
            <a:ext cx="4306686" cy="4455226"/>
          </a:xfrm>
          <a:prstGeom prst="rect">
            <a:avLst/>
          </a:prstGeom>
          <a:noFill/>
          <a:ln>
            <a:noFill/>
          </a:ln>
        </p:spPr>
      </p:pic>
      <p:pic>
        <p:nvPicPr>
          <p:cNvPr id="57" name="Google Shape;57;p9"/>
          <p:cNvPicPr preferRelativeResize="0"/>
          <p:nvPr/>
        </p:nvPicPr>
        <p:blipFill rotWithShape="1">
          <a:blip r:embed="rId7">
            <a:alphaModFix/>
          </a:blip>
          <a:srcRect b="0" l="1267" r="1255" t="0"/>
          <a:stretch/>
        </p:blipFill>
        <p:spPr>
          <a:xfrm>
            <a:off x="11239415" y="3595409"/>
            <a:ext cx="4306686" cy="4455449"/>
          </a:xfrm>
          <a:prstGeom prst="rect">
            <a:avLst/>
          </a:prstGeom>
          <a:noFill/>
          <a:ln>
            <a:noFill/>
          </a:ln>
        </p:spPr>
      </p:pic>
      <p:pic>
        <p:nvPicPr>
          <p:cNvPr id="58" name="Google Shape;58;p9"/>
          <p:cNvPicPr preferRelativeResize="0"/>
          <p:nvPr/>
        </p:nvPicPr>
        <p:blipFill rotWithShape="1">
          <a:blip r:embed="rId8">
            <a:alphaModFix/>
          </a:blip>
          <a:srcRect b="766" l="0" r="0" t="768"/>
          <a:stretch/>
        </p:blipFill>
        <p:spPr>
          <a:xfrm>
            <a:off x="11574543" y="3930554"/>
            <a:ext cx="4306683" cy="4455224"/>
          </a:xfrm>
          <a:prstGeom prst="rect">
            <a:avLst/>
          </a:prstGeom>
          <a:noFill/>
          <a:ln>
            <a:noFill/>
          </a:ln>
        </p:spPr>
      </p:pic>
      <p:pic>
        <p:nvPicPr>
          <p:cNvPr id="59" name="Google Shape;59;p9"/>
          <p:cNvPicPr preferRelativeResize="0"/>
          <p:nvPr/>
        </p:nvPicPr>
        <p:blipFill rotWithShape="1">
          <a:blip r:embed="rId9">
            <a:alphaModFix/>
          </a:blip>
          <a:srcRect b="345" l="0" r="0" t="355"/>
          <a:stretch/>
        </p:blipFill>
        <p:spPr>
          <a:xfrm>
            <a:off x="11909670" y="4265698"/>
            <a:ext cx="4306686" cy="4455224"/>
          </a:xfrm>
          <a:prstGeom prst="rect">
            <a:avLst/>
          </a:prstGeom>
          <a:noFill/>
          <a:ln>
            <a:noFill/>
          </a:ln>
        </p:spPr>
      </p:pic>
      <p:pic>
        <p:nvPicPr>
          <p:cNvPr id="60" name="Google Shape;60;p9"/>
          <p:cNvPicPr preferRelativeResize="0"/>
          <p:nvPr/>
        </p:nvPicPr>
        <p:blipFill rotWithShape="1">
          <a:blip r:embed="rId10">
            <a:alphaModFix/>
          </a:blip>
          <a:srcRect b="0" l="1181" r="1169" t="0"/>
          <a:stretch/>
        </p:blipFill>
        <p:spPr>
          <a:xfrm>
            <a:off x="12244798" y="4600843"/>
            <a:ext cx="4306685" cy="4455450"/>
          </a:xfrm>
          <a:prstGeom prst="rect">
            <a:avLst/>
          </a:prstGeom>
          <a:noFill/>
          <a:ln>
            <a:noFill/>
          </a:ln>
          <a:effectLst>
            <a:outerShdw blurRad="57150" rotWithShape="0" algn="bl" dir="5400000" dist="19050">
              <a:srgbClr val="000000">
                <a:alpha val="48235"/>
              </a:srgbClr>
            </a:outerShdw>
          </a:effectLst>
        </p:spPr>
      </p:pic>
      <p:sp>
        <p:nvSpPr>
          <p:cNvPr id="61" name="Google Shape;61;p9"/>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62" name="Google Shape;62;p9"/>
          <p:cNvGrpSpPr/>
          <p:nvPr/>
        </p:nvGrpSpPr>
        <p:grpSpPr>
          <a:xfrm>
            <a:off x="599448" y="3308558"/>
            <a:ext cx="2489999" cy="2588607"/>
            <a:chOff x="599452" y="3110429"/>
            <a:chExt cx="2680589" cy="2786745"/>
          </a:xfrm>
        </p:grpSpPr>
        <p:sp>
          <p:nvSpPr>
            <p:cNvPr id="63" name="Google Shape;63;p9"/>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4" name="Google Shape;64;p9"/>
            <p:cNvPicPr preferRelativeResize="0"/>
            <p:nvPr/>
          </p:nvPicPr>
          <p:blipFill rotWithShape="1">
            <a:blip r:embed="rId11">
              <a:alphaModFix/>
            </a:blip>
            <a:srcRect b="0" l="0" r="0" t="0"/>
            <a:stretch/>
          </p:blipFill>
          <p:spPr>
            <a:xfrm>
              <a:off x="1219191" y="3110429"/>
              <a:ext cx="1442294" cy="2697122"/>
            </a:xfrm>
            <a:prstGeom prst="rect">
              <a:avLst/>
            </a:prstGeom>
            <a:noFill/>
            <a:ln>
              <a:noFill/>
            </a:ln>
          </p:spPr>
        </p:pic>
        <p:sp>
          <p:nvSpPr>
            <p:cNvPr id="65" name="Google Shape;65;p9"/>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9"/>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7" name="Google Shape;67;p9"/>
          <p:cNvPicPr preferRelativeResize="0"/>
          <p:nvPr/>
        </p:nvPicPr>
        <p:blipFill rotWithShape="1">
          <a:blip r:embed="rId12">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1"/>
                                        <p:tgtEl>
                                          <p:spTgt spid="5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1"/>
                                        <p:tgtEl>
                                          <p:spTgt spid="5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1"/>
                                        <p:tgtEl>
                                          <p:spTgt spid="5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1"/>
                                        <p:tgtEl>
                                          <p:spTgt spid="5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1"/>
                                        <p:tgtEl>
                                          <p:spTgt spid="5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1"/>
                                        <p:tgtEl>
                                          <p:spTgt spid="6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 name="Shape 72"/>
        <p:cNvGrpSpPr/>
        <p:nvPr/>
      </p:nvGrpSpPr>
      <p:grpSpPr>
        <a:xfrm>
          <a:off x="0" y="0"/>
          <a:ext cx="0" cy="0"/>
          <a:chOff x="0" y="0"/>
          <a:chExt cx="0" cy="0"/>
        </a:xfrm>
      </p:grpSpPr>
      <p:pic>
        <p:nvPicPr>
          <p:cNvPr id="73" name="Google Shape;73;p10"/>
          <p:cNvPicPr preferRelativeResize="0"/>
          <p:nvPr/>
        </p:nvPicPr>
        <p:blipFill rotWithShape="1">
          <a:blip r:embed="rId3">
            <a:alphaModFix/>
          </a:blip>
          <a:srcRect b="0" l="0" r="0" t="0"/>
          <a:stretch/>
        </p:blipFill>
        <p:spPr>
          <a:xfrm rot="5400000">
            <a:off x="6623662" y="2293085"/>
            <a:ext cx="10707313" cy="7033881"/>
          </a:xfrm>
          <a:prstGeom prst="rect">
            <a:avLst/>
          </a:prstGeom>
          <a:noFill/>
          <a:ln>
            <a:noFill/>
          </a:ln>
        </p:spPr>
      </p:pic>
      <p:sp>
        <p:nvSpPr>
          <p:cNvPr id="74" name="Google Shape;74;p10"/>
          <p:cNvSpPr txBox="1"/>
          <p:nvPr/>
        </p:nvSpPr>
        <p:spPr>
          <a:xfrm>
            <a:off x="9183186" y="1906574"/>
            <a:ext cx="6234300" cy="2476500"/>
          </a:xfrm>
          <a:prstGeom prst="rect">
            <a:avLst/>
          </a:prstGeom>
          <a:noFill/>
          <a:ln>
            <a:noFill/>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16500"/>
              <a:buFont typeface="Arial"/>
              <a:buNone/>
            </a:pPr>
            <a:r>
              <a:rPr b="1" i="0" lang="en" sz="15000" u="none" cap="none" strike="noStrike">
                <a:solidFill>
                  <a:schemeClr val="lt1"/>
                </a:solidFill>
                <a:latin typeface="Poppins"/>
                <a:ea typeface="Poppins"/>
                <a:cs typeface="Poppins"/>
                <a:sym typeface="Poppins"/>
              </a:rPr>
              <a:t>blush</a:t>
            </a:r>
            <a:endParaRPr b="1" i="0" sz="15000" u="none" cap="none" strike="noStrike">
              <a:solidFill>
                <a:schemeClr val="lt1"/>
              </a:solidFill>
              <a:latin typeface="Poppins"/>
              <a:ea typeface="Poppins"/>
              <a:cs typeface="Poppins"/>
              <a:sym typeface="Poppins"/>
            </a:endParaRPr>
          </a:p>
        </p:txBody>
      </p:sp>
      <p:sp>
        <p:nvSpPr>
          <p:cNvPr id="75" name="Google Shape;75;p10"/>
          <p:cNvSpPr txBox="1"/>
          <p:nvPr/>
        </p:nvSpPr>
        <p:spPr>
          <a:xfrm>
            <a:off x="9015622" y="5542227"/>
            <a:ext cx="6234300" cy="2642100"/>
          </a:xfrm>
          <a:prstGeom prst="rect">
            <a:avLst/>
          </a:prstGeom>
          <a:noFill/>
          <a:ln>
            <a:noFill/>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16500"/>
              <a:buFont typeface="Arial"/>
              <a:buNone/>
            </a:pPr>
            <a:r>
              <a:rPr b="1" i="0" lang="en" sz="15000" u="none" cap="none" strike="noStrike">
                <a:solidFill>
                  <a:schemeClr val="lt1"/>
                </a:solidFill>
                <a:latin typeface="Poppins"/>
                <a:ea typeface="Poppins"/>
                <a:cs typeface="Poppins"/>
                <a:sym typeface="Poppins"/>
              </a:rPr>
              <a:t>chant</a:t>
            </a:r>
            <a:endParaRPr b="1" i="0" sz="15000" u="none" cap="none" strike="noStrike">
              <a:solidFill>
                <a:schemeClr val="lt1"/>
              </a:solidFill>
              <a:latin typeface="Poppins"/>
              <a:ea typeface="Poppins"/>
              <a:cs typeface="Poppins"/>
              <a:sym typeface="Poppins"/>
            </a:endParaRPr>
          </a:p>
        </p:txBody>
      </p:sp>
      <p:sp>
        <p:nvSpPr>
          <p:cNvPr id="76" name="Google Shape;76;p10"/>
          <p:cNvSpPr/>
          <p:nvPr/>
        </p:nvSpPr>
        <p:spPr>
          <a:xfrm>
            <a:off x="9745884" y="4383186"/>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7" name="Google Shape;77;p10"/>
          <p:cNvSpPr/>
          <p:nvPr/>
        </p:nvSpPr>
        <p:spPr>
          <a:xfrm>
            <a:off x="10752562" y="4383186"/>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8" name="Google Shape;78;p10"/>
          <p:cNvSpPr/>
          <p:nvPr/>
        </p:nvSpPr>
        <p:spPr>
          <a:xfrm>
            <a:off x="9498250" y="8239847"/>
            <a:ext cx="19539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9" name="Google Shape;79;p10"/>
          <p:cNvSpPr/>
          <p:nvPr/>
        </p:nvSpPr>
        <p:spPr>
          <a:xfrm>
            <a:off x="11701535" y="823982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0" name="Google Shape;80;p10"/>
          <p:cNvSpPr/>
          <p:nvPr/>
        </p:nvSpPr>
        <p:spPr>
          <a:xfrm>
            <a:off x="9498251" y="4820950"/>
            <a:ext cx="52602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1" name="Google Shape;81;p10"/>
          <p:cNvSpPr/>
          <p:nvPr/>
        </p:nvSpPr>
        <p:spPr>
          <a:xfrm>
            <a:off x="9594476" y="8960175"/>
            <a:ext cx="52602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2" name="Google Shape;82;p10"/>
          <p:cNvSpPr/>
          <p:nvPr/>
        </p:nvSpPr>
        <p:spPr>
          <a:xfrm>
            <a:off x="11626554" y="4383186"/>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3" name="Google Shape;83;p10"/>
          <p:cNvSpPr/>
          <p:nvPr/>
        </p:nvSpPr>
        <p:spPr>
          <a:xfrm>
            <a:off x="12929540" y="823982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4" name="Google Shape;84;p10"/>
          <p:cNvSpPr/>
          <p:nvPr/>
        </p:nvSpPr>
        <p:spPr>
          <a:xfrm>
            <a:off x="12755589" y="4383212"/>
            <a:ext cx="18816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5" name="Google Shape;85;p10"/>
          <p:cNvSpPr/>
          <p:nvPr/>
        </p:nvSpPr>
        <p:spPr>
          <a:xfrm>
            <a:off x="13759662" y="823982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6" name="Google Shape;86;p10"/>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7" name="Google Shape;87;p10"/>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sp>
        <p:nvSpPr>
          <p:cNvPr id="88" name="Google Shape;88;p10"/>
          <p:cNvSpPr txBox="1"/>
          <p:nvPr/>
        </p:nvSpPr>
        <p:spPr>
          <a:xfrm>
            <a:off x="610317" y="626011"/>
            <a:ext cx="63255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Blend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sounds</a:t>
            </a:r>
            <a:endParaRPr b="1" i="0" sz="7600" u="none" cap="none" strike="noStrike">
              <a:solidFill>
                <a:srgbClr val="0071B5"/>
              </a:solidFill>
              <a:latin typeface="Poppins Black"/>
              <a:ea typeface="Poppins Black"/>
              <a:cs typeface="Poppins Black"/>
              <a:sym typeface="Poppins Black"/>
            </a:endParaRPr>
          </a:p>
        </p:txBody>
      </p:sp>
      <p:sp>
        <p:nvSpPr>
          <p:cNvPr id="89" name="Google Shape;89;p10"/>
          <p:cNvSpPr txBox="1"/>
          <p:nvPr/>
        </p:nvSpPr>
        <p:spPr>
          <a:xfrm>
            <a:off x="612000" y="5966810"/>
            <a:ext cx="58074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pic>
        <p:nvPicPr>
          <p:cNvPr id="90" name="Google Shape;90;p10"/>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par>
                                <p:cTn fill="hold" nodeType="withEffect" presetClass="exit" presetID="1" presetSubtype="0">
                                  <p:stCondLst>
                                    <p:cond delay="0"/>
                                  </p:stCondLst>
                                  <p:childTnLst>
                                    <p:set>
                                      <p:cBhvr>
                                        <p:cTn dur="1" fill="hold">
                                          <p:stCondLst>
                                            <p:cond delay="1"/>
                                          </p:stCondLst>
                                        </p:cTn>
                                        <p:tgtEl>
                                          <p:spTgt spid="8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par>
                                <p:cTn fill="hold" nodeType="withEffect" presetClass="exit" presetID="1" presetSubtype="0">
                                  <p:stCondLst>
                                    <p:cond delay="0"/>
                                  </p:stCondLst>
                                  <p:childTnLst>
                                    <p:set>
                                      <p:cBhvr>
                                        <p:cTn dur="1" fill="hold">
                                          <p:stCondLst>
                                            <p:cond delay="1"/>
                                          </p:stCondLst>
                                        </p:cTn>
                                        <p:tgtEl>
                                          <p:spTgt spid="8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grpSp>
        <p:nvGrpSpPr>
          <p:cNvPr id="96" name="Google Shape;96;p11"/>
          <p:cNvGrpSpPr/>
          <p:nvPr/>
        </p:nvGrpSpPr>
        <p:grpSpPr>
          <a:xfrm>
            <a:off x="7583755" y="2779407"/>
            <a:ext cx="5236590" cy="3109759"/>
            <a:chOff x="5784675" y="818500"/>
            <a:chExt cx="2737800" cy="1941900"/>
          </a:xfrm>
        </p:grpSpPr>
        <p:sp>
          <p:nvSpPr>
            <p:cNvPr id="97" name="Google Shape;97;p11"/>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8" name="Google Shape;98;p11"/>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0000" u="none" cap="none" strike="noStrike">
                  <a:solidFill>
                    <a:schemeClr val="accent1"/>
                  </a:solidFill>
                  <a:latin typeface="Poppins"/>
                  <a:ea typeface="Poppins"/>
                  <a:cs typeface="Poppins"/>
                  <a:sym typeface="Poppins"/>
                </a:rPr>
                <a:t>check</a:t>
              </a:r>
              <a:endParaRPr b="1" i="0" sz="10000" u="none" cap="none" strike="noStrike">
                <a:solidFill>
                  <a:schemeClr val="accent1"/>
                </a:solidFill>
                <a:latin typeface="Poppins"/>
                <a:ea typeface="Poppins"/>
                <a:cs typeface="Poppins"/>
                <a:sym typeface="Poppins"/>
              </a:endParaRPr>
            </a:p>
          </p:txBody>
        </p:sp>
      </p:grpSp>
      <p:grpSp>
        <p:nvGrpSpPr>
          <p:cNvPr id="99" name="Google Shape;99;p11"/>
          <p:cNvGrpSpPr/>
          <p:nvPr/>
        </p:nvGrpSpPr>
        <p:grpSpPr>
          <a:xfrm>
            <a:off x="13820986" y="2779408"/>
            <a:ext cx="5149802" cy="3109759"/>
            <a:chOff x="5784675" y="907452"/>
            <a:chExt cx="2737800" cy="1941900"/>
          </a:xfrm>
        </p:grpSpPr>
        <p:sp>
          <p:nvSpPr>
            <p:cNvPr id="100" name="Google Shape;100;p11"/>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1" name="Google Shape;101;p11"/>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0000" u="none" cap="none" strike="noStrike">
                  <a:solidFill>
                    <a:schemeClr val="accent1"/>
                  </a:solidFill>
                  <a:latin typeface="Poppins"/>
                  <a:ea typeface="Poppins"/>
                  <a:cs typeface="Poppins"/>
                  <a:sym typeface="Poppins"/>
                </a:rPr>
                <a:t>quilt</a:t>
              </a:r>
              <a:endParaRPr b="1" i="0" sz="10000" u="none" cap="none" strike="noStrike">
                <a:solidFill>
                  <a:schemeClr val="accent1"/>
                </a:solidFill>
                <a:latin typeface="Poppins"/>
                <a:ea typeface="Poppins"/>
                <a:cs typeface="Poppins"/>
                <a:sym typeface="Poppins"/>
              </a:endParaRPr>
            </a:p>
          </p:txBody>
        </p:sp>
      </p:grpSp>
      <p:sp>
        <p:nvSpPr>
          <p:cNvPr id="102" name="Google Shape;102;p11"/>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03" name="Google Shape;103;p11"/>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04" name="Google Shape;104;p11"/>
          <p:cNvSpPr txBox="1"/>
          <p:nvPr/>
        </p:nvSpPr>
        <p:spPr>
          <a:xfrm>
            <a:off x="610316" y="626011"/>
            <a:ext cx="56013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Read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105" name="Google Shape;105;p11"/>
          <p:cNvSpPr txBox="1"/>
          <p:nvPr/>
        </p:nvSpPr>
        <p:spPr>
          <a:xfrm>
            <a:off x="610316" y="6093125"/>
            <a:ext cx="60342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106" name="Google Shape;106;p11"/>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07" name="Google Shape;107;p11"/>
          <p:cNvPicPr preferRelativeResize="0"/>
          <p:nvPr/>
        </p:nvPicPr>
        <p:blipFill rotWithShape="1">
          <a:blip r:embed="rId5">
            <a:alphaModFix/>
          </a:blip>
          <a:srcRect b="0" l="0" r="0" t="0"/>
          <a:stretch/>
        </p:blipFill>
        <p:spPr>
          <a:xfrm>
            <a:off x="16174150" y="9027500"/>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1000"/>
                                        <p:tgtEl>
                                          <p:spTgt spid="96"/>
                                        </p:tgtEl>
                                        <p:attrNameLst>
                                          <p:attrName>ppt_w</p:attrName>
                                        </p:attrNameLst>
                                      </p:cBhvr>
                                      <p:tavLst>
                                        <p:tav fmla="" tm="0">
                                          <p:val>
                                            <p:strVal val="0"/>
                                          </p:val>
                                        </p:tav>
                                        <p:tav fmla="" tm="100000">
                                          <p:val>
                                            <p:strVal val="#ppt_w"/>
                                          </p:val>
                                        </p:tav>
                                      </p:tavLst>
                                    </p:anim>
                                    <p:anim calcmode="lin" valueType="num">
                                      <p:cBhvr additive="base">
                                        <p:cTn dur="1000"/>
                                        <p:tgtEl>
                                          <p:spTgt spid="9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1000"/>
                                        <p:tgtEl>
                                          <p:spTgt spid="99"/>
                                        </p:tgtEl>
                                        <p:attrNameLst>
                                          <p:attrName>ppt_w</p:attrName>
                                        </p:attrNameLst>
                                      </p:cBhvr>
                                      <p:tavLst>
                                        <p:tav fmla="" tm="0">
                                          <p:val>
                                            <p:strVal val="0"/>
                                          </p:val>
                                        </p:tav>
                                        <p:tav fmla="" tm="100000">
                                          <p:val>
                                            <p:strVal val="#ppt_w"/>
                                          </p:val>
                                        </p:tav>
                                      </p:tavLst>
                                    </p:anim>
                                    <p:anim calcmode="lin" valueType="num">
                                      <p:cBhvr additive="base">
                                        <p:cTn dur="1000"/>
                                        <p:tgtEl>
                                          <p:spTgt spid="9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 name="Shape 112"/>
        <p:cNvGrpSpPr/>
        <p:nvPr/>
      </p:nvGrpSpPr>
      <p:grpSpPr>
        <a:xfrm>
          <a:off x="0" y="0"/>
          <a:ext cx="0" cy="0"/>
          <a:chOff x="0" y="0"/>
          <a:chExt cx="0" cy="0"/>
        </a:xfrm>
      </p:grpSpPr>
      <p:sp>
        <p:nvSpPr>
          <p:cNvPr id="113" name="Google Shape;113;p12"/>
          <p:cNvSpPr txBox="1"/>
          <p:nvPr/>
        </p:nvSpPr>
        <p:spPr>
          <a:xfrm>
            <a:off x="6111125" y="1396325"/>
            <a:ext cx="13754100" cy="9021600"/>
          </a:xfrm>
          <a:prstGeom prst="rect">
            <a:avLst/>
          </a:prstGeom>
          <a:noFill/>
          <a:ln>
            <a:noFill/>
          </a:ln>
        </p:spPr>
        <p:txBody>
          <a:bodyPr anchorCtr="0" anchor="t" bIns="201050" lIns="201050" spcFirstLastPara="1" rIns="201050" wrap="square" tIns="201050">
            <a:noAutofit/>
          </a:bodyPr>
          <a:lstStyle/>
          <a:p>
            <a:pPr indent="0" lvl="1" marL="1003300" marR="0" rtl="0" algn="l">
              <a:lnSpc>
                <a:spcPct val="150000"/>
              </a:lnSpc>
              <a:spcBef>
                <a:spcPts val="0"/>
              </a:spcBef>
              <a:spcAft>
                <a:spcPts val="0"/>
              </a:spcAft>
              <a:buClr>
                <a:srgbClr val="000000"/>
              </a:buClr>
              <a:buSzPts val="11200"/>
              <a:buFont typeface="Arial"/>
              <a:buNone/>
            </a:pPr>
            <a:r>
              <a:rPr b="1" i="0" lang="en" sz="9000" u="none" cap="none" strike="noStrike">
                <a:solidFill>
                  <a:schemeClr val="accent1"/>
                </a:solidFill>
                <a:latin typeface="Poppins"/>
                <a:ea typeface="Poppins"/>
                <a:cs typeface="Poppins"/>
                <a:sym typeface="Poppins"/>
              </a:rPr>
              <a:t>shall		      whiff</a:t>
            </a:r>
            <a:endParaRPr b="1" i="0" sz="9000" u="none" cap="none" strike="noStrike">
              <a:solidFill>
                <a:schemeClr val="accent1"/>
              </a:solidFill>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11200"/>
              <a:buFont typeface="Arial"/>
              <a:buNone/>
            </a:pPr>
            <a:r>
              <a:rPr b="1" i="0" lang="en" sz="9000" u="none" cap="none" strike="noStrike">
                <a:solidFill>
                  <a:schemeClr val="accent1"/>
                </a:solidFill>
                <a:latin typeface="Poppins"/>
                <a:ea typeface="Poppins"/>
                <a:cs typeface="Poppins"/>
                <a:sym typeface="Poppins"/>
              </a:rPr>
              <a:t>think		      dung</a:t>
            </a:r>
            <a:endParaRPr b="1" i="0" sz="9000" u="none" cap="none" strike="noStrike">
              <a:solidFill>
                <a:schemeClr val="accent1"/>
              </a:solidFill>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11200"/>
              <a:buFont typeface="Arial"/>
              <a:buNone/>
            </a:pPr>
            <a:r>
              <a:rPr b="1" i="0" lang="en" sz="9000" u="none" cap="none" strike="noStrike">
                <a:solidFill>
                  <a:schemeClr val="accent1"/>
                </a:solidFill>
                <a:latin typeface="Poppins"/>
                <a:ea typeface="Poppins"/>
                <a:cs typeface="Poppins"/>
                <a:sym typeface="Poppins"/>
              </a:rPr>
              <a:t>chick		    graph	</a:t>
            </a:r>
            <a:endParaRPr b="1" i="0" sz="9000" u="none" cap="none" strike="noStrike">
              <a:solidFill>
                <a:schemeClr val="accent1"/>
              </a:solidFill>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11200"/>
              <a:buFont typeface="Arial"/>
              <a:buNone/>
            </a:pPr>
            <a:r>
              <a:rPr b="1" i="0" lang="en" sz="9000" u="none" cap="none" strike="noStrike">
                <a:solidFill>
                  <a:schemeClr val="accent1"/>
                </a:solidFill>
                <a:latin typeface="Poppins"/>
                <a:ea typeface="Poppins"/>
                <a:cs typeface="Poppins"/>
                <a:sym typeface="Poppins"/>
              </a:rPr>
              <a:t>quack	    quick	    quill</a:t>
            </a:r>
            <a:endParaRPr b="1" i="0" sz="9000" u="none" cap="none" strike="noStrike">
              <a:solidFill>
                <a:schemeClr val="accent1"/>
              </a:solidFill>
              <a:latin typeface="Poppins"/>
              <a:ea typeface="Poppins"/>
              <a:cs typeface="Poppins"/>
              <a:sym typeface="Poppins"/>
            </a:endParaRPr>
          </a:p>
          <a:p>
            <a:pPr indent="1016000" lvl="1" marL="3009900" marR="0" rtl="0" algn="l">
              <a:lnSpc>
                <a:spcPct val="150000"/>
              </a:lnSpc>
              <a:spcBef>
                <a:spcPts val="0"/>
              </a:spcBef>
              <a:spcAft>
                <a:spcPts val="0"/>
              </a:spcAft>
              <a:buClr>
                <a:srgbClr val="000000"/>
              </a:buClr>
              <a:buSzPts val="8400"/>
              <a:buFont typeface="Arial"/>
              <a:buNone/>
            </a:pPr>
            <a:r>
              <a:t/>
            </a:r>
            <a:endParaRPr b="1" i="0" sz="9000" u="none" cap="none" strike="noStrike">
              <a:solidFill>
                <a:schemeClr val="accent1"/>
              </a:solidFill>
              <a:highlight>
                <a:srgbClr val="FFFFFF"/>
              </a:highlight>
              <a:latin typeface="Poppins"/>
              <a:ea typeface="Poppins"/>
              <a:cs typeface="Poppins"/>
              <a:sym typeface="Poppins"/>
            </a:endParaRPr>
          </a:p>
        </p:txBody>
      </p:sp>
      <p:sp>
        <p:nvSpPr>
          <p:cNvPr id="114" name="Google Shape;114;p12"/>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Decode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15" name="Google Shape;115;p12"/>
          <p:cNvSpPr txBox="1"/>
          <p:nvPr/>
        </p:nvSpPr>
        <p:spPr>
          <a:xfrm>
            <a:off x="610316" y="5882279"/>
            <a:ext cx="58818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can read the words!</a:t>
            </a:r>
            <a:endParaRPr b="1" i="0" sz="3450" u="none" cap="none" strike="noStrike">
              <a:solidFill>
                <a:srgbClr val="0071B5"/>
              </a:solidFill>
              <a:latin typeface="Poppins"/>
              <a:ea typeface="Poppins"/>
              <a:cs typeface="Poppins"/>
              <a:sym typeface="Poppins"/>
            </a:endParaRPr>
          </a:p>
        </p:txBody>
      </p:sp>
      <p:pic>
        <p:nvPicPr>
          <p:cNvPr id="116" name="Google Shape;116;p12"/>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117" name="Google Shape;117;p12"/>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1000"/>
                                        <p:tgtEl>
                                          <p:spTgt spid="113"/>
                                        </p:tgtEl>
                                        <p:attrNameLst>
                                          <p:attrName>ppt_w</p:attrName>
                                        </p:attrNameLst>
                                      </p:cBhvr>
                                      <p:tavLst>
                                        <p:tav fmla="" tm="0">
                                          <p:val>
                                            <p:strVal val="0"/>
                                          </p:val>
                                        </p:tav>
                                        <p:tav fmla="" tm="100000">
                                          <p:val>
                                            <p:strVal val="#ppt_w"/>
                                          </p:val>
                                        </p:tav>
                                      </p:tavLst>
                                    </p:anim>
                                    <p:anim calcmode="lin" valueType="num">
                                      <p:cBhvr additive="base">
                                        <p:cTn dur="1000"/>
                                        <p:tgtEl>
                                          <p:spTgt spid="11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2" name="Shape 122"/>
        <p:cNvGrpSpPr/>
        <p:nvPr/>
      </p:nvGrpSpPr>
      <p:grpSpPr>
        <a:xfrm>
          <a:off x="0" y="0"/>
          <a:ext cx="0" cy="0"/>
          <a:chOff x="0" y="0"/>
          <a:chExt cx="0" cy="0"/>
        </a:xfrm>
      </p:grpSpPr>
      <p:sp>
        <p:nvSpPr>
          <p:cNvPr id="123" name="Google Shape;123;p13"/>
          <p:cNvSpPr txBox="1"/>
          <p:nvPr/>
        </p:nvSpPr>
        <p:spPr>
          <a:xfrm>
            <a:off x="15081782" y="3694314"/>
            <a:ext cx="3506400" cy="2956200"/>
          </a:xfrm>
          <a:prstGeom prst="rect">
            <a:avLst/>
          </a:prstGeom>
          <a:noFill/>
          <a:ln>
            <a:noFill/>
          </a:ln>
        </p:spPr>
        <p:txBody>
          <a:bodyPr anchorCtr="0" anchor="t" bIns="75375" lIns="150800" spcFirstLastPara="1" rIns="150800" wrap="square" tIns="75375">
            <a:noAutofit/>
          </a:bodyPr>
          <a:lstStyle/>
          <a:p>
            <a:pPr indent="0" lvl="0" marL="0" marR="0" rtl="0" algn="l">
              <a:lnSpc>
                <a:spcPct val="90000"/>
              </a:lnSpc>
              <a:spcBef>
                <a:spcPts val="0"/>
              </a:spcBef>
              <a:spcAft>
                <a:spcPts val="0"/>
              </a:spcAft>
              <a:buClr>
                <a:schemeClr val="lt1"/>
              </a:buClr>
              <a:buSzPts val="28800"/>
              <a:buFont typeface="Arial"/>
              <a:buNone/>
            </a:pPr>
            <a:r>
              <a:t/>
            </a:r>
            <a:endParaRPr b="1" i="0" sz="22000" u="none" cap="none" strike="noStrike">
              <a:solidFill>
                <a:srgbClr val="000000"/>
              </a:solidFill>
              <a:latin typeface="Questrial"/>
              <a:ea typeface="Questrial"/>
              <a:cs typeface="Questrial"/>
              <a:sym typeface="Questrial"/>
            </a:endParaRPr>
          </a:p>
        </p:txBody>
      </p:sp>
      <p:pic>
        <p:nvPicPr>
          <p:cNvPr id="124" name="Google Shape;124;p13"/>
          <p:cNvPicPr preferRelativeResize="0"/>
          <p:nvPr/>
        </p:nvPicPr>
        <p:blipFill rotWithShape="1">
          <a:blip r:embed="rId3">
            <a:alphaModFix/>
          </a:blip>
          <a:srcRect b="2940" l="0" r="0" t="2936"/>
          <a:stretch/>
        </p:blipFill>
        <p:spPr>
          <a:xfrm>
            <a:off x="10191260" y="2784347"/>
            <a:ext cx="4890520" cy="5742480"/>
          </a:xfrm>
          <a:prstGeom prst="rect">
            <a:avLst/>
          </a:prstGeom>
          <a:noFill/>
          <a:ln>
            <a:noFill/>
          </a:ln>
        </p:spPr>
      </p:pic>
      <p:sp>
        <p:nvSpPr>
          <p:cNvPr id="125" name="Google Shape;125;p13"/>
          <p:cNvSpPr txBox="1"/>
          <p:nvPr/>
        </p:nvSpPr>
        <p:spPr>
          <a:xfrm>
            <a:off x="610317" y="626011"/>
            <a:ext cx="57741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Spell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pic>
        <p:nvPicPr>
          <p:cNvPr id="126" name="Google Shape;126;p13"/>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27" name="Google Shape;127;p13"/>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 name="Shape 132"/>
        <p:cNvGrpSpPr/>
        <p:nvPr/>
      </p:nvGrpSpPr>
      <p:grpSpPr>
        <a:xfrm>
          <a:off x="0" y="0"/>
          <a:ext cx="0" cy="0"/>
          <a:chOff x="0" y="0"/>
          <a:chExt cx="0" cy="0"/>
        </a:xfrm>
      </p:grpSpPr>
      <p:pic>
        <p:nvPicPr>
          <p:cNvPr id="133" name="Google Shape;133;p14"/>
          <p:cNvPicPr preferRelativeResize="0"/>
          <p:nvPr/>
        </p:nvPicPr>
        <p:blipFill rotWithShape="1">
          <a:blip r:embed="rId3">
            <a:alphaModFix/>
          </a:blip>
          <a:srcRect b="2940" l="0" r="0" t="2936"/>
          <a:stretch/>
        </p:blipFill>
        <p:spPr>
          <a:xfrm>
            <a:off x="10493568" y="2784320"/>
            <a:ext cx="4890520" cy="5742480"/>
          </a:xfrm>
          <a:prstGeom prst="rect">
            <a:avLst/>
          </a:prstGeom>
          <a:noFill/>
          <a:ln>
            <a:noFill/>
          </a:ln>
        </p:spPr>
      </p:pic>
      <p:sp>
        <p:nvSpPr>
          <p:cNvPr id="134" name="Google Shape;134;p14"/>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35" name="Google Shape;135;p14"/>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sp>
        <p:nvSpPr>
          <p:cNvPr id="136" name="Google Shape;136;p14"/>
          <p:cNvSpPr txBox="1"/>
          <p:nvPr/>
        </p:nvSpPr>
        <p:spPr>
          <a:xfrm>
            <a:off x="610317" y="626011"/>
            <a:ext cx="6202800" cy="35208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High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Frequency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Words</a:t>
            </a:r>
            <a:endParaRPr b="1" i="0" sz="7600" u="none" cap="none" strike="noStrike">
              <a:solidFill>
                <a:srgbClr val="0071B5"/>
              </a:solidFill>
              <a:latin typeface="Poppins Black"/>
              <a:ea typeface="Poppins Black"/>
              <a:cs typeface="Poppins Black"/>
              <a:sym typeface="Poppins Black"/>
            </a:endParaRPr>
          </a:p>
        </p:txBody>
      </p:sp>
      <p:pic>
        <p:nvPicPr>
          <p:cNvPr id="137" name="Google Shape;137;p14"/>
          <p:cNvPicPr preferRelativeResize="0"/>
          <p:nvPr/>
        </p:nvPicPr>
        <p:blipFill rotWithShape="1">
          <a:blip r:embed="rId5">
            <a:alphaModFix/>
          </a:blip>
          <a:srcRect b="0" l="0" r="0" t="0"/>
          <a:stretch/>
        </p:blipFill>
        <p:spPr>
          <a:xfrm>
            <a:off x="690325" y="4334725"/>
            <a:ext cx="2263725" cy="21302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