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1311125" cx="20107650"/>
  <p:notesSz cx="6858000" cy="9144000"/>
  <p:embeddedFontLst>
    <p:embeddedFont>
      <p:font typeface="Poppins"/>
      <p:regular r:id="rId15"/>
      <p:bold r:id="rId16"/>
      <p:italic r:id="rId17"/>
      <p:boldItalic r:id="rId18"/>
    </p:embeddedFont>
    <p:embeddedFont>
      <p:font typeface="Short Stack"/>
      <p:regular r:id="rId19"/>
    </p:embeddedFont>
    <p:embeddedFont>
      <p:font typeface="Poppins Black"/>
      <p:bold r:id="rId20"/>
      <p:boldItalic r:id="rId21"/>
    </p:embeddedFont>
    <p:embeddedFont>
      <p:font typeface="Questrial"/>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689">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689" orient="horz"/>
        <p:guide pos="317"/>
        <p:guide pos="158" orient="horz"/>
        <p:guide pos="2454" orient="horz"/>
        <p:guide pos="6393"/>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fntdata"/><Relationship Id="rId11" Type="http://schemas.openxmlformats.org/officeDocument/2006/relationships/slide" Target="slides/slide6.xml"/><Relationship Id="rId22" Type="http://schemas.openxmlformats.org/officeDocument/2006/relationships/font" Target="fonts/Questrial-regular.fntdata"/><Relationship Id="rId10" Type="http://schemas.openxmlformats.org/officeDocument/2006/relationships/slide" Target="slides/slide5.xml"/><Relationship Id="rId21" Type="http://schemas.openxmlformats.org/officeDocument/2006/relationships/font" Target="fonts/PoppinsBlack-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regular.fntdata"/><Relationship Id="rId14" Type="http://schemas.openxmlformats.org/officeDocument/2006/relationships/slide" Target="slides/slide9.xml"/><Relationship Id="rId17" Type="http://schemas.openxmlformats.org/officeDocument/2006/relationships/font" Target="fonts/Poppins-italic.fntdata"/><Relationship Id="rId16" Type="http://schemas.openxmlformats.org/officeDocument/2006/relationships/font" Target="fonts/Poppins-bold.fntdata"/><Relationship Id="rId5" Type="http://schemas.openxmlformats.org/officeDocument/2006/relationships/notesMaster" Target="notesMasters/notesMaster1.xml"/><Relationship Id="rId19" Type="http://schemas.openxmlformats.org/officeDocument/2006/relationships/font" Target="fonts/ShortStack-regular.fntdata"/><Relationship Id="rId6" Type="http://schemas.openxmlformats.org/officeDocument/2006/relationships/slide" Target="slides/slide1.xml"/><Relationship Id="rId18"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 name="Google Shape;3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meet our last two consonant digraphs! Remember, consonant digraphs are 2 consonants who come together to make a new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card for ph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P-h says /f/ like in </a:t>
            </a:r>
            <a:r>
              <a:rPr i="1" lang="en" sz="1200">
                <a:solidFill>
                  <a:schemeClr val="dk1"/>
                </a:solidFill>
                <a:latin typeface="Poppins"/>
                <a:ea typeface="Poppins"/>
                <a:cs typeface="Poppins"/>
                <a:sym typeface="Poppins"/>
              </a:rPr>
              <a:t>phone</a:t>
            </a:r>
            <a:r>
              <a:rPr lang="en" sz="1200">
                <a:solidFill>
                  <a:schemeClr val="dk1"/>
                </a:solidFill>
                <a:latin typeface="Poppins"/>
                <a:ea typeface="Poppins"/>
                <a:cs typeface="Poppins"/>
                <a:sym typeface="Poppins"/>
              </a:rPr>
              <a:t>. For example, phone is a word with a consonant digraph, so we read the word /f/ /o/ /n/ = phone. Say the sound for p-h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make sure students are reading it as /f/. </a:t>
            </a:r>
            <a:endParaRPr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card for qu</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Q-u says /kw/ like in </a:t>
            </a:r>
            <a:r>
              <a:rPr i="1" lang="en" sz="1200">
                <a:solidFill>
                  <a:schemeClr val="dk1"/>
                </a:solidFill>
                <a:latin typeface="Poppins"/>
                <a:ea typeface="Poppins"/>
                <a:cs typeface="Poppins"/>
                <a:sym typeface="Poppins"/>
              </a:rPr>
              <a:t>queen</a:t>
            </a:r>
            <a:r>
              <a:rPr lang="en" sz="1200">
                <a:solidFill>
                  <a:schemeClr val="dk1"/>
                </a:solidFill>
                <a:latin typeface="Poppins"/>
                <a:ea typeface="Poppins"/>
                <a:cs typeface="Poppins"/>
                <a:sym typeface="Poppins"/>
              </a:rPr>
              <a:t>. For example, quad is a CCVC word with a consonant digraph, so we read the word /kw/ /a/ /d/ = quad. Say the sound for q-u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make sure students are reading it as /kw/.</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them one more time.</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7: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a:t>
            </a:r>
            <a:r>
              <a:rPr b="1" lang="en" sz="1200">
                <a:solidFill>
                  <a:schemeClr val="dk1"/>
                </a:solidFill>
                <a:latin typeface="Poppins"/>
                <a:ea typeface="Poppins"/>
                <a:cs typeface="Poppins"/>
                <a:sym typeface="Poppins"/>
              </a:rPr>
              <a:t>sound letter cards for ph and qu</a:t>
            </a:r>
            <a:r>
              <a:rPr lang="en" sz="1200">
                <a:solidFill>
                  <a:schemeClr val="dk1"/>
                </a:solidFill>
                <a:latin typeface="Poppins"/>
                <a:ea typeface="Poppins"/>
                <a:cs typeface="Poppins"/>
                <a:sym typeface="Poppins"/>
              </a:rPr>
              <a:t> as students read them aloud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words with consonant digraphs!</a:t>
            </a:r>
            <a:endParaRPr sz="120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A consonant digraph is when you have 2 consonants next to one another in a word and they make a new sound. Let me give you an example.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graph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blend g-r. Next comes a vowel, a. It ends with a consonant digraph, p-h. This is a CCVCC word or closed syllable, because it ends with a consonant. Because it's a CCVCC word, or a closed consonant, I know that I will use the short vowel sound for a, /a/. Now that I know what kind of word it is, and what vowel sound to use, I can blend the sounds together to read the word. /g/ /r/ /a/ /f/ = "graph".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graph</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Notice that there are 5 letters, but only 4 sounds in the word </a:t>
            </a:r>
            <a:r>
              <a:rPr i="1" lang="en" sz="1200">
                <a:solidFill>
                  <a:schemeClr val="dk1"/>
                </a:solidFill>
                <a:latin typeface="Poppins"/>
                <a:ea typeface="Poppins"/>
                <a:cs typeface="Poppins"/>
                <a:sym typeface="Poppins"/>
              </a:rPr>
              <a:t>graph</a:t>
            </a:r>
            <a:r>
              <a:rPr lang="en" sz="1200">
                <a:solidFill>
                  <a:schemeClr val="dk1"/>
                </a:solidFill>
                <a:latin typeface="Poppins"/>
                <a:ea typeface="Poppins"/>
                <a:cs typeface="Poppins"/>
                <a:sym typeface="Poppins"/>
              </a:rPr>
              <a:t>. P-h is a consonant digraph that only makes one sound.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quiz</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digraph, /kw/. Q-u says /kw/. The word starts with /kw/. Next comes a vowel, i. It ends with a consonant, /z/. This is a CCVC word and a closed syllable, because it ends with a consonant. Because it's a CCVC word, or a closed consonant, I know that I will use the short vowel sound for i, /i/. Now that I know what kind of word it is, and what vowel sound to use, I can blend the sounds together to read the word. /kw/ /i/ /z/ = "quiz". Let's blend it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CCVC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Again, notice that there are 4 letters, but only 3 sounds. A consonant digraph is 2 letters but only makes one sound. Great thinking! Awesome job blending the sounds today!</a:t>
            </a:r>
            <a:endParaRPr b="1" sz="1200">
              <a:solidFill>
                <a:schemeClr val="dk1"/>
              </a:solidFill>
              <a:latin typeface="Poppins"/>
              <a:ea typeface="Poppins"/>
              <a:cs typeface="Poppins"/>
              <a:sym typeface="Poppins"/>
            </a:endParaRPr>
          </a:p>
        </p:txBody>
      </p:sp>
      <p:sp>
        <p:nvSpPr>
          <p:cNvPr id="81" name="Google Shape;81;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2" name="Google Shape;82;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quad.</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CCVC spelling pattern. We'll use the short vowel sound. I also know that q-u is a consonant digraph - so it only make one sound. Q-u says /qu/. /kw/ /a/ /d/ = "quad".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quad</a:t>
            </a:r>
            <a:r>
              <a:rPr lang="en" sz="1200">
                <a:solidFill>
                  <a:schemeClr val="dk1"/>
                </a:solidFill>
                <a:latin typeface="Poppins"/>
                <a:ea typeface="Poppins"/>
                <a:cs typeface="Poppins"/>
                <a:sym typeface="Poppins"/>
              </a:rPr>
              <a:t>. Let's look at the next word. How would you read this word?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quack. </a:t>
            </a:r>
            <a:r>
              <a:rPr lang="en" sz="1200">
                <a:solidFill>
                  <a:schemeClr val="dk1"/>
                </a:solidFill>
                <a:latin typeface="Poppins"/>
                <a:ea typeface="Poppins"/>
                <a:cs typeface="Poppins"/>
                <a:sym typeface="Poppins"/>
              </a:rPr>
              <a:t>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quack</a:t>
            </a:r>
            <a:r>
              <a:rPr lang="en" sz="1200">
                <a:solidFill>
                  <a:schemeClr val="dk1"/>
                </a:solidFill>
                <a:latin typeface="Poppins"/>
                <a:ea typeface="Poppins"/>
                <a:cs typeface="Poppins"/>
                <a:sym typeface="Poppins"/>
              </a:rPr>
              <a:t>. One more.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lick</a:t>
            </a:r>
            <a:r>
              <a:rPr lang="en" sz="1200">
                <a:solidFill>
                  <a:schemeClr val="dk1"/>
                </a:solidFill>
                <a:latin typeface="Poppins"/>
                <a:ea typeface="Poppins"/>
                <a:cs typeface="Poppins"/>
                <a:sym typeface="Poppins"/>
              </a:rPr>
              <a:t>.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a:t>
            </a:r>
            <a:r>
              <a:rPr i="1" lang="en" sz="1200">
                <a:solidFill>
                  <a:schemeClr val="dk1"/>
                </a:solidFill>
                <a:latin typeface="Poppins"/>
                <a:ea typeface="Poppins"/>
                <a:cs typeface="Poppins"/>
                <a:sym typeface="Poppins"/>
              </a:rPr>
              <a:t>lick. </a:t>
            </a:r>
            <a:r>
              <a:rPr lang="en" sz="1200">
                <a:solidFill>
                  <a:schemeClr val="dk1"/>
                </a:solidFill>
                <a:latin typeface="Poppins"/>
                <a:ea typeface="Poppins"/>
                <a:cs typeface="Poppins"/>
                <a:sym typeface="Poppins"/>
              </a:rPr>
              <a:t>Remember, consonant digraphs are 2 consonants that make 1 sound. Great thinking! Awesome job reading the words today!</a:t>
            </a:r>
            <a:endParaRPr b="1" sz="1200">
              <a:solidFill>
                <a:schemeClr val="dk1"/>
              </a:solidFill>
              <a:latin typeface="Poppins"/>
              <a:ea typeface="Poppins"/>
              <a:cs typeface="Poppins"/>
              <a:sym typeface="Poppins"/>
            </a:endParaRPr>
          </a:p>
        </p:txBody>
      </p:sp>
      <p:sp>
        <p:nvSpPr>
          <p:cNvPr id="103" name="Google Shape;103;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4" name="Google Shape;104;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graph, quiz, quit, quilt</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thinking! Awesome job decoding words today!</a:t>
            </a:r>
            <a:endParaRPr b="1" sz="1200">
              <a:solidFill>
                <a:schemeClr val="dk1"/>
              </a:solidFill>
              <a:latin typeface="Poppins"/>
              <a:ea typeface="Poppins"/>
              <a:cs typeface="Poppins"/>
              <a:sym typeface="Poppins"/>
            </a:endParaRPr>
          </a:p>
        </p:txBody>
      </p:sp>
      <p:sp>
        <p:nvSpPr>
          <p:cNvPr id="123" name="Google Shape;123;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24" name="Google Shape;124;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word is </a:t>
            </a:r>
            <a:r>
              <a:rPr i="1" lang="en" sz="1200">
                <a:solidFill>
                  <a:schemeClr val="dk1"/>
                </a:solidFill>
                <a:latin typeface="Poppins"/>
                <a:ea typeface="Poppins"/>
                <a:cs typeface="Poppins"/>
                <a:sym typeface="Poppins"/>
              </a:rPr>
              <a:t>chant</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chant</a:t>
            </a:r>
            <a:r>
              <a:rPr lang="en" sz="1200">
                <a:solidFill>
                  <a:schemeClr val="dk1"/>
                </a:solidFill>
                <a:latin typeface="Poppins"/>
                <a:ea typeface="Poppins"/>
                <a:cs typeface="Poppins"/>
                <a:sym typeface="Poppins"/>
              </a:rPr>
              <a:t>? Let's listen to the sounds and match the sound to the correct letter. The word is "chant". I hear /ch/ /a/ /n/ /t/ . Remember that /ch/ is a consonant digraph and made up of 2 letters together. I know that sound for /a/ = the letter a and the sound for /n/ = the letter n, and the sound for /t/ is the letter t.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chant</a:t>
            </a:r>
            <a:r>
              <a:rPr lang="en" sz="1200">
                <a:solidFill>
                  <a:schemeClr val="dk1"/>
                </a:solidFill>
                <a:latin typeface="Poppins"/>
                <a:ea typeface="Poppins"/>
                <a:cs typeface="Poppins"/>
                <a:sym typeface="Poppins"/>
              </a:rPr>
              <a:t> we write the letters c-h-a-n-t. </a:t>
            </a:r>
            <a:endParaRPr b="1" sz="1200">
              <a:solidFill>
                <a:schemeClr val="dk1"/>
              </a:solidFill>
              <a:latin typeface="Poppins"/>
              <a:ea typeface="Poppins"/>
              <a:cs typeface="Poppins"/>
              <a:sym typeface="Poppins"/>
            </a:endParaRPr>
          </a:p>
        </p:txBody>
      </p:sp>
      <p:sp>
        <p:nvSpPr>
          <p:cNvPr id="133" name="Google Shape;133;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4" name="Google Shape;134;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The new word is </a:t>
            </a:r>
            <a:r>
              <a:rPr i="1" lang="en" sz="1200">
                <a:solidFill>
                  <a:schemeClr val="dk1"/>
                </a:solidFill>
                <a:latin typeface="Poppins"/>
                <a:ea typeface="Poppins"/>
                <a:cs typeface="Poppins"/>
                <a:sym typeface="Poppins"/>
              </a:rPr>
              <a:t>chick.</a:t>
            </a:r>
            <a:r>
              <a:rPr lang="en" sz="1200">
                <a:solidFill>
                  <a:schemeClr val="dk1"/>
                </a:solidFill>
                <a:latin typeface="Poppins"/>
                <a:ea typeface="Poppins"/>
                <a:cs typeface="Poppins"/>
                <a:sym typeface="Poppins"/>
              </a:rPr>
              <a:t>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new word is /ch/ /i/ /k/ = "chick". Great thinking! Awesome job spelling words today!</a:t>
            </a:r>
            <a:endParaRPr sz="1200">
              <a:solidFill>
                <a:schemeClr val="dk1"/>
              </a:solidFill>
              <a:latin typeface="Poppins"/>
              <a:ea typeface="Poppins"/>
              <a:cs typeface="Poppins"/>
              <a:sym typeface="Poppins"/>
            </a:endParaRPr>
          </a:p>
        </p:txBody>
      </p:sp>
      <p:sp>
        <p:nvSpPr>
          <p:cNvPr id="150" name="Google Shape;150;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1" name="Google Shape;151;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1 new word that follows the rules.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write.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see this word starts with a wr. W-r says /r/, like road. The w is silent. Then, I see this word ends with an e. This is a bossy e that makes i say the long i sound, /i/. Following the i is a t that says /t/. The final e doesn't make any sounds. It's only there to make i say the long i sound. Let's put it all together, /r/ /i/ /t/ = "write." I can write my name.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Read with me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it again by segmenting and blending.</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use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to read a couple of these words that have been tricky for us.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Choose a few HFW that have been challenging to practice and have students use their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 as they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1 new high frequency word and practicing old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write</a:t>
            </a:r>
            <a:endParaRPr b="1" sz="1200">
              <a:solidFill>
                <a:schemeClr val="dk1"/>
              </a:solidFill>
              <a:latin typeface="Poppins"/>
              <a:ea typeface="Poppins"/>
              <a:cs typeface="Poppins"/>
              <a:sym typeface="Poppins"/>
            </a:endParaRPr>
          </a:p>
        </p:txBody>
      </p:sp>
      <p:sp>
        <p:nvSpPr>
          <p:cNvPr id="166" name="Google Shape;166;p13: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7" name="Google Shape;167;p13: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8" name="Shape 8"/>
        <p:cNvGrpSpPr/>
        <p:nvPr/>
      </p:nvGrpSpPr>
      <p:grpSpPr>
        <a:xfrm>
          <a:off x="0" y="0"/>
          <a:ext cx="0" cy="0"/>
          <a:chOff x="0" y="0"/>
          <a:chExt cx="0" cy="0"/>
        </a:xfrm>
      </p:grpSpPr>
      <p:sp>
        <p:nvSpPr>
          <p:cNvPr id="9" name="Google Shape;9;p2"/>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0" name="Shape 10"/>
        <p:cNvGrpSpPr/>
        <p:nvPr/>
      </p:nvGrpSpPr>
      <p:grpSpPr>
        <a:xfrm>
          <a:off x="0" y="0"/>
          <a:ext cx="0" cy="0"/>
          <a:chOff x="0" y="0"/>
          <a:chExt cx="0" cy="0"/>
        </a:xfrm>
      </p:grpSpPr>
      <p:sp>
        <p:nvSpPr>
          <p:cNvPr id="11" name="Google Shape;11;p3"/>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2" name="Google Shape;12;p3"/>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3" name="Google Shape;13;p3"/>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4" name="Google Shape;14;p3"/>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3"/>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16" name="Shape 16"/>
        <p:cNvGrpSpPr/>
        <p:nvPr/>
      </p:nvGrpSpPr>
      <p:grpSpPr>
        <a:xfrm>
          <a:off x="0" y="0"/>
          <a:ext cx="0" cy="0"/>
          <a:chOff x="0" y="0"/>
          <a:chExt cx="0" cy="0"/>
        </a:xfrm>
      </p:grpSpPr>
      <p:sp>
        <p:nvSpPr>
          <p:cNvPr id="17" name="Google Shape;17;p4"/>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8" name="Google Shape;18;p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1">
  <p:cSld name="2_Title Slide_1">
    <p:spTree>
      <p:nvGrpSpPr>
        <p:cNvPr id="20" name="Shape 20"/>
        <p:cNvGrpSpPr/>
        <p:nvPr/>
      </p:nvGrpSpPr>
      <p:grpSpPr>
        <a:xfrm>
          <a:off x="0" y="0"/>
          <a:ext cx="0" cy="0"/>
          <a:chOff x="0" y="0"/>
          <a:chExt cx="0" cy="0"/>
        </a:xfrm>
      </p:grpSpPr>
      <p:sp>
        <p:nvSpPr>
          <p:cNvPr id="21" name="Google Shape;21;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22" name="Google Shape;22;p6"/>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6"/>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6"/>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5" name="Google Shape;25;p6"/>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6" name="Shape 26"/>
        <p:cNvGrpSpPr/>
        <p:nvPr/>
      </p:nvGrpSpPr>
      <p:grpSpPr>
        <a:xfrm>
          <a:off x="0" y="0"/>
          <a:ext cx="0" cy="0"/>
          <a:chOff x="0" y="0"/>
          <a:chExt cx="0" cy="0"/>
        </a:xfrm>
      </p:grpSpPr>
      <p:sp>
        <p:nvSpPr>
          <p:cNvPr id="27" name="Google Shape;27;p7"/>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8" name="Google Shape;28;p7"/>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9" name="Google Shape;29;p7"/>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0" name="Google Shape;30;p7"/>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1" name="Google Shape;31;p7"/>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32" name="Google Shape;32;p7"/>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23.png"/><Relationship Id="rId5" Type="http://schemas.openxmlformats.org/officeDocument/2006/relationships/image" Target="../media/image4.png"/><Relationship Id="rId6"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27.png"/><Relationship Id="rId5" Type="http://schemas.openxmlformats.org/officeDocument/2006/relationships/image" Target="../media/image4.png"/><Relationship Id="rId6"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png"/><Relationship Id="rId4" Type="http://schemas.openxmlformats.org/officeDocument/2006/relationships/image" Target="../media/image27.png"/><Relationship Id="rId5" Type="http://schemas.openxmlformats.org/officeDocument/2006/relationships/image" Target="../media/image4.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4.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1.png"/><Relationship Id="rId7" Type="http://schemas.openxmlformats.org/officeDocument/2006/relationships/image" Target="../media/image16.png"/><Relationship Id="rId8"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6.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 name="Shape 36"/>
        <p:cNvGrpSpPr/>
        <p:nvPr/>
      </p:nvGrpSpPr>
      <p:grpSpPr>
        <a:xfrm>
          <a:off x="0" y="0"/>
          <a:ext cx="0" cy="0"/>
          <a:chOff x="0" y="0"/>
          <a:chExt cx="0" cy="0"/>
        </a:xfrm>
      </p:grpSpPr>
      <p:pic>
        <p:nvPicPr>
          <p:cNvPr id="37" name="Google Shape;37;p8"/>
          <p:cNvPicPr preferRelativeResize="0"/>
          <p:nvPr/>
        </p:nvPicPr>
        <p:blipFill rotWithShape="1">
          <a:blip r:embed="rId3">
            <a:alphaModFix/>
          </a:blip>
          <a:srcRect b="0" l="0" r="0" t="0"/>
          <a:stretch/>
        </p:blipFill>
        <p:spPr>
          <a:xfrm>
            <a:off x="11829262" y="591710"/>
            <a:ext cx="4169325" cy="10640304"/>
          </a:xfrm>
          <a:prstGeom prst="rect">
            <a:avLst/>
          </a:prstGeom>
          <a:noFill/>
          <a:ln>
            <a:noFill/>
          </a:ln>
        </p:spPr>
      </p:pic>
      <p:sp>
        <p:nvSpPr>
          <p:cNvPr id="38" name="Google Shape;38;p8"/>
          <p:cNvSpPr/>
          <p:nvPr/>
        </p:nvSpPr>
        <p:spPr>
          <a:xfrm>
            <a:off x="12738344" y="1552486"/>
            <a:ext cx="2351100" cy="28521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100" u="none" cap="none" strike="noStrike">
                <a:solidFill>
                  <a:srgbClr val="FFFFFF"/>
                </a:solidFill>
                <a:latin typeface="Poppins"/>
                <a:ea typeface="Poppins"/>
                <a:cs typeface="Poppins"/>
                <a:sym typeface="Poppins"/>
              </a:rPr>
              <a:t>Consonant Digraphs </a:t>
            </a:r>
            <a:endParaRPr b="1" i="0" sz="3100" u="none" cap="none" strike="noStrike">
              <a:solidFill>
                <a:srgbClr val="FFFFFF"/>
              </a:solidFill>
              <a:latin typeface="Poppins"/>
              <a:ea typeface="Poppins"/>
              <a:cs typeface="Poppins"/>
              <a:sym typeface="Poppins"/>
            </a:endParaRPr>
          </a:p>
        </p:txBody>
      </p:sp>
      <p:sp>
        <p:nvSpPr>
          <p:cNvPr id="39" name="Google Shape;39;p8"/>
          <p:cNvSpPr txBox="1"/>
          <p:nvPr/>
        </p:nvSpPr>
        <p:spPr>
          <a:xfrm>
            <a:off x="11738554" y="4767287"/>
            <a:ext cx="4169400" cy="55011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8300" u="none" cap="none" strike="noStrike">
                <a:solidFill>
                  <a:schemeClr val="accent1"/>
                </a:solidFill>
                <a:highlight>
                  <a:schemeClr val="lt1"/>
                </a:highlight>
                <a:latin typeface="Poppins"/>
                <a:ea typeface="Poppins"/>
                <a:cs typeface="Poppins"/>
                <a:sym typeface="Poppins"/>
              </a:rPr>
              <a:t>ph</a:t>
            </a:r>
            <a:r>
              <a:rPr b="1" i="0" lang="en" sz="8300" u="none" cap="none" strike="noStrike">
                <a:solidFill>
                  <a:srgbClr val="FF0000"/>
                </a:solidFill>
                <a:highlight>
                  <a:srgbClr val="FFFFFF"/>
                </a:highlight>
                <a:latin typeface="Poppins"/>
                <a:ea typeface="Poppins"/>
                <a:cs typeface="Poppins"/>
                <a:sym typeface="Poppins"/>
              </a:rPr>
              <a:t>o</a:t>
            </a:r>
            <a:r>
              <a:rPr b="1" i="0" lang="en" sz="8300" u="none" cap="none" strike="noStrike">
                <a:solidFill>
                  <a:schemeClr val="accent1"/>
                </a:solidFill>
                <a:highlight>
                  <a:srgbClr val="FFFFFF"/>
                </a:highlight>
                <a:latin typeface="Poppins"/>
                <a:ea typeface="Poppins"/>
                <a:cs typeface="Poppins"/>
                <a:sym typeface="Poppins"/>
              </a:rPr>
              <a:t>n</a:t>
            </a:r>
            <a:r>
              <a:rPr b="1" i="0" lang="en" sz="8300" u="none" cap="none" strike="noStrike">
                <a:solidFill>
                  <a:srgbClr val="FF0000"/>
                </a:solidFill>
                <a:highlight>
                  <a:srgbClr val="FFFFFF"/>
                </a:highlight>
                <a:latin typeface="Poppins"/>
                <a:ea typeface="Poppins"/>
                <a:cs typeface="Poppins"/>
                <a:sym typeface="Poppins"/>
              </a:rPr>
              <a:t>e</a:t>
            </a:r>
            <a:r>
              <a:rPr b="1" i="0" lang="en" sz="6600" u="none" cap="none" strike="noStrike">
                <a:solidFill>
                  <a:srgbClr val="242424"/>
                </a:solidFill>
                <a:highlight>
                  <a:srgbClr val="FFFFFF"/>
                </a:highlight>
                <a:latin typeface="Questrial"/>
                <a:ea typeface="Questrial"/>
                <a:cs typeface="Questrial"/>
                <a:sym typeface="Questrial"/>
              </a:rPr>
              <a:t> </a:t>
            </a:r>
            <a:endParaRPr b="1" i="0" sz="6600" u="none" cap="none" strike="noStrike">
              <a:solidFill>
                <a:srgbClr val="242424"/>
              </a:solidFill>
              <a:highlight>
                <a:srgbClr val="FFFFFF"/>
              </a:highlight>
              <a:latin typeface="Questrial"/>
              <a:ea typeface="Questrial"/>
              <a:cs typeface="Questrial"/>
              <a:sym typeface="Questrial"/>
            </a:endParaRPr>
          </a:p>
          <a:p>
            <a:pPr indent="0" lvl="1" marL="0" marR="0" rtl="0" algn="ctr">
              <a:lnSpc>
                <a:spcPct val="150000"/>
              </a:lnSpc>
              <a:spcBef>
                <a:spcPts val="0"/>
              </a:spcBef>
              <a:spcAft>
                <a:spcPts val="0"/>
              </a:spcAft>
              <a:buClr>
                <a:srgbClr val="000000"/>
              </a:buClr>
              <a:buSzPts val="5100"/>
              <a:buFont typeface="Arial"/>
              <a:buNone/>
            </a:pPr>
            <a:r>
              <a:rPr b="1" i="0" lang="en" sz="5700" u="none" cap="none" strike="noStrike">
                <a:solidFill>
                  <a:schemeClr val="dk1"/>
                </a:solidFill>
                <a:highlight>
                  <a:schemeClr val="lt1"/>
                </a:highlight>
                <a:latin typeface="Poppins"/>
                <a:ea typeface="Poppins"/>
                <a:cs typeface="Poppins"/>
                <a:sym typeface="Poppins"/>
              </a:rPr>
              <a:t>/</a:t>
            </a:r>
            <a:r>
              <a:rPr b="1" i="0" lang="en" sz="5700" u="none" cap="none" strike="noStrike">
                <a:solidFill>
                  <a:schemeClr val="accent1"/>
                </a:solidFill>
                <a:highlight>
                  <a:schemeClr val="lt1"/>
                </a:highlight>
                <a:latin typeface="Poppins"/>
                <a:ea typeface="Poppins"/>
                <a:cs typeface="Poppins"/>
                <a:sym typeface="Poppins"/>
              </a:rPr>
              <a:t>f</a:t>
            </a:r>
            <a:r>
              <a:rPr b="1" i="0" lang="en" sz="5700" u="none" cap="none" strike="noStrike">
                <a:solidFill>
                  <a:schemeClr val="dk1"/>
                </a:solidFill>
                <a:highlight>
                  <a:schemeClr val="lt1"/>
                </a:highlight>
                <a:latin typeface="Poppins"/>
                <a:ea typeface="Poppins"/>
                <a:cs typeface="Poppins"/>
                <a:sym typeface="Poppins"/>
              </a:rPr>
              <a:t>/ </a:t>
            </a:r>
            <a:r>
              <a:rPr b="1" i="0" lang="en" sz="5700" u="none" cap="none" strike="noStrike">
                <a:solidFill>
                  <a:srgbClr val="242424"/>
                </a:solidFill>
                <a:highlight>
                  <a:srgbClr val="FFFFFF"/>
                </a:highlight>
                <a:latin typeface="Poppins"/>
                <a:ea typeface="Poppins"/>
                <a:cs typeface="Poppins"/>
                <a:sym typeface="Poppins"/>
              </a:rPr>
              <a:t>/</a:t>
            </a:r>
            <a:r>
              <a:rPr b="1" i="0" lang="en" sz="5700" u="none" cap="none" strike="noStrike">
                <a:solidFill>
                  <a:srgbClr val="FF0000"/>
                </a:solidFill>
                <a:highlight>
                  <a:srgbClr val="FFFFFF"/>
                </a:highlight>
                <a:latin typeface="Poppins"/>
                <a:ea typeface="Poppins"/>
                <a:cs typeface="Poppins"/>
                <a:sym typeface="Poppins"/>
              </a:rPr>
              <a:t>ō</a:t>
            </a:r>
            <a:r>
              <a:rPr b="1" i="0" lang="en" sz="5700" u="none" cap="none" strike="noStrike">
                <a:solidFill>
                  <a:srgbClr val="242424"/>
                </a:solidFill>
                <a:highlight>
                  <a:srgbClr val="FFFFFF"/>
                </a:highlight>
                <a:latin typeface="Poppins"/>
                <a:ea typeface="Poppins"/>
                <a:cs typeface="Poppins"/>
                <a:sym typeface="Poppins"/>
              </a:rPr>
              <a:t>/ /</a:t>
            </a:r>
            <a:r>
              <a:rPr b="1" i="0" lang="en" sz="5700" u="none" cap="none" strike="noStrike">
                <a:solidFill>
                  <a:srgbClr val="006FB6"/>
                </a:solidFill>
                <a:highlight>
                  <a:srgbClr val="FFFFFF"/>
                </a:highlight>
                <a:latin typeface="Poppins"/>
                <a:ea typeface="Poppins"/>
                <a:cs typeface="Poppins"/>
                <a:sym typeface="Poppins"/>
              </a:rPr>
              <a:t>n</a:t>
            </a:r>
            <a:r>
              <a:rPr b="1" i="0" lang="en" sz="5700" u="none" cap="none" strike="noStrike">
                <a:solidFill>
                  <a:srgbClr val="242424"/>
                </a:solidFill>
                <a:highlight>
                  <a:srgbClr val="FFFFFF"/>
                </a:highlight>
                <a:latin typeface="Poppins"/>
                <a:ea typeface="Poppins"/>
                <a:cs typeface="Poppins"/>
                <a:sym typeface="Poppins"/>
              </a:rPr>
              <a:t>/</a:t>
            </a:r>
            <a:r>
              <a:rPr b="1" i="0" lang="en" sz="5300" u="none" cap="none" strike="noStrike">
                <a:solidFill>
                  <a:srgbClr val="242424"/>
                </a:solidFill>
                <a:highlight>
                  <a:srgbClr val="FFFFFF"/>
                </a:highlight>
                <a:latin typeface="Poppins"/>
                <a:ea typeface="Poppins"/>
                <a:cs typeface="Poppins"/>
                <a:sym typeface="Poppins"/>
              </a:rPr>
              <a:t> </a:t>
            </a:r>
            <a:r>
              <a:rPr b="1" i="0" lang="en" sz="6400" u="none" cap="none" strike="noStrike">
                <a:solidFill>
                  <a:srgbClr val="242424"/>
                </a:solidFill>
                <a:highlight>
                  <a:srgbClr val="FFFFFF"/>
                </a:highlight>
                <a:latin typeface="Poppins"/>
                <a:ea typeface="Poppins"/>
                <a:cs typeface="Poppins"/>
                <a:sym typeface="Poppins"/>
              </a:rPr>
              <a:t>= </a:t>
            </a:r>
            <a:r>
              <a:rPr b="1" i="0" lang="en" sz="6400" u="none" cap="none" strike="noStrike">
                <a:solidFill>
                  <a:schemeClr val="accent1"/>
                </a:solidFill>
                <a:highlight>
                  <a:schemeClr val="lt1"/>
                </a:highlight>
                <a:latin typeface="Poppins"/>
                <a:ea typeface="Poppins"/>
                <a:cs typeface="Poppins"/>
                <a:sym typeface="Poppins"/>
              </a:rPr>
              <a:t>ph</a:t>
            </a:r>
            <a:r>
              <a:rPr b="1" i="0" lang="en" sz="6400" u="none" cap="none" strike="noStrike">
                <a:solidFill>
                  <a:srgbClr val="FF0000"/>
                </a:solidFill>
                <a:highlight>
                  <a:srgbClr val="FFFFFF"/>
                </a:highlight>
                <a:latin typeface="Poppins"/>
                <a:ea typeface="Poppins"/>
                <a:cs typeface="Poppins"/>
                <a:sym typeface="Poppins"/>
              </a:rPr>
              <a:t>o</a:t>
            </a:r>
            <a:r>
              <a:rPr b="1" i="0" lang="en" sz="6400" u="none" cap="none" strike="noStrike">
                <a:solidFill>
                  <a:srgbClr val="006FB6"/>
                </a:solidFill>
                <a:highlight>
                  <a:srgbClr val="FFFFFF"/>
                </a:highlight>
                <a:latin typeface="Poppins"/>
                <a:ea typeface="Poppins"/>
                <a:cs typeface="Poppins"/>
                <a:sym typeface="Poppins"/>
              </a:rPr>
              <a:t>n</a:t>
            </a:r>
            <a:r>
              <a:rPr b="1" i="0" lang="en" sz="6400" u="none" cap="none" strike="noStrike">
                <a:solidFill>
                  <a:srgbClr val="FF0000"/>
                </a:solidFill>
                <a:highlight>
                  <a:srgbClr val="FFFFFF"/>
                </a:highlight>
                <a:latin typeface="Poppins"/>
                <a:ea typeface="Poppins"/>
                <a:cs typeface="Poppins"/>
                <a:sym typeface="Poppins"/>
              </a:rPr>
              <a:t>e</a:t>
            </a:r>
            <a:r>
              <a:rPr b="1" i="0" lang="en" sz="6600" u="none" cap="none" strike="noStrike">
                <a:solidFill>
                  <a:srgbClr val="006FB6"/>
                </a:solidFill>
                <a:highlight>
                  <a:srgbClr val="FFFFFF"/>
                </a:highlight>
                <a:latin typeface="Poppins"/>
                <a:ea typeface="Poppins"/>
                <a:cs typeface="Poppins"/>
                <a:sym typeface="Poppins"/>
              </a:rPr>
              <a:t> </a:t>
            </a:r>
            <a:endParaRPr b="1" i="0" sz="66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40" name="Google Shape;40;p8"/>
          <p:cNvSpPr/>
          <p:nvPr/>
        </p:nvSpPr>
        <p:spPr>
          <a:xfrm>
            <a:off x="11957930" y="5069114"/>
            <a:ext cx="3730500" cy="13419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41" name="Google Shape;41;p8"/>
          <p:cNvPicPr preferRelativeResize="0"/>
          <p:nvPr/>
        </p:nvPicPr>
        <p:blipFill rotWithShape="1">
          <a:blip r:embed="rId4">
            <a:alphaModFix/>
          </a:blip>
          <a:srcRect b="345" l="0" r="0" t="355"/>
          <a:stretch/>
        </p:blipFill>
        <p:spPr>
          <a:xfrm>
            <a:off x="7292010" y="1013104"/>
            <a:ext cx="4306686" cy="4455224"/>
          </a:xfrm>
          <a:prstGeom prst="rect">
            <a:avLst/>
          </a:prstGeom>
          <a:noFill/>
          <a:ln>
            <a:noFill/>
          </a:ln>
        </p:spPr>
      </p:pic>
      <p:sp>
        <p:nvSpPr>
          <p:cNvPr id="42" name="Google Shape;42;p8"/>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43" name="Google Shape;43;p8"/>
          <p:cNvGrpSpPr/>
          <p:nvPr/>
        </p:nvGrpSpPr>
        <p:grpSpPr>
          <a:xfrm>
            <a:off x="599448" y="3308558"/>
            <a:ext cx="2489999" cy="2588607"/>
            <a:chOff x="599452" y="3110429"/>
            <a:chExt cx="2680589" cy="2786745"/>
          </a:xfrm>
        </p:grpSpPr>
        <p:sp>
          <p:nvSpPr>
            <p:cNvPr id="44" name="Google Shape;44;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 name="Google Shape;45;p8"/>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46" name="Google Shape;46;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 name="Google Shape;48;p8"/>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49" name="Google Shape;49;p8"/>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par>
                                <p:cTn fill="hold" nodeType="withEffect" presetClass="exit" presetID="1" presetSubtype="0">
                                  <p:stCondLst>
                                    <p:cond delay="0"/>
                                  </p:stCondLst>
                                  <p:childTnLst>
                                    <p:set>
                                      <p:cBhvr>
                                        <p:cTn dur="1" fill="hold">
                                          <p:stCondLst>
                                            <p:cond delay="1"/>
                                          </p:stCondLst>
                                        </p:cTn>
                                        <p:tgtEl>
                                          <p:spTgt spid="3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1000"/>
                                        <p:tgtEl>
                                          <p:spTgt spid="37"/>
                                        </p:tgtEl>
                                      </p:cBhvr>
                                    </p:animEffect>
                                  </p:childTnLst>
                                </p:cTn>
                              </p:par>
                              <p:par>
                                <p:cTn fill="hold" nodeType="withEffect" presetClass="entr" presetID="10" presetSubtype="0">
                                  <p:stCondLst>
                                    <p:cond delay="0"/>
                                  </p:stCondLst>
                                  <p:childTnLst>
                                    <p:set>
                                      <p:cBhvr>
                                        <p:cTn dur="1" fill="hold">
                                          <p:stCondLst>
                                            <p:cond delay="0"/>
                                          </p:stCondLst>
                                        </p:cTn>
                                        <p:tgtEl>
                                          <p:spTgt spid="38"/>
                                        </p:tgtEl>
                                        <p:attrNameLst>
                                          <p:attrName>style.visibility</p:attrName>
                                        </p:attrNameLst>
                                      </p:cBhvr>
                                      <p:to>
                                        <p:strVal val="visible"/>
                                      </p:to>
                                    </p:set>
                                    <p:animEffect filter="fade" transition="in">
                                      <p:cBhvr>
                                        <p:cTn dur="1000"/>
                                        <p:tgtEl>
                                          <p:spTgt spid="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
                                        </p:tgtEl>
                                        <p:attrNameLst>
                                          <p:attrName>style.visibility</p:attrName>
                                        </p:attrNameLst>
                                      </p:cBhvr>
                                      <p:to>
                                        <p:strVal val="visible"/>
                                      </p:to>
                                    </p:set>
                                    <p:animEffect filter="fade" transition="in">
                                      <p:cBhvr>
                                        <p:cTn dur="1000"/>
                                        <p:tgtEl>
                                          <p:spTgt spid="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
                                        </p:tgtEl>
                                        <p:attrNameLst>
                                          <p:attrName>style.visibility</p:attrName>
                                        </p:attrNameLst>
                                      </p:cBhvr>
                                      <p:to>
                                        <p:strVal val="visible"/>
                                      </p:to>
                                    </p:set>
                                    <p:animEffect filter="fade" transition="in">
                                      <p:cBhvr>
                                        <p:cTn dur="1000"/>
                                        <p:tgtEl>
                                          <p:spTgt spid="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41"/>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id="54" name="Google Shape;54;p9"/>
          <p:cNvPicPr preferRelativeResize="0"/>
          <p:nvPr/>
        </p:nvPicPr>
        <p:blipFill rotWithShape="1">
          <a:blip r:embed="rId3">
            <a:alphaModFix/>
          </a:blip>
          <a:srcRect b="0" l="0" r="0" t="0"/>
          <a:stretch/>
        </p:blipFill>
        <p:spPr>
          <a:xfrm>
            <a:off x="11905462" y="591710"/>
            <a:ext cx="4169325" cy="10640304"/>
          </a:xfrm>
          <a:prstGeom prst="rect">
            <a:avLst/>
          </a:prstGeom>
          <a:noFill/>
          <a:ln>
            <a:noFill/>
          </a:ln>
        </p:spPr>
      </p:pic>
      <p:sp>
        <p:nvSpPr>
          <p:cNvPr id="55" name="Google Shape;55;p9"/>
          <p:cNvSpPr/>
          <p:nvPr/>
        </p:nvSpPr>
        <p:spPr>
          <a:xfrm>
            <a:off x="12814544" y="1552486"/>
            <a:ext cx="2351100" cy="2852100"/>
          </a:xfrm>
          <a:prstGeom prst="roundRect">
            <a:avLst>
              <a:gd fmla="val 4846" name="adj"/>
            </a:avLst>
          </a:prstGeom>
          <a:solidFill>
            <a:srgbClr val="006FB6"/>
          </a:solidFill>
          <a:ln>
            <a:noFill/>
          </a:ln>
        </p:spPr>
        <p:txBody>
          <a:bodyPr anchorCtr="0" anchor="ctr" bIns="201050" lIns="0" spcFirstLastPara="1" rIns="0" wrap="square" tIns="201050">
            <a:noAutofit/>
          </a:bodyPr>
          <a:lstStyle/>
          <a:p>
            <a:pPr indent="0" lvl="0" marL="0" marR="0" rtl="0" algn="ctr">
              <a:lnSpc>
                <a:spcPct val="100000"/>
              </a:lnSpc>
              <a:spcBef>
                <a:spcPts val="0"/>
              </a:spcBef>
              <a:spcAft>
                <a:spcPts val="0"/>
              </a:spcAft>
              <a:buClr>
                <a:srgbClr val="FFFFFF"/>
              </a:buClr>
              <a:buSzPts val="3400"/>
              <a:buFont typeface="Arial"/>
              <a:buNone/>
            </a:pPr>
            <a:r>
              <a:rPr b="1" i="0" lang="en" sz="3100" u="none" cap="none" strike="noStrike">
                <a:solidFill>
                  <a:srgbClr val="FFFFFF"/>
                </a:solidFill>
                <a:latin typeface="Poppins"/>
                <a:ea typeface="Poppins"/>
                <a:cs typeface="Poppins"/>
                <a:sym typeface="Poppins"/>
              </a:rPr>
              <a:t>Consonant Digraphs </a:t>
            </a:r>
            <a:endParaRPr b="1" i="0" sz="3100" u="none" cap="none" strike="noStrike">
              <a:solidFill>
                <a:srgbClr val="FFFFFF"/>
              </a:solidFill>
              <a:latin typeface="Poppins"/>
              <a:ea typeface="Poppins"/>
              <a:cs typeface="Poppins"/>
              <a:sym typeface="Poppins"/>
            </a:endParaRPr>
          </a:p>
        </p:txBody>
      </p:sp>
      <p:sp>
        <p:nvSpPr>
          <p:cNvPr id="56" name="Google Shape;56;p9"/>
          <p:cNvSpPr txBox="1"/>
          <p:nvPr/>
        </p:nvSpPr>
        <p:spPr>
          <a:xfrm>
            <a:off x="11905462" y="4842276"/>
            <a:ext cx="4169400" cy="5177700"/>
          </a:xfrm>
          <a:prstGeom prst="rect">
            <a:avLst/>
          </a:prstGeom>
          <a:noFill/>
          <a:ln>
            <a:noFill/>
          </a:ln>
        </p:spPr>
        <p:txBody>
          <a:bodyPr anchorCtr="0" anchor="t" bIns="201050" lIns="201050" spcFirstLastPara="1" rIns="201050" wrap="square" tIns="201050">
            <a:spAutoFit/>
          </a:bodyPr>
          <a:lstStyle/>
          <a:p>
            <a:pPr indent="0" lvl="1" marL="0" marR="0" rtl="0" algn="ctr">
              <a:lnSpc>
                <a:spcPct val="150000"/>
              </a:lnSpc>
              <a:spcBef>
                <a:spcPts val="0"/>
              </a:spcBef>
              <a:spcAft>
                <a:spcPts val="0"/>
              </a:spcAft>
              <a:buClr>
                <a:srgbClr val="000000"/>
              </a:buClr>
              <a:buSzPts val="9500"/>
              <a:buFont typeface="Arial"/>
              <a:buNone/>
            </a:pPr>
            <a:r>
              <a:rPr b="1" i="0" lang="en" sz="8300" u="none" cap="none" strike="noStrike">
                <a:solidFill>
                  <a:schemeClr val="accent1"/>
                </a:solidFill>
                <a:highlight>
                  <a:schemeClr val="lt1"/>
                </a:highlight>
                <a:latin typeface="Poppins"/>
                <a:ea typeface="Poppins"/>
                <a:cs typeface="Poppins"/>
                <a:sym typeface="Poppins"/>
              </a:rPr>
              <a:t>q</a:t>
            </a:r>
            <a:r>
              <a:rPr b="1" i="0" lang="en" sz="8300" u="none" cap="none" strike="noStrike">
                <a:solidFill>
                  <a:schemeClr val="accent1"/>
                </a:solidFill>
                <a:highlight>
                  <a:srgbClr val="FFFFFF"/>
                </a:highlight>
                <a:latin typeface="Poppins"/>
                <a:ea typeface="Poppins"/>
                <a:cs typeface="Poppins"/>
                <a:sym typeface="Poppins"/>
              </a:rPr>
              <a:t>u</a:t>
            </a:r>
            <a:r>
              <a:rPr b="1" i="0" lang="en" sz="8300" u="none" cap="none" strike="noStrike">
                <a:solidFill>
                  <a:srgbClr val="FF0000"/>
                </a:solidFill>
                <a:highlight>
                  <a:srgbClr val="FFFFFF"/>
                </a:highlight>
                <a:latin typeface="Poppins"/>
                <a:ea typeface="Poppins"/>
                <a:cs typeface="Poppins"/>
                <a:sym typeface="Poppins"/>
              </a:rPr>
              <a:t>a</a:t>
            </a:r>
            <a:r>
              <a:rPr b="1" i="0" lang="en" sz="8300" u="none" cap="none" strike="noStrike">
                <a:solidFill>
                  <a:schemeClr val="accent1"/>
                </a:solidFill>
                <a:highlight>
                  <a:srgbClr val="FFFFFF"/>
                </a:highlight>
                <a:latin typeface="Poppins"/>
                <a:ea typeface="Poppins"/>
                <a:cs typeface="Poppins"/>
                <a:sym typeface="Poppins"/>
              </a:rPr>
              <a:t>d</a:t>
            </a:r>
            <a:r>
              <a:rPr b="1" i="0" lang="en" sz="6600" u="none" cap="none" strike="noStrike">
                <a:solidFill>
                  <a:srgbClr val="242424"/>
                </a:solidFill>
                <a:highlight>
                  <a:srgbClr val="FFFFFF"/>
                </a:highlight>
                <a:latin typeface="Poppins"/>
                <a:ea typeface="Poppins"/>
                <a:cs typeface="Poppins"/>
                <a:sym typeface="Poppins"/>
              </a:rPr>
              <a:t> </a:t>
            </a:r>
            <a:endParaRPr b="1" i="0" sz="66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100"/>
              <a:buFont typeface="Arial"/>
              <a:buNone/>
            </a:pPr>
            <a:r>
              <a:rPr b="1" i="0" lang="en" sz="4700" u="none" cap="none" strike="noStrike">
                <a:solidFill>
                  <a:schemeClr val="dk1"/>
                </a:solidFill>
                <a:highlight>
                  <a:schemeClr val="lt1"/>
                </a:highlight>
                <a:latin typeface="Poppins"/>
                <a:ea typeface="Poppins"/>
                <a:cs typeface="Poppins"/>
                <a:sym typeface="Poppins"/>
              </a:rPr>
              <a:t>/</a:t>
            </a:r>
            <a:r>
              <a:rPr b="1" i="0" lang="en" sz="4700" u="none" cap="none" strike="noStrike">
                <a:solidFill>
                  <a:schemeClr val="accent1"/>
                </a:solidFill>
                <a:highlight>
                  <a:schemeClr val="lt1"/>
                </a:highlight>
                <a:latin typeface="Poppins"/>
                <a:ea typeface="Poppins"/>
                <a:cs typeface="Poppins"/>
                <a:sym typeface="Poppins"/>
              </a:rPr>
              <a:t>kw</a:t>
            </a:r>
            <a:r>
              <a:rPr b="1" i="0" lang="en" sz="4700" u="none" cap="none" strike="noStrike">
                <a:solidFill>
                  <a:schemeClr val="dk1"/>
                </a:solidFill>
                <a:highlight>
                  <a:schemeClr val="lt1"/>
                </a:highlight>
                <a:latin typeface="Poppins"/>
                <a:ea typeface="Poppins"/>
                <a:cs typeface="Poppins"/>
                <a:sym typeface="Poppins"/>
              </a:rPr>
              <a:t>/ </a:t>
            </a:r>
            <a:r>
              <a:rPr b="1" i="0" lang="en" sz="4700" u="none" cap="none" strike="noStrike">
                <a:solidFill>
                  <a:srgbClr val="242424"/>
                </a:solidFill>
                <a:highlight>
                  <a:srgbClr val="FFFFFF"/>
                </a:highlight>
                <a:latin typeface="Poppins"/>
                <a:ea typeface="Poppins"/>
                <a:cs typeface="Poppins"/>
                <a:sym typeface="Poppins"/>
              </a:rPr>
              <a:t>/</a:t>
            </a:r>
            <a:r>
              <a:rPr b="1" i="0" lang="en" sz="4700" u="none" cap="none" strike="noStrike">
                <a:solidFill>
                  <a:srgbClr val="FF0000"/>
                </a:solidFill>
                <a:highlight>
                  <a:srgbClr val="FFFFFF"/>
                </a:highlight>
                <a:latin typeface="Poppins"/>
                <a:ea typeface="Poppins"/>
                <a:cs typeface="Poppins"/>
                <a:sym typeface="Poppins"/>
              </a:rPr>
              <a:t>ă</a:t>
            </a:r>
            <a:r>
              <a:rPr b="1" i="0" lang="en" sz="4700" u="none" cap="none" strike="noStrike">
                <a:solidFill>
                  <a:srgbClr val="242424"/>
                </a:solidFill>
                <a:highlight>
                  <a:srgbClr val="FFFFFF"/>
                </a:highlight>
                <a:latin typeface="Poppins"/>
                <a:ea typeface="Poppins"/>
                <a:cs typeface="Poppins"/>
                <a:sym typeface="Poppins"/>
              </a:rPr>
              <a:t>/ /</a:t>
            </a:r>
            <a:r>
              <a:rPr b="1" i="0" lang="en" sz="4700" u="none" cap="none" strike="noStrike">
                <a:solidFill>
                  <a:srgbClr val="006FB6"/>
                </a:solidFill>
                <a:highlight>
                  <a:srgbClr val="FFFFFF"/>
                </a:highlight>
                <a:latin typeface="Poppins"/>
                <a:ea typeface="Poppins"/>
                <a:cs typeface="Poppins"/>
                <a:sym typeface="Poppins"/>
              </a:rPr>
              <a:t>d</a:t>
            </a:r>
            <a:r>
              <a:rPr b="1" i="0" lang="en" sz="4700" u="none" cap="none" strike="noStrike">
                <a:solidFill>
                  <a:srgbClr val="242424"/>
                </a:solidFill>
                <a:highlight>
                  <a:srgbClr val="FFFFFF"/>
                </a:highlight>
                <a:latin typeface="Poppins"/>
                <a:ea typeface="Poppins"/>
                <a:cs typeface="Poppins"/>
                <a:sym typeface="Poppins"/>
              </a:rPr>
              <a:t>/</a:t>
            </a:r>
            <a:r>
              <a:rPr b="1" i="0" lang="en" sz="4000" u="none" cap="none" strike="noStrike">
                <a:solidFill>
                  <a:srgbClr val="242424"/>
                </a:solidFill>
                <a:highlight>
                  <a:srgbClr val="FFFFFF"/>
                </a:highlight>
                <a:latin typeface="Poppins"/>
                <a:ea typeface="Poppins"/>
                <a:cs typeface="Poppins"/>
                <a:sym typeface="Poppins"/>
              </a:rPr>
              <a:t> </a:t>
            </a:r>
            <a:r>
              <a:rPr b="1" i="0" lang="en" sz="6200" u="none" cap="none" strike="noStrike">
                <a:solidFill>
                  <a:srgbClr val="242424"/>
                </a:solidFill>
                <a:highlight>
                  <a:srgbClr val="FFFFFF"/>
                </a:highlight>
                <a:latin typeface="Poppins"/>
                <a:ea typeface="Poppins"/>
                <a:cs typeface="Poppins"/>
                <a:sym typeface="Poppins"/>
              </a:rPr>
              <a:t>= </a:t>
            </a:r>
            <a:r>
              <a:rPr b="1" i="0" lang="en" sz="6200" u="none" cap="none" strike="noStrike">
                <a:solidFill>
                  <a:schemeClr val="accent1"/>
                </a:solidFill>
                <a:highlight>
                  <a:schemeClr val="lt1"/>
                </a:highlight>
                <a:latin typeface="Poppins"/>
                <a:ea typeface="Poppins"/>
                <a:cs typeface="Poppins"/>
                <a:sym typeface="Poppins"/>
              </a:rPr>
              <a:t>qu</a:t>
            </a:r>
            <a:r>
              <a:rPr b="1" i="0" lang="en" sz="6200" u="none" cap="none" strike="noStrike">
                <a:solidFill>
                  <a:srgbClr val="FF0000"/>
                </a:solidFill>
                <a:highlight>
                  <a:srgbClr val="FFFFFF"/>
                </a:highlight>
                <a:latin typeface="Poppins"/>
                <a:ea typeface="Poppins"/>
                <a:cs typeface="Poppins"/>
                <a:sym typeface="Poppins"/>
              </a:rPr>
              <a:t>a</a:t>
            </a:r>
            <a:r>
              <a:rPr b="1" i="0" lang="en" sz="6200" u="none" cap="none" strike="noStrike">
                <a:solidFill>
                  <a:srgbClr val="006FB6"/>
                </a:solidFill>
                <a:highlight>
                  <a:srgbClr val="FFFFFF"/>
                </a:highlight>
                <a:latin typeface="Poppins"/>
                <a:ea typeface="Poppins"/>
                <a:cs typeface="Poppins"/>
                <a:sym typeface="Poppins"/>
              </a:rPr>
              <a:t>d</a:t>
            </a:r>
            <a:r>
              <a:rPr b="1" i="0" lang="en" sz="5800" u="none" cap="none" strike="noStrike">
                <a:solidFill>
                  <a:srgbClr val="006FB6"/>
                </a:solidFill>
                <a:highlight>
                  <a:srgbClr val="FFFFFF"/>
                </a:highlight>
                <a:latin typeface="Poppins"/>
                <a:ea typeface="Poppins"/>
                <a:cs typeface="Poppins"/>
                <a:sym typeface="Poppins"/>
              </a:rPr>
              <a:t> </a:t>
            </a:r>
            <a:endParaRPr b="1" i="0" sz="58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57" name="Google Shape;57;p9"/>
          <p:cNvSpPr/>
          <p:nvPr/>
        </p:nvSpPr>
        <p:spPr>
          <a:xfrm>
            <a:off x="12371897" y="5092920"/>
            <a:ext cx="3236400" cy="14970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58" name="Google Shape;58;p9"/>
          <p:cNvPicPr preferRelativeResize="0"/>
          <p:nvPr/>
        </p:nvPicPr>
        <p:blipFill rotWithShape="1">
          <a:blip r:embed="rId4">
            <a:alphaModFix/>
          </a:blip>
          <a:srcRect b="0" l="1181" r="1169" t="0"/>
          <a:stretch/>
        </p:blipFill>
        <p:spPr>
          <a:xfrm>
            <a:off x="7368210" y="1013104"/>
            <a:ext cx="4306685" cy="4455451"/>
          </a:xfrm>
          <a:prstGeom prst="rect">
            <a:avLst/>
          </a:prstGeom>
          <a:noFill/>
          <a:ln>
            <a:noFill/>
          </a:ln>
          <a:effectLst>
            <a:outerShdw blurRad="57150" rotWithShape="0" algn="bl" dir="5400000" dist="19050">
              <a:srgbClr val="000000">
                <a:alpha val="48627"/>
              </a:srgbClr>
            </a:outerShdw>
          </a:effectLst>
        </p:spPr>
      </p:pic>
      <p:sp>
        <p:nvSpPr>
          <p:cNvPr id="59" name="Google Shape;59;p9"/>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60" name="Google Shape;60;p9"/>
          <p:cNvGrpSpPr/>
          <p:nvPr/>
        </p:nvGrpSpPr>
        <p:grpSpPr>
          <a:xfrm>
            <a:off x="599448" y="3308558"/>
            <a:ext cx="2489999" cy="2588607"/>
            <a:chOff x="599452" y="3110429"/>
            <a:chExt cx="2680589" cy="2786745"/>
          </a:xfrm>
        </p:grpSpPr>
        <p:sp>
          <p:nvSpPr>
            <p:cNvPr id="61" name="Google Shape;61;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2" name="Google Shape;62;p9"/>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63" name="Google Shape;63;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5" name="Google Shape;65;p9"/>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par>
                                <p:cTn fill="hold" nodeType="with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mph" presetID="8" presetSubtype="0">
                                  <p:stCondLst>
                                    <p:cond delay="0"/>
                                  </p:stCondLst>
                                  <p:childTnLst>
                                    <p:animRot by="-21600000">
                                      <p:cBhvr>
                                        <p:cTn dur="1000" fill="hold"/>
                                        <p:tgtEl>
                                          <p:spTgt spid="58"/>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pic>
        <p:nvPicPr>
          <p:cNvPr id="70" name="Google Shape;70;p10"/>
          <p:cNvPicPr preferRelativeResize="0"/>
          <p:nvPr/>
        </p:nvPicPr>
        <p:blipFill rotWithShape="1">
          <a:blip r:embed="rId3">
            <a:alphaModFix/>
          </a:blip>
          <a:srcRect b="345" l="0" r="0" t="355"/>
          <a:stretch/>
        </p:blipFill>
        <p:spPr>
          <a:xfrm>
            <a:off x="7996056" y="3427837"/>
            <a:ext cx="4306686" cy="4455224"/>
          </a:xfrm>
          <a:prstGeom prst="rect">
            <a:avLst/>
          </a:prstGeom>
          <a:noFill/>
          <a:ln>
            <a:noFill/>
          </a:ln>
        </p:spPr>
      </p:pic>
      <p:pic>
        <p:nvPicPr>
          <p:cNvPr id="71" name="Google Shape;71;p10"/>
          <p:cNvPicPr preferRelativeResize="0"/>
          <p:nvPr/>
        </p:nvPicPr>
        <p:blipFill rotWithShape="1">
          <a:blip r:embed="rId4">
            <a:alphaModFix/>
          </a:blip>
          <a:srcRect b="0" l="1181" r="1169" t="0"/>
          <a:stretch/>
        </p:blipFill>
        <p:spPr>
          <a:xfrm>
            <a:off x="13737890" y="3427837"/>
            <a:ext cx="4306685" cy="4455451"/>
          </a:xfrm>
          <a:prstGeom prst="rect">
            <a:avLst/>
          </a:prstGeom>
          <a:noFill/>
          <a:ln>
            <a:noFill/>
          </a:ln>
        </p:spPr>
      </p:pic>
      <p:sp>
        <p:nvSpPr>
          <p:cNvPr id="72" name="Google Shape;72;p10"/>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Introduce the sounds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grpSp>
        <p:nvGrpSpPr>
          <p:cNvPr id="73" name="Google Shape;73;p10"/>
          <p:cNvGrpSpPr/>
          <p:nvPr/>
        </p:nvGrpSpPr>
        <p:grpSpPr>
          <a:xfrm>
            <a:off x="599448" y="3308558"/>
            <a:ext cx="2489999" cy="2588607"/>
            <a:chOff x="599452" y="3110429"/>
            <a:chExt cx="2680589" cy="2786745"/>
          </a:xfrm>
        </p:grpSpPr>
        <p:sp>
          <p:nvSpPr>
            <p:cNvPr id="74" name="Google Shape;74;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5" name="Google Shape;75;p10"/>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76" name="Google Shape;76;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8" name="Google Shape;78;p10"/>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1000"/>
                                        <p:tgtEl>
                                          <p:spTgt spid="70"/>
                                        </p:tgtEl>
                                        <p:attrNameLst>
                                          <p:attrName>ppt_w</p:attrName>
                                        </p:attrNameLst>
                                      </p:cBhvr>
                                      <p:tavLst>
                                        <p:tav fmla="" tm="0">
                                          <p:val>
                                            <p:strVal val="0"/>
                                          </p:val>
                                        </p:tav>
                                        <p:tav fmla="" tm="100000">
                                          <p:val>
                                            <p:strVal val="#ppt_w"/>
                                          </p:val>
                                        </p:tav>
                                      </p:tavLst>
                                    </p:anim>
                                    <p:anim calcmode="lin" valueType="num">
                                      <p:cBhvr additive="base">
                                        <p:cTn dur="1000"/>
                                        <p:tgtEl>
                                          <p:spTgt spid="7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1000"/>
                                        <p:tgtEl>
                                          <p:spTgt spid="71"/>
                                        </p:tgtEl>
                                        <p:attrNameLst>
                                          <p:attrName>ppt_w</p:attrName>
                                        </p:attrNameLst>
                                      </p:cBhvr>
                                      <p:tavLst>
                                        <p:tav fmla="" tm="0">
                                          <p:val>
                                            <p:strVal val="0"/>
                                          </p:val>
                                        </p:tav>
                                        <p:tav fmla="" tm="100000">
                                          <p:val>
                                            <p:strVal val="#ppt_w"/>
                                          </p:val>
                                        </p:tav>
                                      </p:tavLst>
                                    </p:anim>
                                    <p:anim calcmode="lin" valueType="num">
                                      <p:cBhvr additive="base">
                                        <p:cTn dur="1000"/>
                                        <p:tgtEl>
                                          <p:spTgt spid="7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pic>
        <p:nvPicPr>
          <p:cNvPr id="84" name="Google Shape;84;p11"/>
          <p:cNvPicPr preferRelativeResize="0"/>
          <p:nvPr/>
        </p:nvPicPr>
        <p:blipFill rotWithShape="1">
          <a:blip r:embed="rId3">
            <a:alphaModFix/>
          </a:blip>
          <a:srcRect b="0" l="0" r="0" t="0"/>
          <a:stretch/>
        </p:blipFill>
        <p:spPr>
          <a:xfrm rot="5400000">
            <a:off x="6623662" y="2293085"/>
            <a:ext cx="10707313" cy="7033881"/>
          </a:xfrm>
          <a:prstGeom prst="rect">
            <a:avLst/>
          </a:prstGeom>
          <a:noFill/>
          <a:ln>
            <a:noFill/>
          </a:ln>
        </p:spPr>
      </p:pic>
      <p:sp>
        <p:nvSpPr>
          <p:cNvPr id="85" name="Google Shape;85;p11"/>
          <p:cNvSpPr txBox="1"/>
          <p:nvPr/>
        </p:nvSpPr>
        <p:spPr>
          <a:xfrm>
            <a:off x="8848059" y="1739002"/>
            <a:ext cx="6234300" cy="24765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4500" u="none" cap="none" strike="noStrike">
                <a:solidFill>
                  <a:schemeClr val="lt1"/>
                </a:solidFill>
                <a:latin typeface="Poppins"/>
                <a:ea typeface="Poppins"/>
                <a:cs typeface="Poppins"/>
                <a:sym typeface="Poppins"/>
              </a:rPr>
              <a:t>graph</a:t>
            </a:r>
            <a:endParaRPr b="1" i="0" sz="14500" u="none" cap="none" strike="noStrike">
              <a:solidFill>
                <a:schemeClr val="lt1"/>
              </a:solidFill>
              <a:latin typeface="Poppins"/>
              <a:ea typeface="Poppins"/>
              <a:cs typeface="Poppins"/>
              <a:sym typeface="Poppins"/>
            </a:endParaRPr>
          </a:p>
        </p:txBody>
      </p:sp>
      <p:sp>
        <p:nvSpPr>
          <p:cNvPr id="86" name="Google Shape;86;p11"/>
          <p:cNvSpPr txBox="1"/>
          <p:nvPr/>
        </p:nvSpPr>
        <p:spPr>
          <a:xfrm>
            <a:off x="9410783" y="5597616"/>
            <a:ext cx="6234300" cy="2642100"/>
          </a:xfrm>
          <a:prstGeom prst="rect">
            <a:avLst/>
          </a:prstGeom>
          <a:noFill/>
          <a:ln>
            <a:noFill/>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16500"/>
              <a:buFont typeface="Arial"/>
              <a:buNone/>
            </a:pPr>
            <a:r>
              <a:rPr b="1" i="0" lang="en" sz="14500" u="none" cap="none" strike="noStrike">
                <a:solidFill>
                  <a:schemeClr val="lt1"/>
                </a:solidFill>
                <a:latin typeface="Poppins"/>
                <a:ea typeface="Poppins"/>
                <a:cs typeface="Poppins"/>
                <a:sym typeface="Poppins"/>
              </a:rPr>
              <a:t>quiz</a:t>
            </a:r>
            <a:endParaRPr b="1" i="0" sz="14500" u="none" cap="none" strike="noStrike">
              <a:solidFill>
                <a:schemeClr val="lt1"/>
              </a:solidFill>
              <a:latin typeface="Poppins"/>
              <a:ea typeface="Poppins"/>
              <a:cs typeface="Poppins"/>
              <a:sym typeface="Poppins"/>
            </a:endParaRPr>
          </a:p>
        </p:txBody>
      </p:sp>
      <p:sp>
        <p:nvSpPr>
          <p:cNvPr id="87" name="Google Shape;87;p11"/>
          <p:cNvSpPr/>
          <p:nvPr/>
        </p:nvSpPr>
        <p:spPr>
          <a:xfrm>
            <a:off x="9445436" y="4383186"/>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8" name="Google Shape;88;p11"/>
          <p:cNvSpPr/>
          <p:nvPr/>
        </p:nvSpPr>
        <p:spPr>
          <a:xfrm>
            <a:off x="10341234" y="4383186"/>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9" name="Google Shape;89;p11"/>
          <p:cNvSpPr/>
          <p:nvPr/>
        </p:nvSpPr>
        <p:spPr>
          <a:xfrm>
            <a:off x="10022604" y="8239847"/>
            <a:ext cx="17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0" name="Google Shape;90;p11"/>
          <p:cNvSpPr/>
          <p:nvPr/>
        </p:nvSpPr>
        <p:spPr>
          <a:xfrm>
            <a:off x="12066712" y="82398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1" name="Google Shape;91;p11"/>
          <p:cNvSpPr/>
          <p:nvPr/>
        </p:nvSpPr>
        <p:spPr>
          <a:xfrm>
            <a:off x="9410775" y="4690375"/>
            <a:ext cx="5363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2" name="Google Shape;92;p11"/>
          <p:cNvSpPr/>
          <p:nvPr/>
        </p:nvSpPr>
        <p:spPr>
          <a:xfrm>
            <a:off x="9730022" y="8960166"/>
            <a:ext cx="38415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3" name="Google Shape;93;p11"/>
          <p:cNvSpPr/>
          <p:nvPr/>
        </p:nvSpPr>
        <p:spPr>
          <a:xfrm>
            <a:off x="11439003" y="4383186"/>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4" name="Google Shape;94;p11"/>
          <p:cNvSpPr/>
          <p:nvPr/>
        </p:nvSpPr>
        <p:spPr>
          <a:xfrm>
            <a:off x="12834548" y="8239821"/>
            <a:ext cx="5514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5" name="Google Shape;95;p11"/>
          <p:cNvSpPr/>
          <p:nvPr/>
        </p:nvSpPr>
        <p:spPr>
          <a:xfrm>
            <a:off x="12542057" y="4383212"/>
            <a:ext cx="1615500" cy="38340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a:effectLst>
            <a:outerShdw blurRad="28575"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6" name="Google Shape;96;p11"/>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7" name="Google Shape;97;p11"/>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98" name="Google Shape;98;p11"/>
          <p:cNvSpPr txBox="1"/>
          <p:nvPr/>
        </p:nvSpPr>
        <p:spPr>
          <a:xfrm>
            <a:off x="610317" y="626011"/>
            <a:ext cx="632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Blend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sounds</a:t>
            </a:r>
            <a:endParaRPr b="1" i="0" sz="7600" u="none" cap="none" strike="noStrike">
              <a:solidFill>
                <a:srgbClr val="0071B5"/>
              </a:solidFill>
              <a:latin typeface="Poppins Black"/>
              <a:ea typeface="Poppins Black"/>
              <a:cs typeface="Poppins Black"/>
              <a:sym typeface="Poppins Black"/>
            </a:endParaRPr>
          </a:p>
        </p:txBody>
      </p:sp>
      <p:sp>
        <p:nvSpPr>
          <p:cNvPr id="99" name="Google Shape;99;p11"/>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100" name="Google Shape;100;p11"/>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8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par>
                                <p:cTn fill="hold" nodeType="withEffect" presetClass="exit" presetID="1" presetSubtype="0">
                                  <p:stCondLst>
                                    <p:cond delay="0"/>
                                  </p:stCondLst>
                                  <p:childTnLst>
                                    <p:set>
                                      <p:cBhvr>
                                        <p:cTn dur="1" fill="hold">
                                          <p:stCondLst>
                                            <p:cond delay="1"/>
                                          </p:stCondLst>
                                        </p:cTn>
                                        <p:tgtEl>
                                          <p:spTgt spid="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par>
                                <p:cTn fill="hold" nodeType="withEffect" presetClass="exit" presetID="1" presetSubtype="0">
                                  <p:stCondLst>
                                    <p:cond delay="0"/>
                                  </p:stCondLst>
                                  <p:childTnLst>
                                    <p:set>
                                      <p:cBhvr>
                                        <p:cTn dur="1" fill="hold">
                                          <p:stCondLst>
                                            <p:cond delay="1"/>
                                          </p:stCondLst>
                                        </p:cTn>
                                        <p:tgtEl>
                                          <p:spTgt spid="9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9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grpSp>
        <p:nvGrpSpPr>
          <p:cNvPr id="106" name="Google Shape;106;p12"/>
          <p:cNvGrpSpPr/>
          <p:nvPr/>
        </p:nvGrpSpPr>
        <p:grpSpPr>
          <a:xfrm>
            <a:off x="7203376" y="2398407"/>
            <a:ext cx="4682186" cy="3109759"/>
            <a:chOff x="5784675" y="818500"/>
            <a:chExt cx="2737800" cy="1941900"/>
          </a:xfrm>
        </p:grpSpPr>
        <p:sp>
          <p:nvSpPr>
            <p:cNvPr id="107" name="Google Shape;107;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08" name="Google Shape;108;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500" u="none" cap="none" strike="noStrike">
                  <a:solidFill>
                    <a:schemeClr val="accent1"/>
                  </a:solidFill>
                  <a:latin typeface="Poppins"/>
                  <a:ea typeface="Poppins"/>
                  <a:cs typeface="Poppins"/>
                  <a:sym typeface="Poppins"/>
                </a:rPr>
                <a:t>quad</a:t>
              </a:r>
              <a:endParaRPr b="1" i="0" sz="9500" u="none" cap="none" strike="noStrike">
                <a:solidFill>
                  <a:schemeClr val="accent1"/>
                </a:solidFill>
                <a:latin typeface="Poppins"/>
                <a:ea typeface="Poppins"/>
                <a:cs typeface="Poppins"/>
                <a:sym typeface="Poppins"/>
              </a:endParaRPr>
            </a:p>
          </p:txBody>
        </p:sp>
      </p:grpSp>
      <p:grpSp>
        <p:nvGrpSpPr>
          <p:cNvPr id="109" name="Google Shape;109;p12"/>
          <p:cNvGrpSpPr/>
          <p:nvPr/>
        </p:nvGrpSpPr>
        <p:grpSpPr>
          <a:xfrm>
            <a:off x="13820986" y="2398408"/>
            <a:ext cx="5149802" cy="3109759"/>
            <a:chOff x="5784675" y="907452"/>
            <a:chExt cx="2737800" cy="1941900"/>
          </a:xfrm>
        </p:grpSpPr>
        <p:sp>
          <p:nvSpPr>
            <p:cNvPr id="110" name="Google Shape;110;p12"/>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1" name="Google Shape;111;p12"/>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500" u="none" cap="none" strike="noStrike">
                  <a:solidFill>
                    <a:schemeClr val="accent1"/>
                  </a:solidFill>
                  <a:latin typeface="Poppins"/>
                  <a:ea typeface="Poppins"/>
                  <a:cs typeface="Poppins"/>
                  <a:sym typeface="Poppins"/>
                </a:rPr>
                <a:t>quack</a:t>
              </a:r>
              <a:endParaRPr b="1" i="0" sz="9500" u="none" cap="none" strike="noStrike">
                <a:solidFill>
                  <a:schemeClr val="accent1"/>
                </a:solidFill>
                <a:latin typeface="Poppins"/>
                <a:ea typeface="Poppins"/>
                <a:cs typeface="Poppins"/>
                <a:sym typeface="Poppins"/>
              </a:endParaRPr>
            </a:p>
          </p:txBody>
        </p:sp>
      </p:grpSp>
      <p:grpSp>
        <p:nvGrpSpPr>
          <p:cNvPr id="112" name="Google Shape;112;p12"/>
          <p:cNvGrpSpPr/>
          <p:nvPr/>
        </p:nvGrpSpPr>
        <p:grpSpPr>
          <a:xfrm>
            <a:off x="10320214" y="6346109"/>
            <a:ext cx="4384039" cy="3109759"/>
            <a:chOff x="5784675" y="818500"/>
            <a:chExt cx="2737800" cy="1941900"/>
          </a:xfrm>
        </p:grpSpPr>
        <p:sp>
          <p:nvSpPr>
            <p:cNvPr id="113" name="Google Shape;113;p12"/>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14" name="Google Shape;114;p12"/>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9500" u="none" cap="none" strike="noStrike">
                  <a:solidFill>
                    <a:schemeClr val="accent1"/>
                  </a:solidFill>
                  <a:latin typeface="Poppins"/>
                  <a:ea typeface="Poppins"/>
                  <a:cs typeface="Poppins"/>
                  <a:sym typeface="Poppins"/>
                </a:rPr>
                <a:t>lick</a:t>
              </a:r>
              <a:endParaRPr b="1" i="0" sz="9500" u="none" cap="none" strike="noStrike">
                <a:solidFill>
                  <a:schemeClr val="accent1"/>
                </a:solidFill>
                <a:latin typeface="Poppins"/>
                <a:ea typeface="Poppins"/>
                <a:cs typeface="Poppins"/>
                <a:sym typeface="Poppins"/>
              </a:endParaRPr>
            </a:p>
          </p:txBody>
        </p:sp>
      </p:grpSp>
      <p:sp>
        <p:nvSpPr>
          <p:cNvPr id="115" name="Google Shape;115;p12"/>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16" name="Google Shape;116;p12"/>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17" name="Google Shape;117;p12"/>
          <p:cNvSpPr txBox="1"/>
          <p:nvPr/>
        </p:nvSpPr>
        <p:spPr>
          <a:xfrm>
            <a:off x="610316" y="626011"/>
            <a:ext cx="5601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Read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18" name="Google Shape;118;p12"/>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19" name="Google Shape;119;p12"/>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20" name="Google Shape;120;p12"/>
          <p:cNvPicPr preferRelativeResize="0"/>
          <p:nvPr/>
        </p:nvPicPr>
        <p:blipFill rotWithShape="1">
          <a:blip r:embed="rId5">
            <a:alphaModFix/>
          </a:blip>
          <a:srcRect b="0" l="0" r="0" t="0"/>
          <a:stretch/>
        </p:blipFill>
        <p:spPr>
          <a:xfrm>
            <a:off x="16174150" y="911325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1000"/>
                                        <p:tgtEl>
                                          <p:spTgt spid="106"/>
                                        </p:tgtEl>
                                        <p:attrNameLst>
                                          <p:attrName>ppt_w</p:attrName>
                                        </p:attrNameLst>
                                      </p:cBhvr>
                                      <p:tavLst>
                                        <p:tav fmla="" tm="0">
                                          <p:val>
                                            <p:strVal val="0"/>
                                          </p:val>
                                        </p:tav>
                                        <p:tav fmla="" tm="100000">
                                          <p:val>
                                            <p:strVal val="#ppt_w"/>
                                          </p:val>
                                        </p:tav>
                                      </p:tavLst>
                                    </p:anim>
                                    <p:anim calcmode="lin" valueType="num">
                                      <p:cBhvr additive="base">
                                        <p:cTn dur="1000"/>
                                        <p:tgtEl>
                                          <p:spTgt spid="10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ppt_w</p:attrName>
                                        </p:attrNameLst>
                                      </p:cBhvr>
                                      <p:tavLst>
                                        <p:tav fmla="" tm="0">
                                          <p:val>
                                            <p:strVal val="0"/>
                                          </p:val>
                                        </p:tav>
                                        <p:tav fmla="" tm="100000">
                                          <p:val>
                                            <p:strVal val="#ppt_w"/>
                                          </p:val>
                                        </p:tav>
                                      </p:tavLst>
                                    </p:anim>
                                    <p:anim calcmode="lin" valueType="num">
                                      <p:cBhvr additive="base">
                                        <p:cTn dur="1000"/>
                                        <p:tgtEl>
                                          <p:spTgt spid="11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13"/>
          <p:cNvSpPr txBox="1"/>
          <p:nvPr/>
        </p:nvSpPr>
        <p:spPr>
          <a:xfrm>
            <a:off x="6677207" y="3158472"/>
            <a:ext cx="12258600" cy="7925400"/>
          </a:xfrm>
          <a:prstGeom prst="rect">
            <a:avLst/>
          </a:prstGeom>
          <a:noFill/>
          <a:ln>
            <a:noFill/>
          </a:ln>
        </p:spPr>
        <p:txBody>
          <a:bodyPr anchorCtr="0" anchor="t" bIns="201050" lIns="201050" spcFirstLastPara="1" rIns="201050" wrap="square" tIns="201050">
            <a:noAutofit/>
          </a:bodyPr>
          <a:lstStyle/>
          <a:p>
            <a:pPr indent="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graph      	quiz</a:t>
            </a:r>
            <a:endParaRPr b="1" i="0" sz="12100" u="none" cap="none" strike="noStrike">
              <a:solidFill>
                <a:schemeClr val="accent1"/>
              </a:solidFill>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quit				     	 quilt</a:t>
            </a:r>
            <a:endParaRPr b="1" i="0" sz="121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Poppins"/>
              <a:ea typeface="Poppins"/>
              <a:cs typeface="Poppins"/>
              <a:sym typeface="Poppins"/>
            </a:endParaRPr>
          </a:p>
        </p:txBody>
      </p:sp>
      <p:sp>
        <p:nvSpPr>
          <p:cNvPr id="127" name="Google Shape;127;p13"/>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Decode </a:t>
            </a:r>
            <a:br>
              <a:rPr b="0" i="0" lang="en" sz="7600" u="none" cap="none" strike="noStrike">
                <a:solidFill>
                  <a:srgbClr val="0071B5"/>
                </a:solidFill>
                <a:latin typeface="Poppins Black"/>
                <a:ea typeface="Poppins Black"/>
                <a:cs typeface="Poppins Black"/>
                <a:sym typeface="Poppins Black"/>
              </a:rPr>
            </a:br>
            <a:r>
              <a:rPr b="0" i="0" lang="en" sz="7600" u="none" cap="none" strike="noStrike">
                <a:solidFill>
                  <a:srgbClr val="0071B5"/>
                </a:solidFill>
                <a:latin typeface="Poppins Black"/>
                <a:ea typeface="Poppins Black"/>
                <a:cs typeface="Poppins Black"/>
                <a:sym typeface="Poppins Black"/>
              </a:rPr>
              <a:t>the 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28" name="Google Shape;128;p13"/>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29" name="Google Shape;129;p13"/>
          <p:cNvPicPr preferRelativeResize="0"/>
          <p:nvPr/>
        </p:nvPicPr>
        <p:blipFill rotWithShape="1">
          <a:blip r:embed="rId3">
            <a:alphaModFix/>
          </a:blip>
          <a:srcRect b="0" l="0" r="0" t="0"/>
          <a:stretch/>
        </p:blipFill>
        <p:spPr>
          <a:xfrm>
            <a:off x="619374" y="3236875"/>
            <a:ext cx="3224603" cy="2332200"/>
          </a:xfrm>
          <a:prstGeom prst="rect">
            <a:avLst/>
          </a:prstGeom>
          <a:noFill/>
          <a:ln>
            <a:noFill/>
          </a:ln>
        </p:spPr>
      </p:pic>
      <p:pic>
        <p:nvPicPr>
          <p:cNvPr id="130" name="Google Shape;130;p13"/>
          <p:cNvPicPr preferRelativeResize="0"/>
          <p:nvPr/>
        </p:nvPicPr>
        <p:blipFill rotWithShape="1">
          <a:blip r:embed="rId4">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000"/>
                                        <p:tgtEl>
                                          <p:spTgt spid="126"/>
                                        </p:tgtEl>
                                        <p:attrNameLst>
                                          <p:attrName>ppt_w</p:attrName>
                                        </p:attrNameLst>
                                      </p:cBhvr>
                                      <p:tavLst>
                                        <p:tav fmla="" tm="0">
                                          <p:val>
                                            <p:strVal val="0"/>
                                          </p:val>
                                        </p:tav>
                                        <p:tav fmla="" tm="100000">
                                          <p:val>
                                            <p:strVal val="#ppt_w"/>
                                          </p:val>
                                        </p:tav>
                                      </p:tavLst>
                                    </p:anim>
                                    <p:anim calcmode="lin" valueType="num">
                                      <p:cBhvr additive="base">
                                        <p:cTn dur="1000"/>
                                        <p:tgtEl>
                                          <p:spTgt spid="1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14"/>
          <p:cNvPicPr preferRelativeResize="0"/>
          <p:nvPr/>
        </p:nvPicPr>
        <p:blipFill rotWithShape="1">
          <a:blip r:embed="rId3">
            <a:alphaModFix/>
          </a:blip>
          <a:srcRect b="0" l="0" r="0" t="0"/>
          <a:stretch/>
        </p:blipFill>
        <p:spPr>
          <a:xfrm>
            <a:off x="7217826" y="3861304"/>
            <a:ext cx="4245197" cy="3204568"/>
          </a:xfrm>
          <a:prstGeom prst="rect">
            <a:avLst/>
          </a:prstGeom>
          <a:noFill/>
          <a:ln>
            <a:noFill/>
          </a:ln>
        </p:spPr>
      </p:pic>
      <p:pic>
        <p:nvPicPr>
          <p:cNvPr id="137" name="Google Shape;137;p14"/>
          <p:cNvPicPr preferRelativeResize="0"/>
          <p:nvPr/>
        </p:nvPicPr>
        <p:blipFill rotWithShape="1">
          <a:blip r:embed="rId4">
            <a:alphaModFix/>
          </a:blip>
          <a:srcRect b="0" l="0" r="0" t="0"/>
          <a:stretch/>
        </p:blipFill>
        <p:spPr>
          <a:xfrm>
            <a:off x="10383664" y="3874012"/>
            <a:ext cx="4245197" cy="4245212"/>
          </a:xfrm>
          <a:prstGeom prst="rect">
            <a:avLst/>
          </a:prstGeom>
          <a:noFill/>
          <a:ln>
            <a:noFill/>
          </a:ln>
        </p:spPr>
      </p:pic>
      <p:pic>
        <p:nvPicPr>
          <p:cNvPr id="138" name="Google Shape;138;p14"/>
          <p:cNvPicPr preferRelativeResize="0"/>
          <p:nvPr/>
        </p:nvPicPr>
        <p:blipFill rotWithShape="1">
          <a:blip r:embed="rId5">
            <a:alphaModFix/>
          </a:blip>
          <a:srcRect b="0" l="0" r="0" t="0"/>
          <a:stretch/>
        </p:blipFill>
        <p:spPr>
          <a:xfrm>
            <a:off x="13597800" y="3874012"/>
            <a:ext cx="4245197" cy="4245212"/>
          </a:xfrm>
          <a:prstGeom prst="rect">
            <a:avLst/>
          </a:prstGeom>
          <a:noFill/>
          <a:ln>
            <a:noFill/>
          </a:ln>
        </p:spPr>
      </p:pic>
      <p:pic>
        <p:nvPicPr>
          <p:cNvPr id="139" name="Google Shape;139;p14"/>
          <p:cNvPicPr preferRelativeResize="0"/>
          <p:nvPr/>
        </p:nvPicPr>
        <p:blipFill rotWithShape="1">
          <a:blip r:embed="rId6">
            <a:alphaModFix/>
          </a:blip>
          <a:srcRect b="0" l="0" r="0" t="0"/>
          <a:stretch/>
        </p:blipFill>
        <p:spPr>
          <a:xfrm>
            <a:off x="16759866" y="3880663"/>
            <a:ext cx="3165844" cy="3165855"/>
          </a:xfrm>
          <a:prstGeom prst="rect">
            <a:avLst/>
          </a:prstGeom>
          <a:noFill/>
          <a:ln>
            <a:noFill/>
          </a:ln>
        </p:spPr>
      </p:pic>
      <p:sp>
        <p:nvSpPr>
          <p:cNvPr id="140" name="Google Shape;140;p14"/>
          <p:cNvSpPr txBox="1"/>
          <p:nvPr/>
        </p:nvSpPr>
        <p:spPr>
          <a:xfrm>
            <a:off x="7291203" y="3679350"/>
            <a:ext cx="4171800" cy="2669100"/>
          </a:xfrm>
          <a:prstGeom prst="rect">
            <a:avLst/>
          </a:prstGeom>
          <a:noFill/>
          <a:ln>
            <a:noFill/>
          </a:ln>
        </p:spPr>
        <p:txBody>
          <a:bodyPr anchorCtr="0" anchor="t" bIns="75375" lIns="150800" spcFirstLastPara="1" rIns="150800" wrap="square" tIns="75375">
            <a:noAutofit/>
          </a:bodyPr>
          <a:lstStyle/>
          <a:p>
            <a:pPr indent="0" lvl="0" marL="0" marR="0" rtl="0" algn="l">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c</a:t>
            </a:r>
            <a:r>
              <a:rPr b="1" i="0" lang="en" sz="20000" u="none" cap="none" strike="noStrike">
                <a:solidFill>
                  <a:schemeClr val="lt1"/>
                </a:solidFill>
                <a:latin typeface="Questrial"/>
                <a:ea typeface="Questrial"/>
                <a:cs typeface="Questrial"/>
                <a:sym typeface="Questrial"/>
              </a:rPr>
              <a:t>h</a:t>
            </a:r>
            <a:endParaRPr b="1" i="0" sz="20000" u="none" cap="none" strike="noStrike">
              <a:solidFill>
                <a:srgbClr val="000000"/>
              </a:solidFill>
              <a:latin typeface="Questrial"/>
              <a:ea typeface="Questrial"/>
              <a:cs typeface="Questrial"/>
              <a:sym typeface="Questrial"/>
            </a:endParaRPr>
          </a:p>
        </p:txBody>
      </p:sp>
      <p:sp>
        <p:nvSpPr>
          <p:cNvPr id="141" name="Google Shape;141;p14"/>
          <p:cNvSpPr txBox="1"/>
          <p:nvPr/>
        </p:nvSpPr>
        <p:spPr>
          <a:xfrm>
            <a:off x="16891926" y="3679351"/>
            <a:ext cx="3165900" cy="2669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t</a:t>
            </a:r>
            <a:endParaRPr b="1" i="0" sz="20000" u="none" cap="none" strike="noStrike">
              <a:solidFill>
                <a:srgbClr val="000000"/>
              </a:solidFill>
              <a:latin typeface="Poppins"/>
              <a:ea typeface="Poppins"/>
              <a:cs typeface="Poppins"/>
              <a:sym typeface="Poppins"/>
            </a:endParaRPr>
          </a:p>
        </p:txBody>
      </p:sp>
      <p:sp>
        <p:nvSpPr>
          <p:cNvPr id="142" name="Google Shape;142;p14"/>
          <p:cNvSpPr txBox="1"/>
          <p:nvPr/>
        </p:nvSpPr>
        <p:spPr>
          <a:xfrm>
            <a:off x="13928605" y="3679351"/>
            <a:ext cx="3165900" cy="2669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n</a:t>
            </a:r>
            <a:endParaRPr b="1" i="0" sz="20000" u="none" cap="none" strike="noStrike">
              <a:solidFill>
                <a:srgbClr val="000000"/>
              </a:solidFill>
              <a:latin typeface="Poppins"/>
              <a:ea typeface="Poppins"/>
              <a:cs typeface="Poppins"/>
              <a:sym typeface="Poppins"/>
            </a:endParaRPr>
          </a:p>
        </p:txBody>
      </p:sp>
      <p:sp>
        <p:nvSpPr>
          <p:cNvPr id="143" name="Google Shape;143;p14"/>
          <p:cNvSpPr txBox="1"/>
          <p:nvPr/>
        </p:nvSpPr>
        <p:spPr>
          <a:xfrm>
            <a:off x="10762791" y="3679351"/>
            <a:ext cx="3165900" cy="2669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a</a:t>
            </a:r>
            <a:endParaRPr b="1" i="0" sz="20000" u="none" cap="none" strike="noStrike">
              <a:solidFill>
                <a:srgbClr val="000000"/>
              </a:solidFill>
              <a:latin typeface="Poppins"/>
              <a:ea typeface="Poppins"/>
              <a:cs typeface="Poppins"/>
              <a:sym typeface="Poppins"/>
            </a:endParaRPr>
          </a:p>
        </p:txBody>
      </p:sp>
      <p:sp>
        <p:nvSpPr>
          <p:cNvPr id="144" name="Google Shape;144;p14"/>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45" name="Google Shape;145;p14"/>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46" name="Google Shape;146;p14"/>
          <p:cNvPicPr preferRelativeResize="0"/>
          <p:nvPr/>
        </p:nvPicPr>
        <p:blipFill rotWithShape="1">
          <a:blip r:embed="rId7">
            <a:alphaModFix/>
          </a:blip>
          <a:srcRect b="0" l="0" r="0" t="0"/>
          <a:stretch/>
        </p:blipFill>
        <p:spPr>
          <a:xfrm>
            <a:off x="537975" y="3283650"/>
            <a:ext cx="3734709" cy="2499625"/>
          </a:xfrm>
          <a:prstGeom prst="rect">
            <a:avLst/>
          </a:prstGeom>
          <a:noFill/>
          <a:ln>
            <a:noFill/>
          </a:ln>
        </p:spPr>
      </p:pic>
      <p:pic>
        <p:nvPicPr>
          <p:cNvPr id="147" name="Google Shape;147;p14"/>
          <p:cNvPicPr preferRelativeResize="0"/>
          <p:nvPr/>
        </p:nvPicPr>
        <p:blipFill rotWithShape="1">
          <a:blip r:embed="rId8">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15"/>
          <p:cNvSpPr/>
          <p:nvPr/>
        </p:nvSpPr>
        <p:spPr>
          <a:xfrm>
            <a:off x="10144525" y="3861920"/>
            <a:ext cx="5650212" cy="3581863"/>
          </a:xfrm>
          <a:custGeom>
            <a:rect b="b" l="l" r="r" t="t"/>
            <a:pathLst>
              <a:path extrusionOk="0" h="2786" w="4395">
                <a:moveTo>
                  <a:pt x="4315" y="1153"/>
                </a:moveTo>
                <a:lnTo>
                  <a:pt x="4315" y="1153"/>
                </a:lnTo>
                <a:cubicBezTo>
                  <a:pt x="4261" y="1087"/>
                  <a:pt x="4183" y="1052"/>
                  <a:pt x="4090" y="1052"/>
                </a:cubicBezTo>
                <a:lnTo>
                  <a:pt x="4090" y="1052"/>
                </a:lnTo>
                <a:cubicBezTo>
                  <a:pt x="4010" y="1052"/>
                  <a:pt x="3894" y="1085"/>
                  <a:pt x="3781" y="1141"/>
                </a:cubicBezTo>
                <a:lnTo>
                  <a:pt x="3781" y="1141"/>
                </a:lnTo>
                <a:cubicBezTo>
                  <a:pt x="3735" y="1163"/>
                  <a:pt x="3684" y="1160"/>
                  <a:pt x="3642" y="1134"/>
                </a:cubicBezTo>
                <a:lnTo>
                  <a:pt x="3642" y="1134"/>
                </a:lnTo>
                <a:cubicBezTo>
                  <a:pt x="3632" y="1127"/>
                  <a:pt x="3622" y="1120"/>
                  <a:pt x="3614" y="1111"/>
                </a:cubicBezTo>
                <a:lnTo>
                  <a:pt x="3614" y="1111"/>
                </a:lnTo>
                <a:cubicBezTo>
                  <a:pt x="3590" y="1085"/>
                  <a:pt x="3576" y="1051"/>
                  <a:pt x="3576" y="1014"/>
                </a:cubicBezTo>
                <a:lnTo>
                  <a:pt x="3576" y="1014"/>
                </a:lnTo>
                <a:lnTo>
                  <a:pt x="3576" y="128"/>
                </a:lnTo>
                <a:lnTo>
                  <a:pt x="3576" y="0"/>
                </a:lnTo>
                <a:lnTo>
                  <a:pt x="817" y="0"/>
                </a:lnTo>
                <a:lnTo>
                  <a:pt x="817" y="23"/>
                </a:lnTo>
                <a:lnTo>
                  <a:pt x="817" y="1035"/>
                </a:lnTo>
                <a:lnTo>
                  <a:pt x="817" y="1035"/>
                </a:lnTo>
                <a:cubicBezTo>
                  <a:pt x="817" y="1035"/>
                  <a:pt x="817" y="1035"/>
                  <a:pt x="817" y="1036"/>
                </a:cubicBezTo>
                <a:lnTo>
                  <a:pt x="817" y="1036"/>
                </a:lnTo>
                <a:cubicBezTo>
                  <a:pt x="812" y="1078"/>
                  <a:pt x="787" y="1116"/>
                  <a:pt x="750" y="1139"/>
                </a:cubicBezTo>
                <a:lnTo>
                  <a:pt x="750" y="1139"/>
                </a:lnTo>
                <a:cubicBezTo>
                  <a:pt x="713" y="1161"/>
                  <a:pt x="669" y="1166"/>
                  <a:pt x="629" y="1152"/>
                </a:cubicBezTo>
                <a:lnTo>
                  <a:pt x="629" y="1152"/>
                </a:lnTo>
                <a:cubicBezTo>
                  <a:pt x="624" y="1150"/>
                  <a:pt x="618" y="1147"/>
                  <a:pt x="613" y="1145"/>
                </a:cubicBezTo>
                <a:lnTo>
                  <a:pt x="613" y="1145"/>
                </a:lnTo>
                <a:cubicBezTo>
                  <a:pt x="598" y="1137"/>
                  <a:pt x="583" y="1131"/>
                  <a:pt x="569" y="1124"/>
                </a:cubicBezTo>
                <a:lnTo>
                  <a:pt x="569" y="1124"/>
                </a:lnTo>
                <a:cubicBezTo>
                  <a:pt x="469" y="1078"/>
                  <a:pt x="372" y="1051"/>
                  <a:pt x="304" y="1051"/>
                </a:cubicBezTo>
                <a:lnTo>
                  <a:pt x="304" y="1051"/>
                </a:lnTo>
                <a:cubicBezTo>
                  <a:pt x="210" y="1051"/>
                  <a:pt x="133" y="1086"/>
                  <a:pt x="79" y="1153"/>
                </a:cubicBezTo>
                <a:lnTo>
                  <a:pt x="79" y="1153"/>
                </a:lnTo>
                <a:cubicBezTo>
                  <a:pt x="28" y="1215"/>
                  <a:pt x="0" y="1304"/>
                  <a:pt x="0" y="1404"/>
                </a:cubicBezTo>
                <a:lnTo>
                  <a:pt x="0" y="1404"/>
                </a:lnTo>
                <a:cubicBezTo>
                  <a:pt x="0" y="1504"/>
                  <a:pt x="28" y="1593"/>
                  <a:pt x="79" y="1654"/>
                </a:cubicBezTo>
                <a:lnTo>
                  <a:pt x="79" y="1654"/>
                </a:lnTo>
                <a:cubicBezTo>
                  <a:pt x="133" y="1721"/>
                  <a:pt x="210" y="1755"/>
                  <a:pt x="304" y="1755"/>
                </a:cubicBezTo>
                <a:lnTo>
                  <a:pt x="304" y="1755"/>
                </a:lnTo>
                <a:cubicBezTo>
                  <a:pt x="384" y="1755"/>
                  <a:pt x="499" y="1722"/>
                  <a:pt x="613" y="1667"/>
                </a:cubicBezTo>
                <a:lnTo>
                  <a:pt x="613" y="1667"/>
                </a:lnTo>
                <a:cubicBezTo>
                  <a:pt x="658" y="1645"/>
                  <a:pt x="710" y="1648"/>
                  <a:pt x="751" y="1674"/>
                </a:cubicBezTo>
                <a:lnTo>
                  <a:pt x="751" y="1674"/>
                </a:lnTo>
                <a:cubicBezTo>
                  <a:pt x="762" y="1681"/>
                  <a:pt x="771" y="1689"/>
                  <a:pt x="780" y="1697"/>
                </a:cubicBezTo>
                <a:lnTo>
                  <a:pt x="780" y="1697"/>
                </a:lnTo>
                <a:cubicBezTo>
                  <a:pt x="800" y="1719"/>
                  <a:pt x="813" y="1747"/>
                  <a:pt x="817" y="1777"/>
                </a:cubicBezTo>
                <a:lnTo>
                  <a:pt x="817" y="2781"/>
                </a:lnTo>
                <a:lnTo>
                  <a:pt x="818" y="2781"/>
                </a:lnTo>
                <a:lnTo>
                  <a:pt x="818" y="2785"/>
                </a:lnTo>
                <a:lnTo>
                  <a:pt x="1252" y="2785"/>
                </a:lnTo>
                <a:lnTo>
                  <a:pt x="1252" y="2781"/>
                </a:lnTo>
                <a:lnTo>
                  <a:pt x="1808" y="2781"/>
                </a:lnTo>
                <a:lnTo>
                  <a:pt x="1808" y="2781"/>
                </a:lnTo>
                <a:cubicBezTo>
                  <a:pt x="1838" y="2781"/>
                  <a:pt x="1865" y="2767"/>
                  <a:pt x="1882" y="2741"/>
                </a:cubicBezTo>
                <a:lnTo>
                  <a:pt x="1882" y="2741"/>
                </a:lnTo>
                <a:cubicBezTo>
                  <a:pt x="1898" y="2715"/>
                  <a:pt x="1899" y="2682"/>
                  <a:pt x="1886" y="2655"/>
                </a:cubicBezTo>
                <a:lnTo>
                  <a:pt x="1886" y="2655"/>
                </a:lnTo>
                <a:cubicBezTo>
                  <a:pt x="1831" y="2543"/>
                  <a:pt x="1799" y="2432"/>
                  <a:pt x="1793" y="2346"/>
                </a:cubicBezTo>
                <a:lnTo>
                  <a:pt x="1793" y="2346"/>
                </a:lnTo>
                <a:cubicBezTo>
                  <a:pt x="1792" y="2338"/>
                  <a:pt x="1792" y="2330"/>
                  <a:pt x="1792" y="2322"/>
                </a:cubicBezTo>
                <a:lnTo>
                  <a:pt x="1792" y="2322"/>
                </a:lnTo>
                <a:cubicBezTo>
                  <a:pt x="1792" y="2211"/>
                  <a:pt x="1834" y="2119"/>
                  <a:pt x="1914" y="2055"/>
                </a:cubicBezTo>
                <a:lnTo>
                  <a:pt x="1914" y="2055"/>
                </a:lnTo>
                <a:cubicBezTo>
                  <a:pt x="1915" y="2054"/>
                  <a:pt x="1916" y="2053"/>
                  <a:pt x="1917" y="2052"/>
                </a:cubicBezTo>
                <a:lnTo>
                  <a:pt x="1917" y="2052"/>
                </a:lnTo>
                <a:cubicBezTo>
                  <a:pt x="1918" y="2051"/>
                  <a:pt x="1919" y="2050"/>
                  <a:pt x="1920" y="2049"/>
                </a:cubicBezTo>
                <a:lnTo>
                  <a:pt x="1920" y="2049"/>
                </a:lnTo>
                <a:cubicBezTo>
                  <a:pt x="1923" y="2047"/>
                  <a:pt x="1926" y="2044"/>
                  <a:pt x="1929" y="2042"/>
                </a:cubicBezTo>
                <a:lnTo>
                  <a:pt x="1929" y="2042"/>
                </a:lnTo>
                <a:cubicBezTo>
                  <a:pt x="1933" y="2040"/>
                  <a:pt x="1937" y="2037"/>
                  <a:pt x="1940" y="2035"/>
                </a:cubicBezTo>
                <a:lnTo>
                  <a:pt x="1940" y="2035"/>
                </a:lnTo>
                <a:cubicBezTo>
                  <a:pt x="1941" y="2035"/>
                  <a:pt x="1942" y="2034"/>
                  <a:pt x="1942" y="2033"/>
                </a:cubicBezTo>
                <a:lnTo>
                  <a:pt x="1942" y="2033"/>
                </a:lnTo>
                <a:cubicBezTo>
                  <a:pt x="2005" y="1992"/>
                  <a:pt x="2085" y="1968"/>
                  <a:pt x="2178" y="1964"/>
                </a:cubicBezTo>
                <a:lnTo>
                  <a:pt x="2178" y="1964"/>
                </a:lnTo>
                <a:cubicBezTo>
                  <a:pt x="2184" y="1964"/>
                  <a:pt x="2192" y="1964"/>
                  <a:pt x="2199" y="1964"/>
                </a:cubicBezTo>
                <a:lnTo>
                  <a:pt x="2199" y="1964"/>
                </a:lnTo>
                <a:cubicBezTo>
                  <a:pt x="2427" y="1964"/>
                  <a:pt x="2585" y="2090"/>
                  <a:pt x="2604" y="2283"/>
                </a:cubicBezTo>
                <a:lnTo>
                  <a:pt x="2604" y="2283"/>
                </a:lnTo>
                <a:cubicBezTo>
                  <a:pt x="2605" y="2295"/>
                  <a:pt x="2606" y="2309"/>
                  <a:pt x="2606" y="2322"/>
                </a:cubicBezTo>
                <a:lnTo>
                  <a:pt x="2606" y="2322"/>
                </a:lnTo>
                <a:cubicBezTo>
                  <a:pt x="2606" y="2409"/>
                  <a:pt x="2570" y="2531"/>
                  <a:pt x="2507" y="2655"/>
                </a:cubicBezTo>
                <a:lnTo>
                  <a:pt x="2507" y="2655"/>
                </a:lnTo>
                <a:cubicBezTo>
                  <a:pt x="2493" y="2682"/>
                  <a:pt x="2495" y="2714"/>
                  <a:pt x="2510" y="2739"/>
                </a:cubicBezTo>
                <a:lnTo>
                  <a:pt x="2510" y="2739"/>
                </a:lnTo>
                <a:cubicBezTo>
                  <a:pt x="2526" y="2766"/>
                  <a:pt x="2554" y="2781"/>
                  <a:pt x="2586" y="2781"/>
                </a:cubicBezTo>
                <a:lnTo>
                  <a:pt x="3576" y="2781"/>
                </a:lnTo>
                <a:lnTo>
                  <a:pt x="3576" y="1791"/>
                </a:lnTo>
                <a:lnTo>
                  <a:pt x="3576" y="1791"/>
                </a:lnTo>
                <a:cubicBezTo>
                  <a:pt x="3577" y="1785"/>
                  <a:pt x="3577" y="1779"/>
                  <a:pt x="3578" y="1773"/>
                </a:cubicBezTo>
                <a:lnTo>
                  <a:pt x="3578" y="1773"/>
                </a:lnTo>
                <a:cubicBezTo>
                  <a:pt x="3583" y="1730"/>
                  <a:pt x="3607" y="1692"/>
                  <a:pt x="3644" y="1669"/>
                </a:cubicBezTo>
                <a:lnTo>
                  <a:pt x="3644" y="1669"/>
                </a:lnTo>
                <a:cubicBezTo>
                  <a:pt x="3681" y="1647"/>
                  <a:pt x="3724" y="1642"/>
                  <a:pt x="3764" y="1656"/>
                </a:cubicBezTo>
                <a:lnTo>
                  <a:pt x="3764" y="1656"/>
                </a:lnTo>
                <a:cubicBezTo>
                  <a:pt x="3770" y="1658"/>
                  <a:pt x="3776" y="1660"/>
                  <a:pt x="3781" y="1663"/>
                </a:cubicBezTo>
                <a:lnTo>
                  <a:pt x="3781" y="1663"/>
                </a:lnTo>
                <a:cubicBezTo>
                  <a:pt x="3796" y="1670"/>
                  <a:pt x="3810" y="1678"/>
                  <a:pt x="3824" y="1684"/>
                </a:cubicBezTo>
                <a:lnTo>
                  <a:pt x="3824" y="1684"/>
                </a:lnTo>
                <a:cubicBezTo>
                  <a:pt x="3924" y="1730"/>
                  <a:pt x="4021" y="1757"/>
                  <a:pt x="4090" y="1757"/>
                </a:cubicBezTo>
                <a:lnTo>
                  <a:pt x="4090" y="1757"/>
                </a:lnTo>
                <a:cubicBezTo>
                  <a:pt x="4183" y="1757"/>
                  <a:pt x="4261" y="1722"/>
                  <a:pt x="4315" y="1656"/>
                </a:cubicBezTo>
                <a:lnTo>
                  <a:pt x="4315" y="1656"/>
                </a:lnTo>
                <a:cubicBezTo>
                  <a:pt x="4365" y="1593"/>
                  <a:pt x="4394" y="1505"/>
                  <a:pt x="4394" y="1405"/>
                </a:cubicBezTo>
                <a:lnTo>
                  <a:pt x="4394" y="1405"/>
                </a:lnTo>
                <a:cubicBezTo>
                  <a:pt x="4394" y="1306"/>
                  <a:pt x="4365" y="1216"/>
                  <a:pt x="4315" y="1153"/>
                </a:cubicBezTo>
              </a:path>
            </a:pathLst>
          </a:custGeom>
          <a:solidFill>
            <a:schemeClr val="accent3"/>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rgbClr val="000000"/>
              </a:solidFill>
              <a:latin typeface="Arial"/>
              <a:ea typeface="Arial"/>
              <a:cs typeface="Arial"/>
              <a:sym typeface="Arial"/>
            </a:endParaRPr>
          </a:p>
        </p:txBody>
      </p:sp>
      <p:grpSp>
        <p:nvGrpSpPr>
          <p:cNvPr id="154" name="Google Shape;154;p15"/>
          <p:cNvGrpSpPr/>
          <p:nvPr/>
        </p:nvGrpSpPr>
        <p:grpSpPr>
          <a:xfrm>
            <a:off x="6785206" y="2826228"/>
            <a:ext cx="4353444" cy="5653174"/>
            <a:chOff x="3085587" y="1285175"/>
            <a:chExt cx="1979738" cy="2570676"/>
          </a:xfrm>
        </p:grpSpPr>
        <p:sp>
          <p:nvSpPr>
            <p:cNvPr id="155" name="Google Shape;155;p15"/>
            <p:cNvSpPr/>
            <p:nvPr/>
          </p:nvSpPr>
          <p:spPr>
            <a:xfrm flipH="1">
              <a:off x="3434323" y="1285175"/>
              <a:ext cx="1631002" cy="2570676"/>
            </a:xfrm>
            <a:custGeom>
              <a:rect b="b" l="l" r="r" t="t"/>
              <a:pathLst>
                <a:path extrusionOk="0" h="4419" w="2762">
                  <a:moveTo>
                    <a:pt x="2757" y="841"/>
                  </a:moveTo>
                  <a:lnTo>
                    <a:pt x="2757" y="818"/>
                  </a:lnTo>
                  <a:lnTo>
                    <a:pt x="1766" y="818"/>
                  </a:lnTo>
                  <a:lnTo>
                    <a:pt x="1766" y="818"/>
                  </a:lnTo>
                  <a:cubicBezTo>
                    <a:pt x="1759" y="818"/>
                    <a:pt x="1753" y="817"/>
                    <a:pt x="1747" y="817"/>
                  </a:cubicBezTo>
                  <a:lnTo>
                    <a:pt x="1747" y="817"/>
                  </a:lnTo>
                  <a:cubicBezTo>
                    <a:pt x="1704" y="811"/>
                    <a:pt x="1667" y="787"/>
                    <a:pt x="1644" y="749"/>
                  </a:cubicBezTo>
                  <a:lnTo>
                    <a:pt x="1644" y="749"/>
                  </a:lnTo>
                  <a:cubicBezTo>
                    <a:pt x="1621" y="713"/>
                    <a:pt x="1617" y="669"/>
                    <a:pt x="1631" y="629"/>
                  </a:cubicBezTo>
                  <a:lnTo>
                    <a:pt x="1631" y="629"/>
                  </a:lnTo>
                  <a:cubicBezTo>
                    <a:pt x="1633" y="623"/>
                    <a:pt x="1635" y="618"/>
                    <a:pt x="1638" y="612"/>
                  </a:cubicBezTo>
                  <a:lnTo>
                    <a:pt x="1638" y="612"/>
                  </a:lnTo>
                  <a:cubicBezTo>
                    <a:pt x="1646" y="598"/>
                    <a:pt x="1652" y="584"/>
                    <a:pt x="1659" y="569"/>
                  </a:cubicBezTo>
                  <a:lnTo>
                    <a:pt x="1659" y="569"/>
                  </a:lnTo>
                  <a:cubicBezTo>
                    <a:pt x="1705" y="469"/>
                    <a:pt x="1732" y="372"/>
                    <a:pt x="1732" y="304"/>
                  </a:cubicBezTo>
                  <a:lnTo>
                    <a:pt x="1732" y="304"/>
                  </a:lnTo>
                  <a:cubicBezTo>
                    <a:pt x="1732" y="211"/>
                    <a:pt x="1696" y="132"/>
                    <a:pt x="1630" y="79"/>
                  </a:cubicBezTo>
                  <a:lnTo>
                    <a:pt x="1630" y="79"/>
                  </a:lnTo>
                  <a:cubicBezTo>
                    <a:pt x="1568" y="28"/>
                    <a:pt x="1479" y="0"/>
                    <a:pt x="1379" y="0"/>
                  </a:cubicBezTo>
                  <a:lnTo>
                    <a:pt x="1379" y="0"/>
                  </a:lnTo>
                  <a:cubicBezTo>
                    <a:pt x="1279" y="0"/>
                    <a:pt x="1190" y="28"/>
                    <a:pt x="1128" y="79"/>
                  </a:cubicBezTo>
                  <a:lnTo>
                    <a:pt x="1128" y="79"/>
                  </a:lnTo>
                  <a:cubicBezTo>
                    <a:pt x="1061" y="132"/>
                    <a:pt x="1026" y="211"/>
                    <a:pt x="1026" y="304"/>
                  </a:cubicBezTo>
                  <a:lnTo>
                    <a:pt x="1026" y="304"/>
                  </a:lnTo>
                  <a:cubicBezTo>
                    <a:pt x="1026" y="384"/>
                    <a:pt x="1059" y="499"/>
                    <a:pt x="1115" y="613"/>
                  </a:cubicBezTo>
                  <a:lnTo>
                    <a:pt x="1115" y="613"/>
                  </a:lnTo>
                  <a:cubicBezTo>
                    <a:pt x="1136" y="658"/>
                    <a:pt x="1134" y="710"/>
                    <a:pt x="1107" y="751"/>
                  </a:cubicBezTo>
                  <a:lnTo>
                    <a:pt x="1107" y="751"/>
                  </a:lnTo>
                  <a:cubicBezTo>
                    <a:pt x="1101" y="762"/>
                    <a:pt x="1093" y="771"/>
                    <a:pt x="1085" y="779"/>
                  </a:cubicBezTo>
                  <a:lnTo>
                    <a:pt x="1085" y="779"/>
                  </a:lnTo>
                  <a:cubicBezTo>
                    <a:pt x="1059" y="804"/>
                    <a:pt x="1025" y="818"/>
                    <a:pt x="987" y="818"/>
                  </a:cubicBezTo>
                  <a:lnTo>
                    <a:pt x="987" y="818"/>
                  </a:lnTo>
                  <a:lnTo>
                    <a:pt x="0" y="818"/>
                  </a:lnTo>
                  <a:lnTo>
                    <a:pt x="0" y="1252"/>
                  </a:lnTo>
                  <a:lnTo>
                    <a:pt x="0" y="1252"/>
                  </a:lnTo>
                  <a:lnTo>
                    <a:pt x="0" y="1832"/>
                  </a:lnTo>
                  <a:lnTo>
                    <a:pt x="0" y="1832"/>
                  </a:lnTo>
                  <a:cubicBezTo>
                    <a:pt x="0" y="1862"/>
                    <a:pt x="16" y="1889"/>
                    <a:pt x="41" y="1906"/>
                  </a:cubicBezTo>
                  <a:lnTo>
                    <a:pt x="41" y="1906"/>
                  </a:lnTo>
                  <a:cubicBezTo>
                    <a:pt x="68" y="1922"/>
                    <a:pt x="99" y="1924"/>
                    <a:pt x="128" y="1910"/>
                  </a:cubicBezTo>
                  <a:lnTo>
                    <a:pt x="128" y="1910"/>
                  </a:lnTo>
                  <a:cubicBezTo>
                    <a:pt x="240" y="1856"/>
                    <a:pt x="350" y="1822"/>
                    <a:pt x="436" y="1817"/>
                  </a:cubicBezTo>
                  <a:lnTo>
                    <a:pt x="436" y="1817"/>
                  </a:lnTo>
                  <a:cubicBezTo>
                    <a:pt x="444" y="1817"/>
                    <a:pt x="453" y="1816"/>
                    <a:pt x="460" y="1816"/>
                  </a:cubicBezTo>
                  <a:lnTo>
                    <a:pt x="460" y="1816"/>
                  </a:lnTo>
                  <a:cubicBezTo>
                    <a:pt x="571" y="1816"/>
                    <a:pt x="663" y="1858"/>
                    <a:pt x="728" y="1938"/>
                  </a:cubicBezTo>
                  <a:lnTo>
                    <a:pt x="728" y="1938"/>
                  </a:lnTo>
                  <a:cubicBezTo>
                    <a:pt x="729" y="1939"/>
                    <a:pt x="729" y="1940"/>
                    <a:pt x="731" y="1941"/>
                  </a:cubicBezTo>
                  <a:lnTo>
                    <a:pt x="731" y="1941"/>
                  </a:lnTo>
                  <a:cubicBezTo>
                    <a:pt x="731" y="1943"/>
                    <a:pt x="733" y="1943"/>
                    <a:pt x="733" y="1944"/>
                  </a:cubicBezTo>
                  <a:lnTo>
                    <a:pt x="733" y="1944"/>
                  </a:lnTo>
                  <a:cubicBezTo>
                    <a:pt x="735" y="1948"/>
                    <a:pt x="738" y="1950"/>
                    <a:pt x="740" y="1954"/>
                  </a:cubicBezTo>
                  <a:lnTo>
                    <a:pt x="740" y="1954"/>
                  </a:lnTo>
                  <a:cubicBezTo>
                    <a:pt x="743" y="1957"/>
                    <a:pt x="745" y="1961"/>
                    <a:pt x="747" y="1964"/>
                  </a:cubicBezTo>
                  <a:lnTo>
                    <a:pt x="747" y="1964"/>
                  </a:lnTo>
                  <a:cubicBezTo>
                    <a:pt x="748" y="1965"/>
                    <a:pt x="748" y="1966"/>
                    <a:pt x="749" y="1966"/>
                  </a:cubicBezTo>
                  <a:lnTo>
                    <a:pt x="749" y="1966"/>
                  </a:lnTo>
                  <a:cubicBezTo>
                    <a:pt x="791" y="2029"/>
                    <a:pt x="815" y="2110"/>
                    <a:pt x="818" y="2202"/>
                  </a:cubicBezTo>
                  <a:lnTo>
                    <a:pt x="818" y="2202"/>
                  </a:lnTo>
                  <a:cubicBezTo>
                    <a:pt x="819" y="2209"/>
                    <a:pt x="819" y="2216"/>
                    <a:pt x="819" y="2223"/>
                  </a:cubicBezTo>
                  <a:lnTo>
                    <a:pt x="819" y="2223"/>
                  </a:lnTo>
                  <a:cubicBezTo>
                    <a:pt x="819" y="2450"/>
                    <a:pt x="692" y="2608"/>
                    <a:pt x="500" y="2627"/>
                  </a:cubicBezTo>
                  <a:lnTo>
                    <a:pt x="500" y="2627"/>
                  </a:lnTo>
                  <a:cubicBezTo>
                    <a:pt x="487" y="2628"/>
                    <a:pt x="474" y="2629"/>
                    <a:pt x="460" y="2629"/>
                  </a:cubicBezTo>
                  <a:lnTo>
                    <a:pt x="460" y="2629"/>
                  </a:lnTo>
                  <a:cubicBezTo>
                    <a:pt x="373" y="2629"/>
                    <a:pt x="252" y="2593"/>
                    <a:pt x="128" y="2530"/>
                  </a:cubicBezTo>
                  <a:lnTo>
                    <a:pt x="128" y="2530"/>
                  </a:lnTo>
                  <a:cubicBezTo>
                    <a:pt x="101" y="2516"/>
                    <a:pt x="69" y="2517"/>
                    <a:pt x="43" y="2533"/>
                  </a:cubicBezTo>
                  <a:lnTo>
                    <a:pt x="43" y="2533"/>
                  </a:lnTo>
                  <a:cubicBezTo>
                    <a:pt x="16" y="2550"/>
                    <a:pt x="0" y="2578"/>
                    <a:pt x="0" y="2609"/>
                  </a:cubicBezTo>
                  <a:lnTo>
                    <a:pt x="0" y="3599"/>
                  </a:lnTo>
                  <a:lnTo>
                    <a:pt x="992" y="3599"/>
                  </a:lnTo>
                  <a:lnTo>
                    <a:pt x="992" y="3599"/>
                  </a:lnTo>
                  <a:cubicBezTo>
                    <a:pt x="998" y="3599"/>
                    <a:pt x="1004" y="3600"/>
                    <a:pt x="1010" y="3601"/>
                  </a:cubicBezTo>
                  <a:lnTo>
                    <a:pt x="1010" y="3601"/>
                  </a:lnTo>
                  <a:cubicBezTo>
                    <a:pt x="1053" y="3606"/>
                    <a:pt x="1091" y="3631"/>
                    <a:pt x="1113" y="3668"/>
                  </a:cubicBezTo>
                  <a:lnTo>
                    <a:pt x="1113" y="3668"/>
                  </a:lnTo>
                  <a:cubicBezTo>
                    <a:pt x="1136" y="3705"/>
                    <a:pt x="1141" y="3749"/>
                    <a:pt x="1126" y="3788"/>
                  </a:cubicBezTo>
                  <a:lnTo>
                    <a:pt x="1126" y="3788"/>
                  </a:lnTo>
                  <a:cubicBezTo>
                    <a:pt x="1125" y="3794"/>
                    <a:pt x="1122" y="3800"/>
                    <a:pt x="1119" y="3805"/>
                  </a:cubicBezTo>
                  <a:lnTo>
                    <a:pt x="1119" y="3805"/>
                  </a:lnTo>
                  <a:cubicBezTo>
                    <a:pt x="1112" y="3820"/>
                    <a:pt x="1105" y="3834"/>
                    <a:pt x="1098" y="3849"/>
                  </a:cubicBezTo>
                  <a:lnTo>
                    <a:pt x="1098" y="3849"/>
                  </a:lnTo>
                  <a:cubicBezTo>
                    <a:pt x="1052" y="3949"/>
                    <a:pt x="1026" y="4045"/>
                    <a:pt x="1026" y="4114"/>
                  </a:cubicBezTo>
                  <a:lnTo>
                    <a:pt x="1026" y="4114"/>
                  </a:lnTo>
                  <a:cubicBezTo>
                    <a:pt x="1026" y="4207"/>
                    <a:pt x="1061" y="4285"/>
                    <a:pt x="1127" y="4339"/>
                  </a:cubicBezTo>
                  <a:lnTo>
                    <a:pt x="1127" y="4339"/>
                  </a:lnTo>
                  <a:cubicBezTo>
                    <a:pt x="1189" y="4390"/>
                    <a:pt x="1279" y="4418"/>
                    <a:pt x="1378" y="4418"/>
                  </a:cubicBezTo>
                  <a:lnTo>
                    <a:pt x="1378" y="4418"/>
                  </a:lnTo>
                  <a:cubicBezTo>
                    <a:pt x="1478" y="4418"/>
                    <a:pt x="1567" y="4390"/>
                    <a:pt x="1630" y="4339"/>
                  </a:cubicBezTo>
                  <a:lnTo>
                    <a:pt x="1630" y="4339"/>
                  </a:lnTo>
                  <a:cubicBezTo>
                    <a:pt x="1696" y="4285"/>
                    <a:pt x="1731" y="4207"/>
                    <a:pt x="1731" y="4114"/>
                  </a:cubicBezTo>
                  <a:lnTo>
                    <a:pt x="1731" y="4114"/>
                  </a:lnTo>
                  <a:cubicBezTo>
                    <a:pt x="1731" y="4034"/>
                    <a:pt x="1698" y="3918"/>
                    <a:pt x="1642" y="3805"/>
                  </a:cubicBezTo>
                  <a:lnTo>
                    <a:pt x="1642" y="3805"/>
                  </a:lnTo>
                  <a:cubicBezTo>
                    <a:pt x="1621" y="3760"/>
                    <a:pt x="1624" y="3708"/>
                    <a:pt x="1650" y="3666"/>
                  </a:cubicBezTo>
                  <a:lnTo>
                    <a:pt x="1650" y="3666"/>
                  </a:lnTo>
                  <a:cubicBezTo>
                    <a:pt x="1657" y="3656"/>
                    <a:pt x="1664" y="3647"/>
                    <a:pt x="1672" y="3638"/>
                  </a:cubicBezTo>
                  <a:lnTo>
                    <a:pt x="1672" y="3638"/>
                  </a:lnTo>
                  <a:cubicBezTo>
                    <a:pt x="1698" y="3614"/>
                    <a:pt x="1733" y="3599"/>
                    <a:pt x="1770" y="3599"/>
                  </a:cubicBezTo>
                  <a:lnTo>
                    <a:pt x="1770" y="3599"/>
                  </a:lnTo>
                  <a:lnTo>
                    <a:pt x="2761" y="3599"/>
                  </a:lnTo>
                  <a:lnTo>
                    <a:pt x="2761" y="841"/>
                  </a:lnTo>
                  <a:lnTo>
                    <a:pt x="2757" y="841"/>
                  </a:lnTo>
                </a:path>
              </a:pathLst>
            </a:custGeom>
            <a:solidFill>
              <a:schemeClr val="accent1"/>
            </a:solidFill>
            <a:ln>
              <a:noFill/>
            </a:ln>
          </p:spPr>
          <p:txBody>
            <a:bodyPr anchorCtr="0" anchor="ctr" bIns="75375" lIns="150800" spcFirstLastPara="1" rIns="150800" wrap="square" tIns="75375">
              <a:noAutofit/>
            </a:bodyPr>
            <a:lstStyle/>
            <a:p>
              <a:pPr indent="0" lvl="0" marL="0" marR="0" rtl="0" algn="l">
                <a:lnSpc>
                  <a:spcPct val="100000"/>
                </a:lnSpc>
                <a:spcBef>
                  <a:spcPts val="0"/>
                </a:spcBef>
                <a:spcAft>
                  <a:spcPts val="0"/>
                </a:spcAft>
                <a:buClr>
                  <a:srgbClr val="000000"/>
                </a:buClr>
                <a:buSzPts val="10800"/>
                <a:buFont typeface="Arial"/>
                <a:buNone/>
              </a:pPr>
              <a:r>
                <a:t/>
              </a:r>
              <a:endParaRPr b="0" i="0" sz="10800" u="none" cap="none" strike="noStrike">
                <a:solidFill>
                  <a:schemeClr val="lt1"/>
                </a:solidFill>
                <a:latin typeface="Arial"/>
                <a:ea typeface="Arial"/>
                <a:cs typeface="Arial"/>
                <a:sym typeface="Arial"/>
              </a:endParaRPr>
            </a:p>
          </p:txBody>
        </p:sp>
        <p:sp>
          <p:nvSpPr>
            <p:cNvPr id="156" name="Google Shape;156;p15"/>
            <p:cNvSpPr txBox="1"/>
            <p:nvPr/>
          </p:nvSpPr>
          <p:spPr>
            <a:xfrm>
              <a:off x="3085587" y="1679925"/>
              <a:ext cx="1898700" cy="14634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6500" u="none" cap="none" strike="noStrike">
                  <a:solidFill>
                    <a:schemeClr val="lt1"/>
                  </a:solidFill>
                  <a:latin typeface="Poppins"/>
                  <a:ea typeface="Poppins"/>
                  <a:cs typeface="Poppins"/>
                  <a:sym typeface="Poppins"/>
                </a:rPr>
                <a:t>ch</a:t>
              </a:r>
              <a:endParaRPr b="1" i="0" sz="16500" u="none" cap="none" strike="noStrike">
                <a:solidFill>
                  <a:srgbClr val="000000"/>
                </a:solidFill>
                <a:latin typeface="Poppins"/>
                <a:ea typeface="Poppins"/>
                <a:cs typeface="Poppins"/>
                <a:sym typeface="Poppins"/>
              </a:endParaRPr>
            </a:p>
          </p:txBody>
        </p:sp>
      </p:grpSp>
      <p:sp>
        <p:nvSpPr>
          <p:cNvPr id="157" name="Google Shape;157;p15"/>
          <p:cNvSpPr txBox="1"/>
          <p:nvPr/>
        </p:nvSpPr>
        <p:spPr>
          <a:xfrm>
            <a:off x="11069367" y="3694330"/>
            <a:ext cx="3800400" cy="32181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6500" u="none" cap="none" strike="noStrike">
                <a:solidFill>
                  <a:schemeClr val="lt1"/>
                </a:solidFill>
                <a:latin typeface="Poppins"/>
                <a:ea typeface="Poppins"/>
                <a:cs typeface="Poppins"/>
                <a:sym typeface="Poppins"/>
              </a:rPr>
              <a:t>i</a:t>
            </a:r>
            <a:endParaRPr b="1" i="0" sz="16500" u="none" cap="none" strike="noStrike">
              <a:solidFill>
                <a:srgbClr val="000000"/>
              </a:solidFill>
              <a:latin typeface="Poppins"/>
              <a:ea typeface="Poppins"/>
              <a:cs typeface="Poppins"/>
              <a:sym typeface="Poppins"/>
            </a:endParaRPr>
          </a:p>
        </p:txBody>
      </p:sp>
      <p:grpSp>
        <p:nvGrpSpPr>
          <p:cNvPr id="158" name="Google Shape;158;p15"/>
          <p:cNvGrpSpPr/>
          <p:nvPr/>
        </p:nvGrpSpPr>
        <p:grpSpPr>
          <a:xfrm>
            <a:off x="14814333" y="2812099"/>
            <a:ext cx="3941323" cy="5655643"/>
            <a:chOff x="6736850" y="1278750"/>
            <a:chExt cx="1792325" cy="2571799"/>
          </a:xfrm>
        </p:grpSpPr>
        <p:pic>
          <p:nvPicPr>
            <p:cNvPr id="159" name="Google Shape;159;p15"/>
            <p:cNvPicPr preferRelativeResize="0"/>
            <p:nvPr/>
          </p:nvPicPr>
          <p:blipFill rotWithShape="1">
            <a:blip r:embed="rId3">
              <a:alphaModFix/>
            </a:blip>
            <a:srcRect b="0" l="0" r="0" t="0"/>
            <a:stretch/>
          </p:blipFill>
          <p:spPr>
            <a:xfrm>
              <a:off x="6736850" y="1278750"/>
              <a:ext cx="1603375" cy="2571799"/>
            </a:xfrm>
            <a:prstGeom prst="rect">
              <a:avLst/>
            </a:prstGeom>
            <a:noFill/>
            <a:ln>
              <a:noFill/>
            </a:ln>
          </p:spPr>
        </p:pic>
        <p:sp>
          <p:nvSpPr>
            <p:cNvPr id="160" name="Google Shape;160;p15"/>
            <p:cNvSpPr txBox="1"/>
            <p:nvPr/>
          </p:nvSpPr>
          <p:spPr>
            <a:xfrm>
              <a:off x="6934675" y="1679913"/>
              <a:ext cx="1594500" cy="13443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6500" u="none" cap="none" strike="noStrike">
                  <a:solidFill>
                    <a:schemeClr val="lt1"/>
                  </a:solidFill>
                  <a:latin typeface="Poppins"/>
                  <a:ea typeface="Poppins"/>
                  <a:cs typeface="Poppins"/>
                  <a:sym typeface="Poppins"/>
                </a:rPr>
                <a:t>ck</a:t>
              </a:r>
              <a:endParaRPr b="1" i="0" sz="16500" u="none" cap="none" strike="noStrike">
                <a:solidFill>
                  <a:srgbClr val="000000"/>
                </a:solidFill>
                <a:latin typeface="Poppins"/>
                <a:ea typeface="Poppins"/>
                <a:cs typeface="Poppins"/>
                <a:sym typeface="Poppins"/>
              </a:endParaRPr>
            </a:p>
          </p:txBody>
        </p:sp>
      </p:grpSp>
      <p:sp>
        <p:nvSpPr>
          <p:cNvPr id="161" name="Google Shape;161;p15"/>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pic>
        <p:nvPicPr>
          <p:cNvPr id="162" name="Google Shape;162;p15"/>
          <p:cNvPicPr preferRelativeResize="0"/>
          <p:nvPr/>
        </p:nvPicPr>
        <p:blipFill rotWithShape="1">
          <a:blip r:embed="rId4">
            <a:alphaModFix/>
          </a:blip>
          <a:srcRect b="0" l="0" r="0" t="0"/>
          <a:stretch/>
        </p:blipFill>
        <p:spPr>
          <a:xfrm>
            <a:off x="537975" y="3283650"/>
            <a:ext cx="3734709" cy="2499625"/>
          </a:xfrm>
          <a:prstGeom prst="rect">
            <a:avLst/>
          </a:prstGeom>
          <a:noFill/>
          <a:ln>
            <a:noFill/>
          </a:ln>
        </p:spPr>
      </p:pic>
      <p:pic>
        <p:nvPicPr>
          <p:cNvPr id="163" name="Google Shape;163;p15"/>
          <p:cNvPicPr preferRelativeResize="0"/>
          <p:nvPr/>
        </p:nvPicPr>
        <p:blipFill rotWithShape="1">
          <a:blip r:embed="rId5">
            <a:alphaModFix/>
          </a:blip>
          <a:srcRect b="0" l="0" r="0" t="0"/>
          <a:stretch/>
        </p:blipFill>
        <p:spPr>
          <a:xfrm>
            <a:off x="18281858" y="549800"/>
            <a:ext cx="669700" cy="12859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grpSp>
        <p:nvGrpSpPr>
          <p:cNvPr id="169" name="Google Shape;169;p16"/>
          <p:cNvGrpSpPr/>
          <p:nvPr/>
        </p:nvGrpSpPr>
        <p:grpSpPr>
          <a:xfrm>
            <a:off x="9957980" y="4100679"/>
            <a:ext cx="5833157" cy="3109759"/>
            <a:chOff x="5784675" y="818500"/>
            <a:chExt cx="2737800" cy="1941900"/>
          </a:xfrm>
        </p:grpSpPr>
        <p:sp>
          <p:nvSpPr>
            <p:cNvPr id="170" name="Google Shape;170;p16"/>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71" name="Google Shape;171;p16"/>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1000" u="none" cap="none" strike="noStrike">
                  <a:solidFill>
                    <a:schemeClr val="accent2"/>
                  </a:solidFill>
                  <a:latin typeface="Poppins"/>
                  <a:ea typeface="Poppins"/>
                  <a:cs typeface="Poppins"/>
                  <a:sym typeface="Poppins"/>
                </a:rPr>
                <a:t>write</a:t>
              </a:r>
              <a:endParaRPr b="1" i="0" sz="11000" u="none" cap="none" strike="noStrike">
                <a:solidFill>
                  <a:schemeClr val="accent2"/>
                </a:solidFill>
                <a:latin typeface="Poppins"/>
                <a:ea typeface="Poppins"/>
                <a:cs typeface="Poppins"/>
                <a:sym typeface="Poppins"/>
              </a:endParaRPr>
            </a:p>
          </p:txBody>
        </p:sp>
      </p:grpSp>
      <p:sp>
        <p:nvSpPr>
          <p:cNvPr id="172" name="Google Shape;172;p16"/>
          <p:cNvSpPr/>
          <p:nvPr/>
        </p:nvSpPr>
        <p:spPr>
          <a:xfrm>
            <a:off x="11055746" y="4992976"/>
            <a:ext cx="1820400" cy="15423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8627"/>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73" name="Google Shape;173;p16"/>
          <p:cNvSpPr txBox="1"/>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High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Frequency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rPr b="0" i="0" lang="en" sz="7600" u="none" cap="none" strike="noStrike">
                <a:solidFill>
                  <a:srgbClr val="0071B5"/>
                </a:solidFill>
                <a:latin typeface="Poppins Black"/>
                <a:ea typeface="Poppins Black"/>
                <a:cs typeface="Poppins Black"/>
                <a:sym typeface="Poppins Black"/>
              </a:rPr>
              <a:t>Words</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a:p>
            <a:pPr indent="0" lvl="0" marL="0" marR="0" rtl="0" algn="l">
              <a:lnSpc>
                <a:spcPct val="100000"/>
              </a:lnSpc>
              <a:spcBef>
                <a:spcPts val="0"/>
              </a:spcBef>
              <a:spcAft>
                <a:spcPts val="0"/>
              </a:spcAft>
              <a:buClr>
                <a:srgbClr val="000000"/>
              </a:buClr>
              <a:buSzPts val="7600"/>
              <a:buFont typeface="Arial"/>
              <a:buNone/>
            </a:pPr>
            <a:r>
              <a:t/>
            </a:r>
            <a:endParaRPr b="0" i="0" sz="7600" u="none" cap="none" strike="noStrike">
              <a:solidFill>
                <a:srgbClr val="0071B5"/>
              </a:solidFill>
              <a:latin typeface="Poppins Black"/>
              <a:ea typeface="Poppins Black"/>
              <a:cs typeface="Poppins Black"/>
              <a:sym typeface="Poppins Black"/>
            </a:endParaRPr>
          </a:p>
        </p:txBody>
      </p:sp>
      <p:sp>
        <p:nvSpPr>
          <p:cNvPr id="174" name="Google Shape;174;p16"/>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75" name="Google Shape;175;p16"/>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76" name="Google Shape;176;p16"/>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77" name="Google Shape;177;p16"/>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p:tgtEl>
                                          <p:spTgt spid="169"/>
                                        </p:tgtEl>
                                        <p:attrNameLst>
                                          <p:attrName>ppt_w</p:attrName>
                                        </p:attrNameLst>
                                      </p:cBhvr>
                                      <p:tavLst>
                                        <p:tav fmla="" tm="0">
                                          <p:val>
                                            <p:strVal val="0"/>
                                          </p:val>
                                        </p:tav>
                                        <p:tav fmla="" tm="100000">
                                          <p:val>
                                            <p:strVal val="#ppt_w"/>
                                          </p:val>
                                        </p:tav>
                                      </p:tavLst>
                                    </p:anim>
                                    <p:anim calcmode="lin" valueType="num">
                                      <p:cBhvr additive="base">
                                        <p:cTn dur="1000"/>
                                        <p:tgtEl>
                                          <p:spTgt spid="1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7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