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meet our next two consonant digraphs! Remember, consonant digraphs are 2 consonants who come together to make a new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ng.</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N-g says /ng/ like in </a:t>
            </a:r>
            <a:r>
              <a:rPr i="1" lang="en" sz="1200">
                <a:solidFill>
                  <a:schemeClr val="dk1"/>
                </a:solidFill>
                <a:latin typeface="Poppins"/>
                <a:ea typeface="Poppins"/>
                <a:cs typeface="Poppins"/>
                <a:sym typeface="Poppins"/>
              </a:rPr>
              <a:t>long</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string</a:t>
            </a:r>
            <a:r>
              <a:rPr lang="en" sz="1200">
                <a:solidFill>
                  <a:schemeClr val="dk1"/>
                </a:solidFill>
                <a:latin typeface="Poppins"/>
                <a:ea typeface="Poppins"/>
                <a:cs typeface="Poppins"/>
                <a:sym typeface="Poppins"/>
              </a:rPr>
              <a:t>. For example, ring is a CVCC word with a consonant digraph, so we read the word /r/ /i/ /ng/ = ring. Listen again to n-g. The sound is up in my nose.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/ng/ again so students can hear it up in your nose.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/ng/.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spelling card for 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C-k says /k/ like in </a:t>
            </a:r>
            <a:r>
              <a:rPr i="1" lang="en" sz="1200">
                <a:solidFill>
                  <a:schemeClr val="dk1"/>
                </a:solidFill>
                <a:latin typeface="Poppins"/>
                <a:ea typeface="Poppins"/>
                <a:cs typeface="Poppins"/>
                <a:sym typeface="Poppins"/>
              </a:rPr>
              <a:t>duck</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socks</a:t>
            </a:r>
            <a:r>
              <a:rPr lang="en" sz="1200">
                <a:solidFill>
                  <a:schemeClr val="dk1"/>
                </a:solidFill>
                <a:latin typeface="Poppins"/>
                <a:ea typeface="Poppins"/>
                <a:cs typeface="Poppins"/>
                <a:sym typeface="Poppins"/>
              </a:rPr>
              <a:t>. For example, duck is a CVCC word with a consonant digraph, so we read the word /d/ /u/ /k/ = duck. Say the sound for c-k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one more time.</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7: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t>
            </a:r>
            <a:r>
              <a:rPr b="1" lang="en" sz="1200">
                <a:solidFill>
                  <a:schemeClr val="dk1"/>
                </a:solidFill>
                <a:latin typeface="Poppins"/>
                <a:ea typeface="Poppins"/>
                <a:cs typeface="Poppins"/>
                <a:sym typeface="Poppins"/>
              </a:rPr>
              <a:t>sound letter cards for ng and ck</a:t>
            </a:r>
            <a:r>
              <a:rPr lang="en" sz="1200">
                <a:solidFill>
                  <a:schemeClr val="dk1"/>
                </a:solidFill>
                <a:latin typeface="Poppins"/>
                <a:ea typeface="Poppins"/>
                <a:cs typeface="Poppins"/>
                <a:sym typeface="Poppins"/>
              </a:rPr>
              <a:t> as students read them aloud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both of these consonant digraphs are usually used at the end of words. Let's practice reading our words with consonant digraphs!</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sang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Next comes a vowel, a. It ends with a consonant digraph, n-g. This is a CVCC word or closed syllable, because it ends with a consonant. Because it's a CCVC word, or a closed consonant, I know that I will use the short vowel sound for a, /a/. Now that I know what kind of word it is, and what vowel sound to use, I can blend the sounds together to read the word. /s/ /a/ /ng/ = "sang".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sang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4 letters, but only 3 sounds in the word </a:t>
            </a:r>
            <a:r>
              <a:rPr i="1" lang="en" sz="1200">
                <a:solidFill>
                  <a:schemeClr val="dk1"/>
                </a:solidFill>
                <a:latin typeface="Poppins"/>
                <a:ea typeface="Poppins"/>
                <a:cs typeface="Poppins"/>
                <a:sym typeface="Poppins"/>
              </a:rPr>
              <a:t>sang</a:t>
            </a:r>
            <a:r>
              <a:rPr lang="en" sz="1200">
                <a:solidFill>
                  <a:schemeClr val="dk1"/>
                </a:solidFill>
                <a:latin typeface="Poppins"/>
                <a:ea typeface="Poppins"/>
                <a:cs typeface="Poppins"/>
                <a:sym typeface="Poppins"/>
              </a:rPr>
              <a:t>. N-g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neck</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ends with a consonant digraph, /k/. C-k says /k/. The word starts with n. Next comes a vowel, e. It ends with a consonant digraph, c-k. This is a CVCC word and a closed syllable, because it ends with a consonant. Because it's a CCVC word, or a closed consonant, I know that I will use the short vowel sound for e, /e/. Now that I know what kind of word it is, and what vowel sound to use, I can blend the sounds together to read the word. /n/ /e/ /k/ = "neck".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CVCC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81" name="Google Shape;8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2" name="Google Shape;8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fang.</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CVCC spelling pattern. We'll use the short vowel sound. I also know that n-g is a consonant digraph - so it only make one sound. N-g says /ng/. /f/ /a/ /ng/ = "fang".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fang</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yuck.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yuck</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lick</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lick. </a:t>
            </a:r>
            <a:r>
              <a:rPr lang="en" sz="1200">
                <a:solidFill>
                  <a:schemeClr val="dk1"/>
                </a:solidFill>
                <a:latin typeface="Poppins"/>
                <a:ea typeface="Poppins"/>
                <a:cs typeface="Poppins"/>
                <a:sym typeface="Poppins"/>
              </a:rPr>
              <a:t>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102" name="Google Shape;102;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3" name="Google Shape;103;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zing, lung, pack, puck</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22" name="Google Shape;122;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3" name="Google Shape;123;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wing</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wing</a:t>
            </a:r>
            <a:r>
              <a:rPr lang="en" sz="1200">
                <a:solidFill>
                  <a:schemeClr val="dk1"/>
                </a:solidFill>
                <a:latin typeface="Poppins"/>
                <a:ea typeface="Poppins"/>
                <a:cs typeface="Poppins"/>
                <a:sym typeface="Poppins"/>
              </a:rPr>
              <a:t>? Let's listen to the sounds and match the sound to the correct letter. The word is "wing". I hear /w/ /i/ /ng/. Remember that /ng/ is a consonant digraph and made up of 2 letters together. I know that sound for /w/ = the letter w and the sound for /i/ = the letter i, and the sound for /ng/ are the letters n-g.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wing</a:t>
            </a:r>
            <a:r>
              <a:rPr lang="en" sz="1200">
                <a:solidFill>
                  <a:schemeClr val="dk1"/>
                </a:solidFill>
                <a:latin typeface="Poppins"/>
                <a:ea typeface="Poppins"/>
                <a:cs typeface="Poppins"/>
                <a:sym typeface="Poppins"/>
              </a:rPr>
              <a:t> we write the letters w-i-n-g. </a:t>
            </a:r>
            <a:endParaRPr b="1" sz="1200">
              <a:solidFill>
                <a:schemeClr val="dk1"/>
              </a:solidFill>
              <a:latin typeface="Poppins"/>
              <a:ea typeface="Poppins"/>
              <a:cs typeface="Poppins"/>
              <a:sym typeface="Poppins"/>
            </a:endParaRPr>
          </a:p>
        </p:txBody>
      </p:sp>
      <p:sp>
        <p:nvSpPr>
          <p:cNvPr id="132" name="Google Shape;132;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3" name="Google Shape;133;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duck</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duck</a:t>
            </a:r>
            <a:r>
              <a:rPr lang="en" sz="1200">
                <a:solidFill>
                  <a:schemeClr val="dk1"/>
                </a:solidFill>
                <a:latin typeface="Poppins"/>
                <a:ea typeface="Poppins"/>
                <a:cs typeface="Poppins"/>
                <a:sym typeface="Poppins"/>
              </a:rPr>
              <a:t>? Let's listen to the sounds and match the sound to the correct letter. The word is "duck". I hear /d/ /u/ /k/. Remember that /k/ is a consonant digraph and made up of 2 letters together. I know that sound for /d/ = the letter d, and the sound for /u/ = the letter u, and the sound for /k/ is the letters c-k.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spell /d/ /u/ /k/ = d-u-c-k. Great thinking! Awesome job spelling words today!</a:t>
            </a:r>
            <a:endParaRPr sz="1000">
              <a:solidFill>
                <a:schemeClr val="dk1"/>
              </a:solidFill>
              <a:latin typeface="Poppins"/>
              <a:ea typeface="Poppins"/>
              <a:cs typeface="Poppins"/>
              <a:sym typeface="Poppins"/>
            </a:endParaRPr>
          </a:p>
        </p:txBody>
      </p:sp>
      <p:sp>
        <p:nvSpPr>
          <p:cNvPr id="150" name="Google Shape;150;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1" name="Google Shape;151;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 not follow the rules.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would.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w saying /w/. Next, the ou are a vowel team that say /ou/. The l is silent - it says nothing! The d says /d/. Let's put the whole thing together: /w/ /ou/ /d/ = "would".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If you know this word says "would", I bet you could read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a:t>
            </a:r>
            <a:r>
              <a:rPr i="1" lang="en" sz="1200">
                <a:solidFill>
                  <a:schemeClr val="dk1"/>
                </a:solidFill>
                <a:latin typeface="Poppins"/>
                <a:ea typeface="Poppins"/>
                <a:cs typeface="Poppins"/>
                <a:sym typeface="Poppins"/>
              </a:rPr>
              <a:t>should</a:t>
            </a:r>
            <a:r>
              <a:rPr lang="en" sz="1200">
                <a:solidFill>
                  <a:schemeClr val="dk1"/>
                </a:solidFill>
                <a:latin typeface="Poppins"/>
                <a:ea typeface="Poppins"/>
                <a:cs typeface="Poppins"/>
                <a:sym typeface="Poppins"/>
              </a:rPr>
              <a:t> and </a:t>
            </a:r>
            <a:r>
              <a:rPr i="1" lang="en" sz="1200">
                <a:solidFill>
                  <a:schemeClr val="dk1"/>
                </a:solidFill>
                <a:latin typeface="Poppins"/>
                <a:ea typeface="Poppins"/>
                <a:cs typeface="Poppins"/>
                <a:sym typeface="Poppins"/>
              </a:rPr>
              <a:t>could.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and see if you and a partner can figure it out. Use the same things we just talked about for the word </a:t>
            </a:r>
            <a:r>
              <a:rPr i="1" lang="en" sz="1200">
                <a:solidFill>
                  <a:schemeClr val="dk1"/>
                </a:solidFill>
                <a:latin typeface="Poppins"/>
                <a:ea typeface="Poppins"/>
                <a:cs typeface="Poppins"/>
                <a:sym typeface="Poppins"/>
              </a:rPr>
              <a:t>would.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some time to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we read these words? Yes! "Should" and "could".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Double Decker Elkonin Boxes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would</a:t>
            </a:r>
            <a:endParaRPr b="1" sz="1200">
              <a:solidFill>
                <a:schemeClr val="dk1"/>
              </a:solidFill>
              <a:latin typeface="Poppins"/>
              <a:ea typeface="Poppins"/>
              <a:cs typeface="Poppins"/>
              <a:sym typeface="Poppins"/>
            </a:endParaRPr>
          </a:p>
        </p:txBody>
      </p:sp>
      <p:sp>
        <p:nvSpPr>
          <p:cNvPr id="166" name="Google Shape;166;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7" name="Google Shape;167;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2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753062" y="515510"/>
            <a:ext cx="4169325" cy="10640304"/>
          </a:xfrm>
          <a:prstGeom prst="rect">
            <a:avLst/>
          </a:prstGeom>
          <a:noFill/>
          <a:ln>
            <a:noFill/>
          </a:ln>
        </p:spPr>
      </p:pic>
      <p:sp>
        <p:nvSpPr>
          <p:cNvPr id="38" name="Google Shape;38;p8"/>
          <p:cNvSpPr/>
          <p:nvPr/>
        </p:nvSpPr>
        <p:spPr>
          <a:xfrm>
            <a:off x="12662144" y="14762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 </a:t>
            </a:r>
            <a:endParaRPr b="1" i="0" sz="3100" u="none" cap="none" strike="noStrike">
              <a:solidFill>
                <a:srgbClr val="FFFFFF"/>
              </a:solidFill>
              <a:latin typeface="Poppins"/>
              <a:ea typeface="Poppins"/>
              <a:cs typeface="Poppins"/>
              <a:sym typeface="Poppins"/>
            </a:endParaRPr>
          </a:p>
        </p:txBody>
      </p:sp>
      <p:sp>
        <p:nvSpPr>
          <p:cNvPr id="39" name="Google Shape;39;p8"/>
          <p:cNvSpPr txBox="1"/>
          <p:nvPr/>
        </p:nvSpPr>
        <p:spPr>
          <a:xfrm>
            <a:off x="11753062" y="4790207"/>
            <a:ext cx="4169400" cy="43311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000" u="none" cap="none" strike="noStrike">
                <a:solidFill>
                  <a:schemeClr val="accent1"/>
                </a:solidFill>
                <a:highlight>
                  <a:schemeClr val="lt1"/>
                </a:highlight>
                <a:latin typeface="Poppins"/>
                <a:ea typeface="Poppins"/>
                <a:cs typeface="Poppins"/>
                <a:sym typeface="Poppins"/>
              </a:rPr>
              <a:t>r</a:t>
            </a:r>
            <a:r>
              <a:rPr b="1" i="0" lang="en" sz="8000" u="none" cap="none" strike="noStrike">
                <a:solidFill>
                  <a:srgbClr val="FF0000"/>
                </a:solidFill>
                <a:highlight>
                  <a:srgbClr val="FFFFFF"/>
                </a:highlight>
                <a:latin typeface="Poppins"/>
                <a:ea typeface="Poppins"/>
                <a:cs typeface="Poppins"/>
                <a:sym typeface="Poppins"/>
              </a:rPr>
              <a:t>i</a:t>
            </a:r>
            <a:r>
              <a:rPr b="1" i="0" lang="en" sz="8000" u="none" cap="none" strike="noStrike">
                <a:solidFill>
                  <a:schemeClr val="accent1"/>
                </a:solidFill>
                <a:highlight>
                  <a:srgbClr val="FFFFFF"/>
                </a:highlight>
                <a:latin typeface="Poppins"/>
                <a:ea typeface="Poppins"/>
                <a:cs typeface="Poppins"/>
                <a:sym typeface="Poppins"/>
              </a:rPr>
              <a:t>ng</a:t>
            </a:r>
            <a:r>
              <a:rPr b="1" i="0" lang="en" sz="8000" u="none" cap="none" strike="noStrike">
                <a:solidFill>
                  <a:srgbClr val="242424"/>
                </a:solidFill>
                <a:highlight>
                  <a:srgbClr val="FFFFFF"/>
                </a:highlight>
                <a:latin typeface="Poppins"/>
                <a:ea typeface="Poppins"/>
                <a:cs typeface="Poppins"/>
                <a:sym typeface="Poppins"/>
              </a:rPr>
              <a:t> </a:t>
            </a:r>
            <a:endParaRPr b="1" i="0" sz="8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5000" u="none" cap="none" strike="noStrike">
                <a:solidFill>
                  <a:schemeClr val="dk1"/>
                </a:solidFill>
                <a:highlight>
                  <a:schemeClr val="lt1"/>
                </a:highlight>
                <a:latin typeface="Poppins"/>
                <a:ea typeface="Poppins"/>
                <a:cs typeface="Poppins"/>
                <a:sym typeface="Poppins"/>
              </a:rPr>
              <a:t>/</a:t>
            </a:r>
            <a:r>
              <a:rPr b="1" i="0" lang="en" sz="5000" u="none" cap="none" strike="noStrike">
                <a:solidFill>
                  <a:schemeClr val="accent1"/>
                </a:solidFill>
                <a:highlight>
                  <a:schemeClr val="lt1"/>
                </a:highlight>
                <a:latin typeface="Poppins"/>
                <a:ea typeface="Poppins"/>
                <a:cs typeface="Poppins"/>
                <a:sym typeface="Poppins"/>
              </a:rPr>
              <a:t>r</a:t>
            </a:r>
            <a:r>
              <a:rPr b="1" i="0" lang="en" sz="5000" u="none" cap="none" strike="noStrike">
                <a:solidFill>
                  <a:schemeClr val="dk1"/>
                </a:solidFill>
                <a:highlight>
                  <a:schemeClr val="lt1"/>
                </a:highlight>
                <a:latin typeface="Poppins"/>
                <a:ea typeface="Poppins"/>
                <a:cs typeface="Poppins"/>
                <a:sym typeface="Poppins"/>
              </a:rPr>
              <a:t>/ </a:t>
            </a:r>
            <a:r>
              <a:rPr b="1" i="0" lang="en" sz="5000" u="none" cap="none" strike="noStrike">
                <a:solidFill>
                  <a:srgbClr val="242424"/>
                </a:solidFill>
                <a:highlight>
                  <a:srgbClr val="FFFFFF"/>
                </a:highlight>
                <a:latin typeface="Poppins"/>
                <a:ea typeface="Poppins"/>
                <a:cs typeface="Poppins"/>
                <a:sym typeface="Poppins"/>
              </a:rPr>
              <a:t>/</a:t>
            </a:r>
            <a:r>
              <a:rPr b="1" i="0" lang="en" sz="5000" u="none" cap="none" strike="noStrike">
                <a:solidFill>
                  <a:srgbClr val="FF0000"/>
                </a:solidFill>
                <a:highlight>
                  <a:srgbClr val="FFFFFF"/>
                </a:highlight>
                <a:latin typeface="Poppins"/>
                <a:ea typeface="Poppins"/>
                <a:cs typeface="Poppins"/>
                <a:sym typeface="Poppins"/>
              </a:rPr>
              <a:t>ĭ</a:t>
            </a:r>
            <a:r>
              <a:rPr b="1" i="0" lang="en" sz="5000" u="none" cap="none" strike="noStrike">
                <a:solidFill>
                  <a:srgbClr val="242424"/>
                </a:solidFill>
                <a:highlight>
                  <a:srgbClr val="FFFFFF"/>
                </a:highlight>
                <a:latin typeface="Poppins"/>
                <a:ea typeface="Poppins"/>
                <a:cs typeface="Poppins"/>
                <a:sym typeface="Poppins"/>
              </a:rPr>
              <a:t>/ /</a:t>
            </a:r>
            <a:r>
              <a:rPr b="1" i="0" lang="en" sz="5000" u="none" cap="none" strike="noStrike">
                <a:solidFill>
                  <a:srgbClr val="006FB6"/>
                </a:solidFill>
                <a:highlight>
                  <a:srgbClr val="FFFFFF"/>
                </a:highlight>
                <a:latin typeface="Poppins"/>
                <a:ea typeface="Poppins"/>
                <a:cs typeface="Poppins"/>
                <a:sym typeface="Poppins"/>
              </a:rPr>
              <a:t>ng</a:t>
            </a:r>
            <a:r>
              <a:rPr b="1" i="0" lang="en" sz="5000" u="none" cap="none" strike="noStrike">
                <a:solidFill>
                  <a:srgbClr val="242424"/>
                </a:solidFill>
                <a:highlight>
                  <a:srgbClr val="FFFFFF"/>
                </a:highlight>
                <a:latin typeface="Poppins"/>
                <a:ea typeface="Poppins"/>
                <a:cs typeface="Poppins"/>
                <a:sym typeface="Poppins"/>
              </a:rPr>
              <a:t>/</a:t>
            </a:r>
            <a:endParaRPr b="1" i="0" sz="5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r</a:t>
            </a:r>
            <a:r>
              <a:rPr b="1" i="0" lang="en" sz="6000" u="none" cap="none" strike="noStrike">
                <a:solidFill>
                  <a:srgbClr val="FF0000"/>
                </a:solidFill>
                <a:highlight>
                  <a:srgbClr val="FFFFFF"/>
                </a:highlight>
                <a:latin typeface="Poppins"/>
                <a:ea typeface="Poppins"/>
                <a:cs typeface="Poppins"/>
                <a:sym typeface="Poppins"/>
              </a:rPr>
              <a:t>i</a:t>
            </a:r>
            <a:r>
              <a:rPr b="1" i="0" lang="en" sz="6000" u="none" cap="none" strike="noStrike">
                <a:solidFill>
                  <a:srgbClr val="006FB6"/>
                </a:solidFill>
                <a:highlight>
                  <a:srgbClr val="FFFFFF"/>
                </a:highlight>
                <a:latin typeface="Poppins"/>
                <a:ea typeface="Poppins"/>
                <a:cs typeface="Poppins"/>
                <a:sym typeface="Poppins"/>
              </a:rPr>
              <a:t>ng</a:t>
            </a:r>
            <a:r>
              <a:rPr b="1" i="0" lang="en" sz="5500" u="none" cap="none" strike="noStrike">
                <a:solidFill>
                  <a:srgbClr val="006FB6"/>
                </a:solidFill>
                <a:highlight>
                  <a:srgbClr val="FFFFFF"/>
                </a:highlight>
                <a:latin typeface="Poppins"/>
                <a:ea typeface="Poppins"/>
                <a:cs typeface="Poppins"/>
                <a:sym typeface="Poppins"/>
              </a:rPr>
              <a:t> </a:t>
            </a:r>
            <a:endParaRPr b="1" i="0" sz="5500" u="none" cap="none" strike="noStrike">
              <a:solidFill>
                <a:srgbClr val="242424"/>
              </a:solidFill>
              <a:latin typeface="Calibri"/>
              <a:ea typeface="Calibri"/>
              <a:cs typeface="Calibri"/>
              <a:sym typeface="Calibri"/>
            </a:endParaRPr>
          </a:p>
        </p:txBody>
      </p:sp>
      <p:sp>
        <p:nvSpPr>
          <p:cNvPr id="40" name="Google Shape;40;p8"/>
          <p:cNvSpPr/>
          <p:nvPr/>
        </p:nvSpPr>
        <p:spPr>
          <a:xfrm>
            <a:off x="12219497" y="5016720"/>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1" name="Google Shape;41;p8"/>
          <p:cNvPicPr preferRelativeResize="0"/>
          <p:nvPr/>
        </p:nvPicPr>
        <p:blipFill rotWithShape="1">
          <a:blip r:embed="rId4">
            <a:alphaModFix/>
          </a:blip>
          <a:srcRect b="0" l="1267" r="1255" t="0"/>
          <a:stretch/>
        </p:blipFill>
        <p:spPr>
          <a:xfrm>
            <a:off x="7215810" y="936904"/>
            <a:ext cx="4306686" cy="4455449"/>
          </a:xfrm>
          <a:prstGeom prst="rect">
            <a:avLst/>
          </a:prstGeom>
          <a:noFill/>
          <a:ln>
            <a:noFill/>
          </a:ln>
        </p:spPr>
      </p:pic>
      <p:sp>
        <p:nvSpPr>
          <p:cNvPr id="42" name="Google Shape;42;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3" name="Google Shape;43;p8"/>
          <p:cNvGrpSpPr/>
          <p:nvPr/>
        </p:nvGrpSpPr>
        <p:grpSpPr>
          <a:xfrm>
            <a:off x="599448" y="3308558"/>
            <a:ext cx="2489999" cy="2588607"/>
            <a:chOff x="599452" y="3110429"/>
            <a:chExt cx="2680589" cy="2786745"/>
          </a:xfrm>
        </p:grpSpPr>
        <p:sp>
          <p:nvSpPr>
            <p:cNvPr id="44" name="Google Shape;4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6" name="Google Shape;4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9" name="Google Shape;49;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4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3">
            <a:alphaModFix/>
          </a:blip>
          <a:srcRect b="0" l="0" r="0" t="0"/>
          <a:stretch/>
        </p:blipFill>
        <p:spPr>
          <a:xfrm>
            <a:off x="11753062" y="515510"/>
            <a:ext cx="4169325" cy="10640304"/>
          </a:xfrm>
          <a:prstGeom prst="rect">
            <a:avLst/>
          </a:prstGeom>
          <a:noFill/>
          <a:ln>
            <a:noFill/>
          </a:ln>
        </p:spPr>
      </p:pic>
      <p:sp>
        <p:nvSpPr>
          <p:cNvPr id="55" name="Google Shape;55;p9"/>
          <p:cNvSpPr/>
          <p:nvPr/>
        </p:nvSpPr>
        <p:spPr>
          <a:xfrm>
            <a:off x="12662144" y="14762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 </a:t>
            </a:r>
            <a:endParaRPr b="1" i="0" sz="3100" u="none" cap="none" strike="noStrike">
              <a:solidFill>
                <a:srgbClr val="FFFFFF"/>
              </a:solidFill>
              <a:latin typeface="Poppins"/>
              <a:ea typeface="Poppins"/>
              <a:cs typeface="Poppins"/>
              <a:sym typeface="Poppins"/>
            </a:endParaRPr>
          </a:p>
        </p:txBody>
      </p:sp>
      <p:sp>
        <p:nvSpPr>
          <p:cNvPr id="56" name="Google Shape;56;p9"/>
          <p:cNvSpPr txBox="1"/>
          <p:nvPr/>
        </p:nvSpPr>
        <p:spPr>
          <a:xfrm>
            <a:off x="11753062" y="4794445"/>
            <a:ext cx="4169400" cy="56394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9300" u="none" cap="none" strike="noStrike">
                <a:solidFill>
                  <a:schemeClr val="accent1"/>
                </a:solidFill>
                <a:highlight>
                  <a:schemeClr val="lt1"/>
                </a:highlight>
                <a:latin typeface="Poppins"/>
                <a:ea typeface="Poppins"/>
                <a:cs typeface="Poppins"/>
                <a:sym typeface="Poppins"/>
              </a:rPr>
              <a:t>d</a:t>
            </a:r>
            <a:r>
              <a:rPr b="1" i="0" lang="en" sz="9300" u="none" cap="none" strike="noStrike">
                <a:solidFill>
                  <a:srgbClr val="FF0000"/>
                </a:solidFill>
                <a:highlight>
                  <a:srgbClr val="FFFFFF"/>
                </a:highlight>
                <a:latin typeface="Poppins"/>
                <a:ea typeface="Poppins"/>
                <a:cs typeface="Poppins"/>
                <a:sym typeface="Poppins"/>
              </a:rPr>
              <a:t>u</a:t>
            </a:r>
            <a:r>
              <a:rPr b="1" i="0" lang="en" sz="9300" u="none" cap="none" strike="noStrike">
                <a:solidFill>
                  <a:schemeClr val="accent1"/>
                </a:solidFill>
                <a:highlight>
                  <a:srgbClr val="FFFFFF"/>
                </a:highlight>
                <a:latin typeface="Poppins"/>
                <a:ea typeface="Poppins"/>
                <a:cs typeface="Poppins"/>
                <a:sym typeface="Poppins"/>
              </a:rPr>
              <a:t>ck</a:t>
            </a:r>
            <a:r>
              <a:rPr b="1" i="0" lang="en" sz="6600" u="none" cap="none" strike="noStrike">
                <a:solidFill>
                  <a:srgbClr val="242424"/>
                </a:solidFill>
                <a:highlight>
                  <a:srgbClr val="FFFFFF"/>
                </a:highlight>
                <a:latin typeface="Questrial"/>
                <a:ea typeface="Questrial"/>
                <a:cs typeface="Questrial"/>
                <a:sym typeface="Questrial"/>
              </a:rPr>
              <a:t> </a:t>
            </a:r>
            <a:endParaRPr b="1" i="0" sz="66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5100"/>
              <a:buFont typeface="Arial"/>
              <a:buNone/>
            </a:pPr>
            <a:r>
              <a:rPr b="1" i="0" lang="en" sz="5300" u="none" cap="none" strike="noStrike">
                <a:solidFill>
                  <a:schemeClr val="dk1"/>
                </a:solidFill>
                <a:highlight>
                  <a:schemeClr val="lt1"/>
                </a:highlight>
                <a:latin typeface="Poppins"/>
                <a:ea typeface="Poppins"/>
                <a:cs typeface="Poppins"/>
                <a:sym typeface="Poppins"/>
              </a:rPr>
              <a:t>/</a:t>
            </a:r>
            <a:r>
              <a:rPr b="1" i="0" lang="en" sz="5300" u="none" cap="none" strike="noStrike">
                <a:solidFill>
                  <a:schemeClr val="accent1"/>
                </a:solidFill>
                <a:highlight>
                  <a:schemeClr val="lt1"/>
                </a:highlight>
                <a:latin typeface="Poppins"/>
                <a:ea typeface="Poppins"/>
                <a:cs typeface="Poppins"/>
                <a:sym typeface="Poppins"/>
              </a:rPr>
              <a:t>d</a:t>
            </a:r>
            <a:r>
              <a:rPr b="1" i="0" lang="en" sz="5300" u="none" cap="none" strike="noStrike">
                <a:solidFill>
                  <a:schemeClr val="dk1"/>
                </a:solidFill>
                <a:highlight>
                  <a:schemeClr val="lt1"/>
                </a:highlight>
                <a:latin typeface="Poppins"/>
                <a:ea typeface="Poppins"/>
                <a:cs typeface="Poppins"/>
                <a:sym typeface="Poppins"/>
              </a:rPr>
              <a:t>/ </a:t>
            </a:r>
            <a:r>
              <a:rPr b="1" i="0" lang="en" sz="5300" u="none" cap="none" strike="noStrike">
                <a:solidFill>
                  <a:srgbClr val="242424"/>
                </a:solidFill>
                <a:highlight>
                  <a:srgbClr val="FFFFFF"/>
                </a:highlight>
                <a:latin typeface="Poppins"/>
                <a:ea typeface="Poppins"/>
                <a:cs typeface="Poppins"/>
                <a:sym typeface="Poppins"/>
              </a:rPr>
              <a:t>/</a:t>
            </a:r>
            <a:r>
              <a:rPr b="1" i="0" lang="en" sz="5300" u="none" cap="none" strike="noStrike">
                <a:solidFill>
                  <a:srgbClr val="FF0000"/>
                </a:solidFill>
                <a:highlight>
                  <a:srgbClr val="FFFFFF"/>
                </a:highlight>
                <a:latin typeface="Poppins"/>
                <a:ea typeface="Poppins"/>
                <a:cs typeface="Poppins"/>
                <a:sym typeface="Poppins"/>
              </a:rPr>
              <a:t>ŭ</a:t>
            </a:r>
            <a:r>
              <a:rPr b="1" i="0" lang="en" sz="5300" u="none" cap="none" strike="noStrike">
                <a:solidFill>
                  <a:srgbClr val="242424"/>
                </a:solidFill>
                <a:highlight>
                  <a:srgbClr val="FFFFFF"/>
                </a:highlight>
                <a:latin typeface="Poppins"/>
                <a:ea typeface="Poppins"/>
                <a:cs typeface="Poppins"/>
                <a:sym typeface="Poppins"/>
              </a:rPr>
              <a:t>/ /</a:t>
            </a:r>
            <a:r>
              <a:rPr b="1" i="0" lang="en" sz="5300" u="none" cap="none" strike="noStrike">
                <a:solidFill>
                  <a:srgbClr val="006FB6"/>
                </a:solidFill>
                <a:highlight>
                  <a:srgbClr val="FFFFFF"/>
                </a:highlight>
                <a:latin typeface="Poppins"/>
                <a:ea typeface="Poppins"/>
                <a:cs typeface="Poppins"/>
                <a:sym typeface="Poppins"/>
              </a:rPr>
              <a:t>k</a:t>
            </a:r>
            <a:r>
              <a:rPr b="1" i="0" lang="en" sz="53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chemeClr val="accent1"/>
                </a:solidFill>
                <a:highlight>
                  <a:schemeClr val="lt1"/>
                </a:highlight>
                <a:latin typeface="Poppins"/>
                <a:ea typeface="Poppins"/>
                <a:cs typeface="Poppins"/>
                <a:sym typeface="Poppins"/>
              </a:rPr>
              <a:t>d</a:t>
            </a:r>
            <a:r>
              <a:rPr b="1" i="0" lang="en" sz="6400" u="none" cap="none" strike="noStrike">
                <a:solidFill>
                  <a:srgbClr val="FF0000"/>
                </a:solidFill>
                <a:highlight>
                  <a:srgbClr val="FFFFFF"/>
                </a:highlight>
                <a:latin typeface="Poppins"/>
                <a:ea typeface="Poppins"/>
                <a:cs typeface="Poppins"/>
                <a:sym typeface="Poppins"/>
              </a:rPr>
              <a:t>u</a:t>
            </a:r>
            <a:r>
              <a:rPr b="1" i="0" lang="en" sz="6400" u="none" cap="none" strike="noStrike">
                <a:solidFill>
                  <a:srgbClr val="006FB6"/>
                </a:solidFill>
                <a:highlight>
                  <a:srgbClr val="FFFFFF"/>
                </a:highlight>
                <a:latin typeface="Poppins"/>
                <a:ea typeface="Poppins"/>
                <a:cs typeface="Poppins"/>
                <a:sym typeface="Poppins"/>
              </a:rPr>
              <a:t>ck</a:t>
            </a:r>
            <a:r>
              <a:rPr b="1" i="0" lang="en" sz="6600" u="none" cap="none" strike="noStrike">
                <a:solidFill>
                  <a:srgbClr val="006FB6"/>
                </a:solidFill>
                <a:highlight>
                  <a:srgbClr val="FFFFFF"/>
                </a:highlight>
                <a:latin typeface="Questrial"/>
                <a:ea typeface="Questrial"/>
                <a:cs typeface="Questrial"/>
                <a:sym typeface="Questrial"/>
              </a:rPr>
              <a:t> </a:t>
            </a:r>
            <a:endParaRPr b="1" i="0" sz="6600" u="none" cap="none" strike="noStrike">
              <a:solidFill>
                <a:srgbClr val="006FB6"/>
              </a:solidFill>
              <a:highlight>
                <a:srgbClr val="FFFFFF"/>
              </a:highlight>
              <a:latin typeface="Questrial"/>
              <a:ea typeface="Questrial"/>
              <a:cs typeface="Questrial"/>
              <a:sym typeface="Questrial"/>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57" name="Google Shape;57;p9"/>
          <p:cNvSpPr/>
          <p:nvPr/>
        </p:nvSpPr>
        <p:spPr>
          <a:xfrm>
            <a:off x="12219497" y="5016720"/>
            <a:ext cx="32364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58" name="Google Shape;58;p9"/>
          <p:cNvPicPr preferRelativeResize="0"/>
          <p:nvPr/>
        </p:nvPicPr>
        <p:blipFill rotWithShape="1">
          <a:blip r:embed="rId4">
            <a:alphaModFix/>
          </a:blip>
          <a:srcRect b="766" l="0" r="0" t="768"/>
          <a:stretch/>
        </p:blipFill>
        <p:spPr>
          <a:xfrm>
            <a:off x="7215810" y="936904"/>
            <a:ext cx="4306683" cy="4455224"/>
          </a:xfrm>
          <a:prstGeom prst="rect">
            <a:avLst/>
          </a:prstGeom>
          <a:noFill/>
          <a:ln>
            <a:noFill/>
          </a:ln>
        </p:spPr>
      </p:pic>
      <p:sp>
        <p:nvSpPr>
          <p:cNvPr id="59" name="Google Shape;59;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0" name="Google Shape;60;p9"/>
          <p:cNvGrpSpPr/>
          <p:nvPr/>
        </p:nvGrpSpPr>
        <p:grpSpPr>
          <a:xfrm>
            <a:off x="599448" y="3308558"/>
            <a:ext cx="2489999" cy="2588607"/>
            <a:chOff x="599452" y="3110429"/>
            <a:chExt cx="2680589" cy="2786745"/>
          </a:xfrm>
        </p:grpSpPr>
        <p:sp>
          <p:nvSpPr>
            <p:cNvPr id="61" name="Google Shape;61;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3" name="Google Shape;63;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5" name="Google Shape;65;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5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0" l="1267" r="1255" t="0"/>
          <a:stretch/>
        </p:blipFill>
        <p:spPr>
          <a:xfrm>
            <a:off x="7996056" y="3427837"/>
            <a:ext cx="4306686" cy="4455449"/>
          </a:xfrm>
          <a:prstGeom prst="rect">
            <a:avLst/>
          </a:prstGeom>
          <a:noFill/>
          <a:ln>
            <a:noFill/>
          </a:ln>
        </p:spPr>
      </p:pic>
      <p:pic>
        <p:nvPicPr>
          <p:cNvPr id="71" name="Google Shape;71;p10"/>
          <p:cNvPicPr preferRelativeResize="0"/>
          <p:nvPr/>
        </p:nvPicPr>
        <p:blipFill rotWithShape="1">
          <a:blip r:embed="rId4">
            <a:alphaModFix/>
          </a:blip>
          <a:srcRect b="766" l="0" r="0" t="768"/>
          <a:stretch/>
        </p:blipFill>
        <p:spPr>
          <a:xfrm>
            <a:off x="13737890" y="3427837"/>
            <a:ext cx="4306683" cy="4455224"/>
          </a:xfrm>
          <a:prstGeom prst="rect">
            <a:avLst/>
          </a:prstGeom>
          <a:noFill/>
          <a:ln>
            <a:noFill/>
          </a:ln>
        </p:spPr>
      </p:pic>
      <p:sp>
        <p:nvSpPr>
          <p:cNvPr id="72" name="Google Shape;72;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73" name="Google Shape;73;p10"/>
          <p:cNvGrpSpPr/>
          <p:nvPr/>
        </p:nvGrpSpPr>
        <p:grpSpPr>
          <a:xfrm>
            <a:off x="599448" y="3308558"/>
            <a:ext cx="2489999" cy="2588607"/>
            <a:chOff x="599452" y="3110429"/>
            <a:chExt cx="2680589" cy="2786745"/>
          </a:xfrm>
        </p:grpSpPr>
        <p:sp>
          <p:nvSpPr>
            <p:cNvPr id="74" name="Google Shape;74;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10"/>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76" name="Google Shape;76;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8" name="Google Shape;78;p10"/>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ppt_w</p:attrName>
                                        </p:attrNameLst>
                                      </p:cBhvr>
                                      <p:tavLst>
                                        <p:tav fmla="" tm="0">
                                          <p:val>
                                            <p:strVal val="0"/>
                                          </p:val>
                                        </p:tav>
                                        <p:tav fmla="" tm="100000">
                                          <p:val>
                                            <p:strVal val="#ppt_w"/>
                                          </p:val>
                                        </p:tav>
                                      </p:tavLst>
                                    </p:anim>
                                    <p:anim calcmode="lin" valueType="num">
                                      <p:cBhvr additive="base">
                                        <p:cTn dur="1000"/>
                                        <p:tgtEl>
                                          <p:spTgt spid="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1"/>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85" name="Google Shape;85;p11"/>
          <p:cNvSpPr txBox="1"/>
          <p:nvPr/>
        </p:nvSpPr>
        <p:spPr>
          <a:xfrm>
            <a:off x="9410756" y="1754174"/>
            <a:ext cx="51330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sang</a:t>
            </a:r>
            <a:endParaRPr b="1" i="0" sz="14000" u="none" cap="none" strike="noStrike">
              <a:solidFill>
                <a:schemeClr val="lt1"/>
              </a:solidFill>
              <a:latin typeface="Poppins"/>
              <a:ea typeface="Poppins"/>
              <a:cs typeface="Poppins"/>
              <a:sym typeface="Poppins"/>
            </a:endParaRPr>
          </a:p>
        </p:txBody>
      </p:sp>
      <p:sp>
        <p:nvSpPr>
          <p:cNvPr id="86" name="Google Shape;86;p11"/>
          <p:cNvSpPr txBox="1"/>
          <p:nvPr/>
        </p:nvSpPr>
        <p:spPr>
          <a:xfrm>
            <a:off x="9410783" y="559761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000" u="none" cap="none" strike="noStrike">
                <a:solidFill>
                  <a:schemeClr val="lt1"/>
                </a:solidFill>
                <a:latin typeface="Poppins"/>
                <a:ea typeface="Poppins"/>
                <a:cs typeface="Poppins"/>
                <a:sym typeface="Poppins"/>
              </a:rPr>
              <a:t>neck</a:t>
            </a:r>
            <a:endParaRPr b="1" i="0" sz="14000" u="none" cap="none" strike="noStrike">
              <a:solidFill>
                <a:schemeClr val="lt1"/>
              </a:solidFill>
              <a:latin typeface="Poppins"/>
              <a:ea typeface="Poppins"/>
              <a:cs typeface="Poppins"/>
              <a:sym typeface="Poppins"/>
            </a:endParaRPr>
          </a:p>
        </p:txBody>
      </p:sp>
      <p:sp>
        <p:nvSpPr>
          <p:cNvPr id="87" name="Google Shape;87;p11"/>
          <p:cNvSpPr/>
          <p:nvPr/>
        </p:nvSpPr>
        <p:spPr>
          <a:xfrm>
            <a:off x="9873591"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1"/>
          <p:cNvSpPr/>
          <p:nvPr/>
        </p:nvSpPr>
        <p:spPr>
          <a:xfrm>
            <a:off x="10984057" y="4096862"/>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1"/>
          <p:cNvSpPr/>
          <p:nvPr/>
        </p:nvSpPr>
        <p:spPr>
          <a:xfrm>
            <a:off x="9948631"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1"/>
          <p:cNvSpPr/>
          <p:nvPr/>
        </p:nvSpPr>
        <p:spPr>
          <a:xfrm>
            <a:off x="11166437"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1"/>
          <p:cNvSpPr/>
          <p:nvPr/>
        </p:nvSpPr>
        <p:spPr>
          <a:xfrm>
            <a:off x="9730022" y="4690373"/>
            <a:ext cx="4166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1"/>
          <p:cNvSpPr/>
          <p:nvPr/>
        </p:nvSpPr>
        <p:spPr>
          <a:xfrm>
            <a:off x="9730022" y="8960166"/>
            <a:ext cx="43296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1"/>
          <p:cNvSpPr/>
          <p:nvPr/>
        </p:nvSpPr>
        <p:spPr>
          <a:xfrm>
            <a:off x="12018283" y="4173088"/>
            <a:ext cx="14895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1"/>
          <p:cNvSpPr/>
          <p:nvPr/>
        </p:nvSpPr>
        <p:spPr>
          <a:xfrm>
            <a:off x="12348632" y="8239847"/>
            <a:ext cx="13017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6" name="Google Shape;96;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97" name="Google Shape;97;p11"/>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98" name="Google Shape;98;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9" name="Google Shape;99;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grpSp>
        <p:nvGrpSpPr>
          <p:cNvPr id="105" name="Google Shape;105;p12"/>
          <p:cNvGrpSpPr/>
          <p:nvPr/>
        </p:nvGrpSpPr>
        <p:grpSpPr>
          <a:xfrm>
            <a:off x="7203375" y="2467168"/>
            <a:ext cx="4682186" cy="3109759"/>
            <a:chOff x="5784675" y="818500"/>
            <a:chExt cx="2737800" cy="1941900"/>
          </a:xfrm>
        </p:grpSpPr>
        <p:sp>
          <p:nvSpPr>
            <p:cNvPr id="106" name="Google Shape;106;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7" name="Google Shape;107;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fang</a:t>
              </a:r>
              <a:endParaRPr b="1" i="0" sz="11000" u="none" cap="none" strike="noStrike">
                <a:solidFill>
                  <a:schemeClr val="accent1"/>
                </a:solidFill>
                <a:latin typeface="Poppins"/>
                <a:ea typeface="Poppins"/>
                <a:cs typeface="Poppins"/>
                <a:sym typeface="Poppins"/>
              </a:endParaRPr>
            </a:p>
          </p:txBody>
        </p:sp>
      </p:grpSp>
      <p:grpSp>
        <p:nvGrpSpPr>
          <p:cNvPr id="108" name="Google Shape;108;p12"/>
          <p:cNvGrpSpPr/>
          <p:nvPr/>
        </p:nvGrpSpPr>
        <p:grpSpPr>
          <a:xfrm>
            <a:off x="14290064" y="2467168"/>
            <a:ext cx="4682186" cy="3109759"/>
            <a:chOff x="5784675" y="907452"/>
            <a:chExt cx="2737800" cy="1941900"/>
          </a:xfrm>
        </p:grpSpPr>
        <p:sp>
          <p:nvSpPr>
            <p:cNvPr id="109" name="Google Shape;109;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0" name="Google Shape;110;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yuck</a:t>
              </a:r>
              <a:endParaRPr b="1" i="0" sz="11000" u="none" cap="none" strike="noStrike">
                <a:solidFill>
                  <a:schemeClr val="accent1"/>
                </a:solidFill>
                <a:latin typeface="Poppins"/>
                <a:ea typeface="Poppins"/>
                <a:cs typeface="Poppins"/>
                <a:sym typeface="Poppins"/>
              </a:endParaRPr>
            </a:p>
          </p:txBody>
        </p:sp>
      </p:grpSp>
      <p:grpSp>
        <p:nvGrpSpPr>
          <p:cNvPr id="111" name="Google Shape;111;p12"/>
          <p:cNvGrpSpPr/>
          <p:nvPr/>
        </p:nvGrpSpPr>
        <p:grpSpPr>
          <a:xfrm>
            <a:off x="10320214" y="6414870"/>
            <a:ext cx="4384039" cy="3109759"/>
            <a:chOff x="5784675" y="818500"/>
            <a:chExt cx="2737800" cy="1941900"/>
          </a:xfrm>
        </p:grpSpPr>
        <p:sp>
          <p:nvSpPr>
            <p:cNvPr id="112" name="Google Shape;112;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3" name="Google Shape;113;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1"/>
                  </a:solidFill>
                  <a:latin typeface="Poppins"/>
                  <a:ea typeface="Poppins"/>
                  <a:cs typeface="Poppins"/>
                  <a:sym typeface="Poppins"/>
                </a:rPr>
                <a:t>lick</a:t>
              </a:r>
              <a:endParaRPr b="1" i="0" sz="11000" u="none" cap="none" strike="noStrike">
                <a:solidFill>
                  <a:schemeClr val="accent1"/>
                </a:solidFill>
                <a:latin typeface="Poppins"/>
                <a:ea typeface="Poppins"/>
                <a:cs typeface="Poppins"/>
                <a:sym typeface="Poppins"/>
              </a:endParaRPr>
            </a:p>
          </p:txBody>
        </p:sp>
      </p:grpSp>
      <p:sp>
        <p:nvSpPr>
          <p:cNvPr id="114" name="Google Shape;114;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5" name="Google Shape;115;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16" name="Google Shape;116;p12"/>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7" name="Google Shape;117;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8" name="Google Shape;118;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19" name="Google Shape;119;p12"/>
          <p:cNvPicPr preferRelativeResize="0"/>
          <p:nvPr/>
        </p:nvPicPr>
        <p:blipFill rotWithShape="1">
          <a:blip r:embed="rId5">
            <a:alphaModFix/>
          </a:blip>
          <a:srcRect b="0" l="0" r="0" t="0"/>
          <a:stretch/>
        </p:blipFill>
        <p:spPr>
          <a:xfrm>
            <a:off x="16174150" y="91745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ppt_w</p:attrName>
                                        </p:attrNameLst>
                                      </p:cBhvr>
                                      <p:tavLst>
                                        <p:tav fmla="" tm="0">
                                          <p:val>
                                            <p:strVal val="0"/>
                                          </p:val>
                                        </p:tav>
                                        <p:tav fmla="" tm="100000">
                                          <p:val>
                                            <p:strVal val="#ppt_w"/>
                                          </p:val>
                                        </p:tav>
                                      </p:tavLst>
                                    </p:anim>
                                    <p:anim calcmode="lin" valueType="num">
                                      <p:cBhvr additive="base">
                                        <p:cTn dur="10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13"/>
          <p:cNvSpPr txBox="1"/>
          <p:nvPr/>
        </p:nvSpPr>
        <p:spPr>
          <a:xfrm>
            <a:off x="6677207" y="3158472"/>
            <a:ext cx="12258600" cy="7925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zing      		lung</a:t>
            </a:r>
            <a:endParaRPr b="1" i="0" sz="121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pack			   puck</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26" name="Google Shape;126;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7" name="Google Shape;127;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8" name="Google Shape;128;p13"/>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29" name="Google Shape;129;p13"/>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grpSp>
        <p:nvGrpSpPr>
          <p:cNvPr id="135" name="Google Shape;135;p14"/>
          <p:cNvGrpSpPr/>
          <p:nvPr/>
        </p:nvGrpSpPr>
        <p:grpSpPr>
          <a:xfrm>
            <a:off x="7152467" y="2826228"/>
            <a:ext cx="3986182" cy="5653174"/>
            <a:chOff x="3252600" y="1285175"/>
            <a:chExt cx="1812725" cy="2570676"/>
          </a:xfrm>
        </p:grpSpPr>
        <p:sp>
          <p:nvSpPr>
            <p:cNvPr id="136" name="Google Shape;136;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37" name="Google Shape;137;p14"/>
            <p:cNvSpPr txBox="1"/>
            <p:nvPr/>
          </p:nvSpPr>
          <p:spPr>
            <a:xfrm>
              <a:off x="3252600" y="1679913"/>
              <a:ext cx="15945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w</a:t>
              </a:r>
              <a:endParaRPr b="1" i="0" sz="20000" u="none" cap="none" strike="noStrike">
                <a:solidFill>
                  <a:srgbClr val="000000"/>
                </a:solidFill>
                <a:latin typeface="Poppins"/>
                <a:ea typeface="Poppins"/>
                <a:cs typeface="Poppins"/>
                <a:sym typeface="Poppins"/>
              </a:endParaRPr>
            </a:p>
          </p:txBody>
        </p:sp>
      </p:grpSp>
      <p:grpSp>
        <p:nvGrpSpPr>
          <p:cNvPr id="138" name="Google Shape;138;p14"/>
          <p:cNvGrpSpPr/>
          <p:nvPr/>
        </p:nvGrpSpPr>
        <p:grpSpPr>
          <a:xfrm>
            <a:off x="10144528" y="3694312"/>
            <a:ext cx="5650218" cy="3749437"/>
            <a:chOff x="4613246" y="1679920"/>
            <a:chExt cx="2569449" cy="1704987"/>
          </a:xfrm>
        </p:grpSpPr>
        <p:sp>
          <p:nvSpPr>
            <p:cNvPr id="139" name="Google Shape;139;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sp>
          <p:nvSpPr>
            <p:cNvPr id="140" name="Google Shape;140;p14"/>
            <p:cNvSpPr txBox="1"/>
            <p:nvPr/>
          </p:nvSpPr>
          <p:spPr>
            <a:xfrm>
              <a:off x="5033820" y="1679920"/>
              <a:ext cx="17283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i</a:t>
              </a:r>
              <a:endParaRPr b="1" i="0" sz="20000" u="none" cap="none" strike="noStrike">
                <a:solidFill>
                  <a:srgbClr val="000000"/>
                </a:solidFill>
                <a:latin typeface="Poppins"/>
                <a:ea typeface="Poppins"/>
                <a:cs typeface="Poppins"/>
                <a:sym typeface="Poppins"/>
              </a:endParaRPr>
            </a:p>
          </p:txBody>
        </p:sp>
      </p:grpSp>
      <p:grpSp>
        <p:nvGrpSpPr>
          <p:cNvPr id="141" name="Google Shape;141;p14"/>
          <p:cNvGrpSpPr/>
          <p:nvPr/>
        </p:nvGrpSpPr>
        <p:grpSpPr>
          <a:xfrm>
            <a:off x="14833959" y="2827713"/>
            <a:ext cx="4009437" cy="5655643"/>
            <a:chOff x="6736850" y="1278750"/>
            <a:chExt cx="1823300" cy="2571799"/>
          </a:xfrm>
        </p:grpSpPr>
        <p:pic>
          <p:nvPicPr>
            <p:cNvPr id="142" name="Google Shape;142;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3" name="Google Shape;143;p14"/>
            <p:cNvSpPr txBox="1"/>
            <p:nvPr/>
          </p:nvSpPr>
          <p:spPr>
            <a:xfrm>
              <a:off x="6965650" y="1764038"/>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ng</a:t>
              </a:r>
              <a:endParaRPr b="1" i="0" sz="15000" u="none" cap="none" strike="noStrike">
                <a:solidFill>
                  <a:srgbClr val="000000"/>
                </a:solidFill>
                <a:latin typeface="Poppins"/>
                <a:ea typeface="Poppins"/>
                <a:cs typeface="Poppins"/>
                <a:sym typeface="Poppins"/>
              </a:endParaRPr>
            </a:p>
          </p:txBody>
        </p:sp>
      </p:grpSp>
      <p:sp>
        <p:nvSpPr>
          <p:cNvPr id="144" name="Google Shape;144;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5" name="Google Shape;145;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6" name="Google Shape;146;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7" name="Google Shape;147;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5"/>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54" name="Google Shape;154;p15"/>
          <p:cNvGrpSpPr/>
          <p:nvPr/>
        </p:nvGrpSpPr>
        <p:grpSpPr>
          <a:xfrm>
            <a:off x="7120333" y="2826228"/>
            <a:ext cx="4175241" cy="5653174"/>
            <a:chOff x="3237987" y="1285175"/>
            <a:chExt cx="1898700" cy="2570676"/>
          </a:xfrm>
        </p:grpSpPr>
        <p:sp>
          <p:nvSpPr>
            <p:cNvPr id="155" name="Google Shape;155;p15"/>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56" name="Google Shape;156;p15"/>
            <p:cNvSpPr txBox="1"/>
            <p:nvPr/>
          </p:nvSpPr>
          <p:spPr>
            <a:xfrm>
              <a:off x="32379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d</a:t>
              </a:r>
              <a:endParaRPr b="1" i="0" sz="17600" u="none" cap="none" strike="noStrike">
                <a:solidFill>
                  <a:srgbClr val="000000"/>
                </a:solidFill>
                <a:latin typeface="Poppins"/>
                <a:ea typeface="Poppins"/>
                <a:cs typeface="Poppins"/>
                <a:sym typeface="Poppins"/>
              </a:endParaRPr>
            </a:p>
          </p:txBody>
        </p:sp>
      </p:grpSp>
      <p:sp>
        <p:nvSpPr>
          <p:cNvPr id="157" name="Google Shape;157;p15"/>
          <p:cNvSpPr txBox="1"/>
          <p:nvPr/>
        </p:nvSpPr>
        <p:spPr>
          <a:xfrm>
            <a:off x="11069367" y="36943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600" u="none" cap="none" strike="noStrike">
                <a:solidFill>
                  <a:schemeClr val="lt1"/>
                </a:solidFill>
                <a:latin typeface="Poppins"/>
                <a:ea typeface="Poppins"/>
                <a:cs typeface="Poppins"/>
                <a:sym typeface="Poppins"/>
              </a:rPr>
              <a:t>u</a:t>
            </a:r>
            <a:endParaRPr b="1" i="0" sz="17600" u="none" cap="none" strike="noStrike">
              <a:solidFill>
                <a:srgbClr val="000000"/>
              </a:solidFill>
              <a:latin typeface="Poppins"/>
              <a:ea typeface="Poppins"/>
              <a:cs typeface="Poppins"/>
              <a:sym typeface="Poppins"/>
            </a:endParaRPr>
          </a:p>
        </p:txBody>
      </p:sp>
      <p:grpSp>
        <p:nvGrpSpPr>
          <p:cNvPr id="158" name="Google Shape;158;p15"/>
          <p:cNvGrpSpPr/>
          <p:nvPr/>
        </p:nvGrpSpPr>
        <p:grpSpPr>
          <a:xfrm>
            <a:off x="14814333" y="2812099"/>
            <a:ext cx="3941323" cy="5655643"/>
            <a:chOff x="6736850" y="1278750"/>
            <a:chExt cx="1792325" cy="2571799"/>
          </a:xfrm>
        </p:grpSpPr>
        <p:pic>
          <p:nvPicPr>
            <p:cNvPr id="159" name="Google Shape;159;p15"/>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0" name="Google Shape;160;p15"/>
            <p:cNvSpPr txBox="1"/>
            <p:nvPr/>
          </p:nvSpPr>
          <p:spPr>
            <a:xfrm>
              <a:off x="6934675"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7000" u="none" cap="none" strike="noStrike">
                  <a:solidFill>
                    <a:schemeClr val="lt1"/>
                  </a:solidFill>
                  <a:latin typeface="Poppins"/>
                  <a:ea typeface="Poppins"/>
                  <a:cs typeface="Poppins"/>
                  <a:sym typeface="Poppins"/>
                </a:rPr>
                <a:t>ck</a:t>
              </a:r>
              <a:endParaRPr b="1" i="0" sz="17000" u="none" cap="none" strike="noStrike">
                <a:solidFill>
                  <a:srgbClr val="000000"/>
                </a:solidFill>
                <a:latin typeface="Poppins"/>
                <a:ea typeface="Poppins"/>
                <a:cs typeface="Poppins"/>
                <a:sym typeface="Poppins"/>
              </a:endParaRPr>
            </a:p>
          </p:txBody>
        </p:sp>
      </p:grpSp>
      <p:sp>
        <p:nvSpPr>
          <p:cNvPr id="161" name="Google Shape;161;p15"/>
          <p:cNvSpPr txBox="1"/>
          <p:nvPr/>
        </p:nvSpPr>
        <p:spPr>
          <a:xfrm>
            <a:off x="610317" y="626011"/>
            <a:ext cx="57579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 </a:t>
            </a:r>
            <a:endParaRPr b="1" i="0" sz="7600" u="none" cap="none" strike="noStrike">
              <a:solidFill>
                <a:srgbClr val="0071B5"/>
              </a:solidFill>
              <a:latin typeface="Poppins Black"/>
              <a:ea typeface="Poppins Black"/>
              <a:cs typeface="Poppins Black"/>
              <a:sym typeface="Poppins Black"/>
            </a:endParaRPr>
          </a:p>
        </p:txBody>
      </p:sp>
      <p:pic>
        <p:nvPicPr>
          <p:cNvPr id="162" name="Google Shape;162;p15"/>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3" name="Google Shape;163;p15"/>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grpSp>
        <p:nvGrpSpPr>
          <p:cNvPr id="169" name="Google Shape;169;p16"/>
          <p:cNvGrpSpPr/>
          <p:nvPr/>
        </p:nvGrpSpPr>
        <p:grpSpPr>
          <a:xfrm>
            <a:off x="9937859" y="4100679"/>
            <a:ext cx="5833157" cy="3109759"/>
            <a:chOff x="5784675" y="818500"/>
            <a:chExt cx="2737800" cy="1941900"/>
          </a:xfrm>
        </p:grpSpPr>
        <p:sp>
          <p:nvSpPr>
            <p:cNvPr id="170" name="Google Shape;170;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1" name="Google Shape;171;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2"/>
                  </a:solidFill>
                  <a:latin typeface="Poppins"/>
                  <a:ea typeface="Poppins"/>
                  <a:cs typeface="Poppins"/>
                  <a:sym typeface="Poppins"/>
                </a:rPr>
                <a:t>should</a:t>
              </a:r>
              <a:endParaRPr b="1" i="0" sz="10000" u="none" cap="none" strike="noStrike">
                <a:solidFill>
                  <a:schemeClr val="accent2"/>
                </a:solidFill>
                <a:latin typeface="Poppins"/>
                <a:ea typeface="Poppins"/>
                <a:cs typeface="Poppins"/>
                <a:sym typeface="Poppins"/>
              </a:endParaRPr>
            </a:p>
          </p:txBody>
        </p:sp>
      </p:grpSp>
      <p:grpSp>
        <p:nvGrpSpPr>
          <p:cNvPr id="172" name="Google Shape;172;p16"/>
          <p:cNvGrpSpPr/>
          <p:nvPr/>
        </p:nvGrpSpPr>
        <p:grpSpPr>
          <a:xfrm>
            <a:off x="9937859" y="462140"/>
            <a:ext cx="5833157" cy="3109759"/>
            <a:chOff x="5784675" y="818500"/>
            <a:chExt cx="2737800" cy="1941900"/>
          </a:xfrm>
        </p:grpSpPr>
        <p:sp>
          <p:nvSpPr>
            <p:cNvPr id="173" name="Google Shape;173;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4" name="Google Shape;174;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2"/>
                  </a:solidFill>
                  <a:latin typeface="Poppins"/>
                  <a:ea typeface="Poppins"/>
                  <a:cs typeface="Poppins"/>
                  <a:sym typeface="Poppins"/>
                </a:rPr>
                <a:t>would</a:t>
              </a:r>
              <a:endParaRPr b="1" i="0" sz="10000" u="none" cap="none" strike="noStrike">
                <a:solidFill>
                  <a:schemeClr val="accent2"/>
                </a:solidFill>
                <a:latin typeface="Poppins"/>
                <a:ea typeface="Poppins"/>
                <a:cs typeface="Poppins"/>
                <a:sym typeface="Poppins"/>
              </a:endParaRPr>
            </a:p>
          </p:txBody>
        </p:sp>
      </p:grpSp>
      <p:grpSp>
        <p:nvGrpSpPr>
          <p:cNvPr id="175" name="Google Shape;175;p16"/>
          <p:cNvGrpSpPr/>
          <p:nvPr/>
        </p:nvGrpSpPr>
        <p:grpSpPr>
          <a:xfrm>
            <a:off x="9937859" y="7739217"/>
            <a:ext cx="5833157" cy="3109759"/>
            <a:chOff x="5784675" y="818500"/>
            <a:chExt cx="2737800" cy="1941900"/>
          </a:xfrm>
        </p:grpSpPr>
        <p:sp>
          <p:nvSpPr>
            <p:cNvPr id="176" name="Google Shape;176;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7" name="Google Shape;177;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2"/>
                  </a:solidFill>
                  <a:latin typeface="Poppins"/>
                  <a:ea typeface="Poppins"/>
                  <a:cs typeface="Poppins"/>
                  <a:sym typeface="Poppins"/>
                </a:rPr>
                <a:t>could</a:t>
              </a:r>
              <a:endParaRPr b="1" i="0" sz="10000" u="none" cap="none" strike="noStrike">
                <a:solidFill>
                  <a:schemeClr val="accent2"/>
                </a:solidFill>
                <a:latin typeface="Poppins"/>
                <a:ea typeface="Poppins"/>
                <a:cs typeface="Poppins"/>
                <a:sym typeface="Poppins"/>
              </a:endParaRPr>
            </a:p>
          </p:txBody>
        </p:sp>
      </p:grpSp>
      <p:sp>
        <p:nvSpPr>
          <p:cNvPr id="178" name="Google Shape;178;p16"/>
          <p:cNvSpPr/>
          <p:nvPr/>
        </p:nvSpPr>
        <p:spPr>
          <a:xfrm>
            <a:off x="12024953" y="1346076"/>
            <a:ext cx="15840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9" name="Google Shape;179;p16"/>
          <p:cNvSpPr/>
          <p:nvPr/>
        </p:nvSpPr>
        <p:spPr>
          <a:xfrm>
            <a:off x="13685092" y="1346076"/>
            <a:ext cx="3102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80" name="Google Shape;180;p16"/>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81" name="Google Shape;181;p16"/>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2" name="Google Shape;182;p16"/>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83" name="Google Shape;183;p16"/>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84" name="Google Shape;184;p16"/>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ppt_w</p:attrName>
                                        </p:attrNameLst>
                                      </p:cBhvr>
                                      <p:tavLst>
                                        <p:tav fmla="" tm="0">
                                          <p:val>
                                            <p:strVal val="0"/>
                                          </p:val>
                                        </p:tav>
                                        <p:tav fmla="" tm="100000">
                                          <p:val>
                                            <p:strVal val="#ppt_w"/>
                                          </p:val>
                                        </p:tav>
                                      </p:tavLst>
                                    </p:anim>
                                    <p:anim calcmode="lin" valueType="num">
                                      <p:cBhvr additive="base">
                                        <p:cTn dur="1000"/>
                                        <p:tgtEl>
                                          <p:spTgt spid="1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ppt_w</p:attrName>
                                        </p:attrNameLst>
                                      </p:cBhvr>
                                      <p:tavLst>
                                        <p:tav fmla="" tm="0">
                                          <p:val>
                                            <p:strVal val="0"/>
                                          </p:val>
                                        </p:tav>
                                        <p:tav fmla="" tm="100000">
                                          <p:val>
                                            <p:strVal val="#ppt_w"/>
                                          </p:val>
                                        </p:tav>
                                      </p:tavLst>
                                    </p:anim>
                                    <p:anim calcmode="lin" valueType="num">
                                      <p:cBhvr additive="base">
                                        <p:cTn dur="1000"/>
                                        <p:tgtEl>
                                          <p:spTgt spid="1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