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 name="Google Shape;3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meet our next consonant digraph! Remember, consonant digraphs are 2 consonants who come together to make a new sound! This consonant digraph can make 2 similar, but slightly different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card for th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 says /th/ like in </a:t>
            </a:r>
            <a:r>
              <a:rPr i="1" lang="en" sz="1200">
                <a:solidFill>
                  <a:schemeClr val="dk1"/>
                </a:solidFill>
                <a:latin typeface="Poppins"/>
                <a:ea typeface="Poppins"/>
                <a:cs typeface="Poppins"/>
                <a:sym typeface="Poppins"/>
              </a:rPr>
              <a:t>thorns</a:t>
            </a:r>
            <a:r>
              <a:rPr lang="en" sz="1200">
                <a:solidFill>
                  <a:schemeClr val="dk1"/>
                </a:solidFill>
                <a:latin typeface="Poppins"/>
                <a:ea typeface="Poppins"/>
                <a:cs typeface="Poppins"/>
                <a:sym typeface="Poppins"/>
              </a:rPr>
              <a:t> and /th/ like in </a:t>
            </a:r>
            <a:r>
              <a:rPr i="1" lang="en" sz="1200">
                <a:solidFill>
                  <a:schemeClr val="dk1"/>
                </a:solidFill>
                <a:latin typeface="Poppins"/>
                <a:ea typeface="Poppins"/>
                <a:cs typeface="Poppins"/>
                <a:sym typeface="Poppins"/>
              </a:rPr>
              <a:t>these</a:t>
            </a:r>
            <a:r>
              <a:rPr lang="en" sz="1200">
                <a:solidFill>
                  <a:schemeClr val="dk1"/>
                </a:solidFill>
                <a:latin typeface="Poppins"/>
                <a:ea typeface="Poppins"/>
                <a:cs typeface="Poppins"/>
                <a:sym typeface="Poppins"/>
              </a:rPr>
              <a:t>. For example, then is a CCVC word with a consonant digraph, so we read the word /th/ /e/ /n/ = then. Say the sound for t-h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make sure students are reading it as /th/.</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Can you feel that one has a little bit more vibration? Let's read it one more time.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a:t>
            </a:r>
            <a:r>
              <a:rPr b="1" lang="en" sz="1200">
                <a:solidFill>
                  <a:schemeClr val="dk1"/>
                </a:solidFill>
                <a:latin typeface="Poppins"/>
                <a:ea typeface="Poppins"/>
                <a:cs typeface="Poppins"/>
                <a:sym typeface="Poppins"/>
              </a:rPr>
              <a:t>sound letter cards for t-h</a:t>
            </a:r>
            <a:r>
              <a:rPr lang="en" sz="1200">
                <a:solidFill>
                  <a:schemeClr val="dk1"/>
                </a:solidFill>
                <a:latin typeface="Poppins"/>
                <a:ea typeface="Poppins"/>
                <a:cs typeface="Poppins"/>
                <a:sym typeface="Poppins"/>
              </a:rPr>
              <a:t> as students read it aloud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words with consonant digraphs!</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6: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 consonant digraph is when you have 2 consonants next to one another in a word and they make a new sound. Let me give you an example.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thin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digraph, t-h. T-h can make two very similar sounds, one just with more vibration /th/, /th/. Next comes a vowel, i. It ends with another consonant, n. This is a CCVC word or closed syllable, because it ends with a consonant. Because it's a CCVC word, or a closed consonant, I know that I will use the short vowel sound for i, /i/. Now that I know what kind of word it is, and what vowel sound to use, I can blend the sounds together to read the word. /th/ /i/ /n/ = "thin".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thin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Notice that there are 4 letters, but only 3 sounds in the word </a:t>
            </a:r>
            <a:r>
              <a:rPr i="1" lang="en" sz="1200">
                <a:solidFill>
                  <a:schemeClr val="dk1"/>
                </a:solidFill>
                <a:latin typeface="Poppins"/>
                <a:ea typeface="Poppins"/>
                <a:cs typeface="Poppins"/>
                <a:sym typeface="Poppins"/>
              </a:rPr>
              <a:t>thin</a:t>
            </a:r>
            <a:r>
              <a:rPr lang="en" sz="1200">
                <a:solidFill>
                  <a:schemeClr val="dk1"/>
                </a:solidFill>
                <a:latin typeface="Poppins"/>
                <a:ea typeface="Poppins"/>
                <a:cs typeface="Poppins"/>
                <a:sym typeface="Poppins"/>
              </a:rPr>
              <a:t>. T-h is a consonant digraph that only makes one sound.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bath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ends with a consonant digraph, /th/. T-h says /th/. The word starts with b. Next comes a vowel, a. It ends with a consonant digraph, t-h. This is a CVCC word and a closed syllable, because it ends with a consonant. Because it's a CCVC word, or a closed consonant, I know that I will use the short vowel sound for a, /a/. Now that I know what kind of word it is, and what vowel sound to use, I can blend the sounds together to read the word. /b/ /a/ /th/ = "bath".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CVCC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Again, notice that there are 4 letters, but only 3 sounds. A consonant digraph is 2 letters but only makes one sound. Great thinking! Awesome job blending the sounds today!</a:t>
            </a:r>
            <a:endParaRPr b="1" sz="1200">
              <a:solidFill>
                <a:schemeClr val="dk1"/>
              </a:solidFill>
              <a:latin typeface="Poppins"/>
              <a:ea typeface="Poppins"/>
              <a:cs typeface="Poppins"/>
              <a:sym typeface="Poppins"/>
            </a:endParaRPr>
          </a:p>
        </p:txBody>
      </p:sp>
      <p:sp>
        <p:nvSpPr>
          <p:cNvPr id="51" name="Google Shape;51;p6: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2" name="Google Shape;52;p6: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this.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CCVC spelling pattern. We'll use the short vowel sound. I also know that th is a consonant digraph - so it only make one sound. T-h says /th/. /th/ /i/ /s/ = "this".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this</a:t>
            </a:r>
            <a:r>
              <a:rPr lang="en" sz="1200">
                <a:solidFill>
                  <a:schemeClr val="dk1"/>
                </a:solidFill>
                <a:latin typeface="Poppins"/>
                <a:ea typeface="Poppins"/>
                <a:cs typeface="Poppins"/>
                <a:sym typeface="Poppins"/>
              </a:rPr>
              <a:t>. Let's look at the next word. How would you read this word?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then.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then</a:t>
            </a:r>
            <a:r>
              <a:rPr lang="en" sz="1200">
                <a:solidFill>
                  <a:schemeClr val="dk1"/>
                </a:solidFill>
                <a:latin typeface="Poppins"/>
                <a:ea typeface="Poppins"/>
                <a:cs typeface="Poppins"/>
                <a:sym typeface="Poppins"/>
              </a:rPr>
              <a:t>. One more.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bath</a:t>
            </a:r>
            <a:r>
              <a:rPr lang="en" sz="1200">
                <a:solidFill>
                  <a:schemeClr val="dk1"/>
                </a:solidFill>
                <a:latin typeface="Poppins"/>
                <a:ea typeface="Poppins"/>
                <a:cs typeface="Poppins"/>
                <a:sym typeface="Poppins"/>
              </a:rPr>
              <a:t>.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bath</a:t>
            </a:r>
            <a:r>
              <a:rPr lang="en" sz="1200">
                <a:solidFill>
                  <a:schemeClr val="dk1"/>
                </a:solidFill>
                <a:latin typeface="Poppins"/>
                <a:ea typeface="Poppins"/>
                <a:cs typeface="Poppins"/>
                <a:sym typeface="Poppins"/>
              </a:rPr>
              <a:t>. Remember, consonant digraphs are 2 consonants that make 1 sound. Great thinking! Awesome job reading the words today!</a:t>
            </a:r>
            <a:endParaRPr b="1" sz="1200">
              <a:solidFill>
                <a:schemeClr val="dk1"/>
              </a:solidFill>
              <a:latin typeface="Poppins"/>
              <a:ea typeface="Poppins"/>
              <a:cs typeface="Poppins"/>
              <a:sym typeface="Poppins"/>
            </a:endParaRPr>
          </a:p>
        </p:txBody>
      </p:sp>
      <p:sp>
        <p:nvSpPr>
          <p:cNvPr id="72" name="Google Shape;72;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3" name="Google Shape;73;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thin, then, this, math, bath</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92" name="Google Shape;92;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3" name="Google Shape;93;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bath</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bath?</a:t>
            </a:r>
            <a:r>
              <a:rPr lang="en" sz="1200">
                <a:solidFill>
                  <a:schemeClr val="dk1"/>
                </a:solidFill>
                <a:latin typeface="Poppins"/>
                <a:ea typeface="Poppins"/>
                <a:cs typeface="Poppins"/>
                <a:sym typeface="Poppins"/>
              </a:rPr>
              <a:t> Let's listen to the sounds and match the sound to the correct letter. The word is "bath". I hear /b/ /a/ /th/. Remember that /th/ is a consonant digraph and made up of 2 letters together. I know that sound for /b/ = the letter b and the sound for /a/ = the letter a, and the sound for /th/ are the letters t-h.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to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bath</a:t>
            </a:r>
            <a:r>
              <a:rPr lang="en" sz="1200">
                <a:solidFill>
                  <a:schemeClr val="dk1"/>
                </a:solidFill>
                <a:latin typeface="Poppins"/>
                <a:ea typeface="Poppins"/>
                <a:cs typeface="Poppins"/>
                <a:sym typeface="Poppins"/>
              </a:rPr>
              <a:t> we write the letters b-a-t-h. </a:t>
            </a:r>
            <a:endParaRPr b="1" sz="1200">
              <a:solidFill>
                <a:schemeClr val="dk1"/>
              </a:solidFill>
              <a:latin typeface="Poppins"/>
              <a:ea typeface="Poppins"/>
              <a:cs typeface="Poppins"/>
              <a:sym typeface="Poppins"/>
            </a:endParaRPr>
          </a:p>
        </p:txBody>
      </p:sp>
      <p:sp>
        <p:nvSpPr>
          <p:cNvPr id="102" name="Google Shape;102;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3" name="Google Shape;103;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this</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this</a:t>
            </a:r>
            <a:r>
              <a:rPr lang="en" sz="1200">
                <a:solidFill>
                  <a:schemeClr val="dk1"/>
                </a:solidFill>
                <a:latin typeface="Poppins"/>
                <a:ea typeface="Poppins"/>
                <a:cs typeface="Poppins"/>
                <a:sym typeface="Poppins"/>
              </a:rPr>
              <a:t>? Let's listen to the sounds and match the sound to the correct letter. The word is "this". I hear /th/ /i/ /s/. Remember that /th/ is a consonant digraph and made up of 2 letters together. I know that sound for /th/ = the letters t-h and the sound for /i/ = the letter i, and the sound for /s/ is the letter s.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this</a:t>
            </a:r>
            <a:r>
              <a:rPr lang="en" sz="1200">
                <a:solidFill>
                  <a:schemeClr val="dk1"/>
                </a:solidFill>
                <a:latin typeface="Poppins"/>
                <a:ea typeface="Poppins"/>
                <a:cs typeface="Poppins"/>
                <a:sym typeface="Poppins"/>
              </a:rPr>
              <a:t> we write the letters t-h-i-s. Great thinking! Awesome job spelling words today!</a:t>
            </a:r>
            <a:endParaRPr sz="1200">
              <a:solidFill>
                <a:schemeClr val="dk1"/>
              </a:solidFill>
              <a:latin typeface="Poppins"/>
              <a:ea typeface="Poppins"/>
              <a:cs typeface="Poppins"/>
              <a:sym typeface="Poppins"/>
            </a:endParaRPr>
          </a:p>
        </p:txBody>
      </p:sp>
      <p:sp>
        <p:nvSpPr>
          <p:cNvPr id="120" name="Google Shape;120;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1" name="Google Shape;121;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follows the rules!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these.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starts with a consonant digraph, th saying /th/. I see the words ends with an e. It's a bossy e and makes the middle e say the long e vowel sound. So far we have /th/ /e/ and we'll end with s saying /s/. The final e does not make a sound. It's only there to boss the middle vowel. This word is read as /th/ /e/ /s/ = "these".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Read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practicing old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these</a:t>
            </a:r>
            <a:endParaRPr b="1" sz="1200">
              <a:solidFill>
                <a:schemeClr val="dk1"/>
              </a:solidFill>
              <a:latin typeface="Poppins"/>
              <a:ea typeface="Poppins"/>
              <a:cs typeface="Poppins"/>
              <a:sym typeface="Poppins"/>
            </a:endParaRPr>
          </a:p>
        </p:txBody>
      </p:sp>
      <p:sp>
        <p:nvSpPr>
          <p:cNvPr id="136" name="Google Shape;136;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7" name="Google Shape;137;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9" name="Shape 9"/>
        <p:cNvGrpSpPr/>
        <p:nvPr/>
      </p:nvGrpSpPr>
      <p:grpSpPr>
        <a:xfrm>
          <a:off x="0" y="0"/>
          <a:ext cx="0" cy="0"/>
          <a:chOff x="0" y="0"/>
          <a:chExt cx="0" cy="0"/>
        </a:xfrm>
      </p:grpSpPr>
      <p:sp>
        <p:nvSpPr>
          <p:cNvPr id="10" name="Google Shape;10;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2" name="Google Shape;12;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5" name="Shape 15"/>
        <p:cNvGrpSpPr/>
        <p:nvPr/>
      </p:nvGrpSpPr>
      <p:grpSpPr>
        <a:xfrm>
          <a:off x="0" y="0"/>
          <a:ext cx="0" cy="0"/>
          <a:chOff x="0" y="0"/>
          <a:chExt cx="0" cy="0"/>
        </a:xfrm>
      </p:grpSpPr>
      <p:sp>
        <p:nvSpPr>
          <p:cNvPr id="16" name="Google Shape;16;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7" name="Google Shape;17;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8" name="Shape 1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19" name="Shape 19"/>
        <p:cNvGrpSpPr/>
        <p:nvPr/>
      </p:nvGrpSpPr>
      <p:grpSpPr>
        <a:xfrm>
          <a:off x="0" y="0"/>
          <a:ext cx="0" cy="0"/>
          <a:chOff x="0" y="0"/>
          <a:chExt cx="0" cy="0"/>
        </a:xfrm>
      </p:grpSpPr>
      <p:sp>
        <p:nvSpPr>
          <p:cNvPr id="20" name="Google Shape;20;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5" name="Shape 25"/>
        <p:cNvGrpSpPr/>
        <p:nvPr/>
      </p:nvGrpSpPr>
      <p:grpSpPr>
        <a:xfrm>
          <a:off x="0" y="0"/>
          <a:ext cx="0" cy="0"/>
          <a:chOff x="0" y="0"/>
          <a:chExt cx="0" cy="0"/>
        </a:xfrm>
      </p:grpSpPr>
      <p:sp>
        <p:nvSpPr>
          <p:cNvPr id="26" name="Google Shape;26;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7" name="Google Shape;27;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pic>
        <p:nvPicPr>
          <p:cNvPr id="36" name="Google Shape;36;p8"/>
          <p:cNvPicPr preferRelativeResize="0"/>
          <p:nvPr/>
        </p:nvPicPr>
        <p:blipFill rotWithShape="1">
          <a:blip r:embed="rId3">
            <a:alphaModFix/>
          </a:blip>
          <a:srcRect b="0" l="0" r="0" t="0"/>
          <a:stretch/>
        </p:blipFill>
        <p:spPr>
          <a:xfrm>
            <a:off x="11829262" y="591710"/>
            <a:ext cx="4169325" cy="10640304"/>
          </a:xfrm>
          <a:prstGeom prst="rect">
            <a:avLst/>
          </a:prstGeom>
          <a:noFill/>
          <a:ln>
            <a:noFill/>
          </a:ln>
        </p:spPr>
      </p:pic>
      <p:sp>
        <p:nvSpPr>
          <p:cNvPr id="37" name="Google Shape;37;p8"/>
          <p:cNvSpPr/>
          <p:nvPr/>
        </p:nvSpPr>
        <p:spPr>
          <a:xfrm>
            <a:off x="12738344" y="1552486"/>
            <a:ext cx="2351100" cy="28521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100" u="none" cap="none" strike="noStrike">
                <a:solidFill>
                  <a:srgbClr val="FFFFFF"/>
                </a:solidFill>
                <a:latin typeface="Poppins"/>
                <a:ea typeface="Poppins"/>
                <a:cs typeface="Poppins"/>
                <a:sym typeface="Poppins"/>
              </a:rPr>
              <a:t>Consonant Digraphs</a:t>
            </a:r>
            <a:r>
              <a:rPr b="1" i="0" lang="en" sz="3400" u="none" cap="none" strike="noStrike">
                <a:solidFill>
                  <a:srgbClr val="FFFFFF"/>
                </a:solidFill>
                <a:latin typeface="Poppins"/>
                <a:ea typeface="Poppins"/>
                <a:cs typeface="Poppins"/>
                <a:sym typeface="Poppins"/>
              </a:rPr>
              <a:t> </a:t>
            </a:r>
            <a:endParaRPr b="1" i="0" sz="3400" u="none" cap="none" strike="noStrike">
              <a:solidFill>
                <a:srgbClr val="FFFFFF"/>
              </a:solidFill>
              <a:latin typeface="Poppins"/>
              <a:ea typeface="Poppins"/>
              <a:cs typeface="Poppins"/>
              <a:sym typeface="Poppins"/>
            </a:endParaRPr>
          </a:p>
        </p:txBody>
      </p:sp>
      <p:sp>
        <p:nvSpPr>
          <p:cNvPr id="38" name="Google Shape;38;p8"/>
          <p:cNvSpPr txBox="1"/>
          <p:nvPr/>
        </p:nvSpPr>
        <p:spPr>
          <a:xfrm>
            <a:off x="11829262" y="4785484"/>
            <a:ext cx="4169400" cy="58473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9500" u="none" cap="none" strike="noStrike">
                <a:solidFill>
                  <a:schemeClr val="accent1"/>
                </a:solidFill>
                <a:highlight>
                  <a:schemeClr val="lt1"/>
                </a:highlight>
                <a:latin typeface="Poppins"/>
                <a:ea typeface="Poppins"/>
                <a:cs typeface="Poppins"/>
                <a:sym typeface="Poppins"/>
              </a:rPr>
              <a:t>th</a:t>
            </a:r>
            <a:r>
              <a:rPr b="1" i="0" lang="en" sz="9500" u="none" cap="none" strike="noStrike">
                <a:solidFill>
                  <a:srgbClr val="FF0000"/>
                </a:solidFill>
                <a:highlight>
                  <a:srgbClr val="FFFFFF"/>
                </a:highlight>
                <a:latin typeface="Poppins"/>
                <a:ea typeface="Poppins"/>
                <a:cs typeface="Poppins"/>
                <a:sym typeface="Poppins"/>
              </a:rPr>
              <a:t>e</a:t>
            </a:r>
            <a:r>
              <a:rPr b="1" i="0" lang="en" sz="9500" u="none" cap="none" strike="noStrike">
                <a:solidFill>
                  <a:schemeClr val="accent1"/>
                </a:solidFill>
                <a:highlight>
                  <a:srgbClr val="FFFFFF"/>
                </a:highlight>
                <a:latin typeface="Poppins"/>
                <a:ea typeface="Poppins"/>
                <a:cs typeface="Poppins"/>
                <a:sym typeface="Poppins"/>
              </a:rPr>
              <a:t>n</a:t>
            </a:r>
            <a:r>
              <a:rPr b="1" i="0" lang="en" sz="6600" u="none" cap="none" strike="noStrike">
                <a:solidFill>
                  <a:srgbClr val="242424"/>
                </a:solidFill>
                <a:highlight>
                  <a:srgbClr val="FFFFFF"/>
                </a:highlight>
                <a:latin typeface="Questrial"/>
                <a:ea typeface="Questrial"/>
                <a:cs typeface="Questrial"/>
                <a:sym typeface="Questrial"/>
              </a:rPr>
              <a:t> </a:t>
            </a:r>
            <a:endParaRPr b="1" i="0" sz="6600" u="none" cap="none" strike="noStrike">
              <a:solidFill>
                <a:srgbClr val="242424"/>
              </a:solidFill>
              <a:highlight>
                <a:srgbClr val="FFFFFF"/>
              </a:highlight>
              <a:latin typeface="Questrial"/>
              <a:ea typeface="Questrial"/>
              <a:cs typeface="Questrial"/>
              <a:sym typeface="Questrial"/>
            </a:endParaRPr>
          </a:p>
          <a:p>
            <a:pPr indent="0" lvl="1" marL="0" marR="0" rtl="0" algn="ctr">
              <a:lnSpc>
                <a:spcPct val="150000"/>
              </a:lnSpc>
              <a:spcBef>
                <a:spcPts val="0"/>
              </a:spcBef>
              <a:spcAft>
                <a:spcPts val="0"/>
              </a:spcAft>
              <a:buClr>
                <a:srgbClr val="000000"/>
              </a:buClr>
              <a:buSzPts val="5100"/>
              <a:buFont typeface="Arial"/>
              <a:buNone/>
            </a:pPr>
            <a:r>
              <a:rPr b="1" i="0" lang="en" sz="5000" u="none" cap="none" strike="noStrike">
                <a:solidFill>
                  <a:schemeClr val="dk1"/>
                </a:solidFill>
                <a:highlight>
                  <a:schemeClr val="lt1"/>
                </a:highlight>
                <a:latin typeface="Poppins"/>
                <a:ea typeface="Poppins"/>
                <a:cs typeface="Poppins"/>
                <a:sym typeface="Poppins"/>
              </a:rPr>
              <a:t>/</a:t>
            </a:r>
            <a:r>
              <a:rPr b="1" i="0" lang="en" sz="5000" u="none" cap="none" strike="noStrike">
                <a:solidFill>
                  <a:schemeClr val="accent1"/>
                </a:solidFill>
                <a:highlight>
                  <a:schemeClr val="lt1"/>
                </a:highlight>
                <a:latin typeface="Poppins"/>
                <a:ea typeface="Poppins"/>
                <a:cs typeface="Poppins"/>
                <a:sym typeface="Poppins"/>
              </a:rPr>
              <a:t>th</a:t>
            </a:r>
            <a:r>
              <a:rPr b="1" i="0" lang="en" sz="5000" u="none" cap="none" strike="noStrike">
                <a:solidFill>
                  <a:schemeClr val="dk1"/>
                </a:solidFill>
                <a:highlight>
                  <a:schemeClr val="lt1"/>
                </a:highlight>
                <a:latin typeface="Poppins"/>
                <a:ea typeface="Poppins"/>
                <a:cs typeface="Poppins"/>
                <a:sym typeface="Poppins"/>
              </a:rPr>
              <a:t>/ </a:t>
            </a:r>
            <a:r>
              <a:rPr b="1" i="0" lang="en" sz="5000" u="none" cap="none" strike="noStrike">
                <a:solidFill>
                  <a:srgbClr val="242424"/>
                </a:solidFill>
                <a:highlight>
                  <a:srgbClr val="FFFFFF"/>
                </a:highlight>
                <a:latin typeface="Poppins"/>
                <a:ea typeface="Poppins"/>
                <a:cs typeface="Poppins"/>
                <a:sym typeface="Poppins"/>
              </a:rPr>
              <a:t>/</a:t>
            </a:r>
            <a:r>
              <a:rPr b="1" i="0" lang="en" sz="5000" u="none" cap="none" strike="noStrike">
                <a:solidFill>
                  <a:srgbClr val="FF0000"/>
                </a:solidFill>
                <a:highlight>
                  <a:srgbClr val="FFFFFF"/>
                </a:highlight>
                <a:latin typeface="Poppins"/>
                <a:ea typeface="Poppins"/>
                <a:cs typeface="Poppins"/>
                <a:sym typeface="Poppins"/>
              </a:rPr>
              <a:t>ĕ</a:t>
            </a:r>
            <a:r>
              <a:rPr b="1" i="0" lang="en" sz="5000" u="none" cap="none" strike="noStrike">
                <a:solidFill>
                  <a:srgbClr val="242424"/>
                </a:solidFill>
                <a:highlight>
                  <a:srgbClr val="FFFFFF"/>
                </a:highlight>
                <a:latin typeface="Poppins"/>
                <a:ea typeface="Poppins"/>
                <a:cs typeface="Poppins"/>
                <a:sym typeface="Poppins"/>
              </a:rPr>
              <a:t>/ /</a:t>
            </a:r>
            <a:r>
              <a:rPr b="1" i="0" lang="en" sz="5000" u="none" cap="none" strike="noStrike">
                <a:solidFill>
                  <a:srgbClr val="006FB6"/>
                </a:solidFill>
                <a:highlight>
                  <a:srgbClr val="FFFFFF"/>
                </a:highlight>
                <a:latin typeface="Poppins"/>
                <a:ea typeface="Poppins"/>
                <a:cs typeface="Poppins"/>
                <a:sym typeface="Poppins"/>
              </a:rPr>
              <a:t>n</a:t>
            </a:r>
            <a:r>
              <a:rPr b="1" i="0" lang="en" sz="5000" u="none" cap="none" strike="noStrike">
                <a:solidFill>
                  <a:srgbClr val="242424"/>
                </a:solidFill>
                <a:highlight>
                  <a:srgbClr val="FFFFFF"/>
                </a:highlight>
                <a:latin typeface="Poppins"/>
                <a:ea typeface="Poppins"/>
                <a:cs typeface="Poppins"/>
                <a:sym typeface="Poppins"/>
              </a:rPr>
              <a:t>/</a:t>
            </a:r>
            <a:r>
              <a:rPr b="1" i="0" lang="en" sz="5300" u="none" cap="none" strike="noStrike">
                <a:solidFill>
                  <a:srgbClr val="242424"/>
                </a:solidFill>
                <a:highlight>
                  <a:srgbClr val="FFFFFF"/>
                </a:highlight>
                <a:latin typeface="Poppins"/>
                <a:ea typeface="Poppins"/>
                <a:cs typeface="Poppins"/>
                <a:sym typeface="Poppins"/>
              </a:rPr>
              <a:t> </a:t>
            </a:r>
            <a:r>
              <a:rPr b="1" i="0" lang="en" sz="6000" u="none" cap="none" strike="noStrike">
                <a:solidFill>
                  <a:srgbClr val="242424"/>
                </a:solidFill>
                <a:highlight>
                  <a:srgbClr val="FFFFFF"/>
                </a:highlight>
                <a:latin typeface="Poppins"/>
                <a:ea typeface="Poppins"/>
                <a:cs typeface="Poppins"/>
                <a:sym typeface="Poppins"/>
              </a:rPr>
              <a:t>=</a:t>
            </a:r>
            <a:r>
              <a:rPr b="1" i="0" lang="en" sz="7300" u="none" cap="none" strike="noStrike">
                <a:solidFill>
                  <a:srgbClr val="242424"/>
                </a:solidFill>
                <a:highlight>
                  <a:srgbClr val="FFFFFF"/>
                </a:highlight>
                <a:latin typeface="Poppins"/>
                <a:ea typeface="Poppins"/>
                <a:cs typeface="Poppins"/>
                <a:sym typeface="Poppins"/>
              </a:rPr>
              <a:t> </a:t>
            </a:r>
            <a:r>
              <a:rPr b="1" i="0" lang="en" sz="6300" u="none" cap="none" strike="noStrike">
                <a:solidFill>
                  <a:schemeClr val="accent1"/>
                </a:solidFill>
                <a:highlight>
                  <a:schemeClr val="lt1"/>
                </a:highlight>
                <a:latin typeface="Poppins"/>
                <a:ea typeface="Poppins"/>
                <a:cs typeface="Poppins"/>
                <a:sym typeface="Poppins"/>
              </a:rPr>
              <a:t>th</a:t>
            </a:r>
            <a:r>
              <a:rPr b="1" i="0" lang="en" sz="6300" u="none" cap="none" strike="noStrike">
                <a:solidFill>
                  <a:srgbClr val="FF0000"/>
                </a:solidFill>
                <a:highlight>
                  <a:srgbClr val="FFFFFF"/>
                </a:highlight>
                <a:latin typeface="Poppins"/>
                <a:ea typeface="Poppins"/>
                <a:cs typeface="Poppins"/>
                <a:sym typeface="Poppins"/>
              </a:rPr>
              <a:t>e</a:t>
            </a:r>
            <a:r>
              <a:rPr b="1" i="0" lang="en" sz="6300" u="none" cap="none" strike="noStrike">
                <a:solidFill>
                  <a:srgbClr val="006FB6"/>
                </a:solidFill>
                <a:highlight>
                  <a:srgbClr val="FFFFFF"/>
                </a:highlight>
                <a:latin typeface="Poppins"/>
                <a:ea typeface="Poppins"/>
                <a:cs typeface="Poppins"/>
                <a:sym typeface="Poppins"/>
              </a:rPr>
              <a:t>n</a:t>
            </a:r>
            <a:r>
              <a:rPr b="1" i="0" lang="en" sz="5600" u="none" cap="none" strike="noStrike">
                <a:solidFill>
                  <a:srgbClr val="006FB6"/>
                </a:solidFill>
                <a:highlight>
                  <a:srgbClr val="FFFFFF"/>
                </a:highlight>
                <a:latin typeface="Questrial"/>
                <a:ea typeface="Questrial"/>
                <a:cs typeface="Questrial"/>
                <a:sym typeface="Questrial"/>
              </a:rPr>
              <a:t> </a:t>
            </a:r>
            <a:endParaRPr b="1" i="0" sz="5600" u="none" cap="none" strike="noStrike">
              <a:solidFill>
                <a:srgbClr val="006FB6"/>
              </a:solidFill>
              <a:highlight>
                <a:srgbClr val="FFFFFF"/>
              </a:highlight>
              <a:latin typeface="Questrial"/>
              <a:ea typeface="Questrial"/>
              <a:cs typeface="Questrial"/>
              <a:sym typeface="Questrial"/>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9" name="Google Shape;39;p8"/>
          <p:cNvSpPr/>
          <p:nvPr/>
        </p:nvSpPr>
        <p:spPr>
          <a:xfrm>
            <a:off x="12295697" y="5092920"/>
            <a:ext cx="3236400" cy="134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40" name="Google Shape;40;p8"/>
          <p:cNvPicPr preferRelativeResize="0"/>
          <p:nvPr/>
        </p:nvPicPr>
        <p:blipFill rotWithShape="1">
          <a:blip r:embed="rId4">
            <a:alphaModFix/>
          </a:blip>
          <a:srcRect b="0" l="464" r="463" t="0"/>
          <a:stretch/>
        </p:blipFill>
        <p:spPr>
          <a:xfrm>
            <a:off x="7292010" y="1013104"/>
            <a:ext cx="4306683" cy="4455225"/>
          </a:xfrm>
          <a:prstGeom prst="rect">
            <a:avLst/>
          </a:prstGeom>
          <a:noFill/>
          <a:ln>
            <a:noFill/>
          </a:ln>
        </p:spPr>
      </p:pic>
      <p:sp>
        <p:nvSpPr>
          <p:cNvPr id="41" name="Google Shape;41;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2" name="Google Shape;42;p8"/>
          <p:cNvGrpSpPr/>
          <p:nvPr/>
        </p:nvGrpSpPr>
        <p:grpSpPr>
          <a:xfrm>
            <a:off x="599448" y="3308558"/>
            <a:ext cx="2489999" cy="2588607"/>
            <a:chOff x="599452" y="3110429"/>
            <a:chExt cx="2680589" cy="2786745"/>
          </a:xfrm>
        </p:grpSpPr>
        <p:sp>
          <p:nvSpPr>
            <p:cNvPr id="43" name="Google Shape;43;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p8"/>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45" name="Google Shape;45;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 name="Google Shape;47;p8"/>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48" name="Google Shape;48;p8"/>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gtEl>
                                        <p:attrNameLst>
                                          <p:attrName>style.visibility</p:attrName>
                                        </p:attrNameLst>
                                      </p:cBhvr>
                                      <p:to>
                                        <p:strVal val="visible"/>
                                      </p:to>
                                    </p:set>
                                    <p:animEffect filter="fade" transition="in">
                                      <p:cBhvr>
                                        <p:cTn dur="1000"/>
                                        <p:tgtEl>
                                          <p:spTgt spid="36"/>
                                        </p:tgtEl>
                                      </p:cBhvr>
                                    </p:animEffec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xit" presetID="1" presetSubtype="0">
                                  <p:stCondLst>
                                    <p:cond delay="0"/>
                                  </p:stCondLst>
                                  <p:childTnLst>
                                    <p:set>
                                      <p:cBhvr>
                                        <p:cTn dur="1" fill="hold">
                                          <p:stCondLst>
                                            <p:cond delay="1"/>
                                          </p:stCondLst>
                                        </p:cTn>
                                        <p:tgtEl>
                                          <p:spTgt spid="3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6"/>
                                        </p:tgtEl>
                                        <p:attrNameLst>
                                          <p:attrName>style.visibility</p:attrName>
                                        </p:attrNameLst>
                                      </p:cBhvr>
                                      <p:to>
                                        <p:strVal val="visible"/>
                                      </p:to>
                                    </p:set>
                                    <p:animEffect filter="fade" transition="in">
                                      <p:cBhvr>
                                        <p:cTn dur="1000"/>
                                        <p:tgtEl>
                                          <p:spTgt spid="36"/>
                                        </p:tgtEl>
                                      </p:cBhvr>
                                    </p:animEffec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40"/>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p9"/>
          <p:cNvPicPr preferRelativeResize="0"/>
          <p:nvPr/>
        </p:nvPicPr>
        <p:blipFill rotWithShape="1">
          <a:blip r:embed="rId3">
            <a:alphaModFix/>
          </a:blip>
          <a:srcRect b="0" l="0" r="0" t="0"/>
          <a:stretch/>
        </p:blipFill>
        <p:spPr>
          <a:xfrm rot="5400000">
            <a:off x="6623690" y="2275163"/>
            <a:ext cx="10707313" cy="7033881"/>
          </a:xfrm>
          <a:prstGeom prst="rect">
            <a:avLst/>
          </a:prstGeom>
          <a:noFill/>
          <a:ln>
            <a:noFill/>
          </a:ln>
        </p:spPr>
      </p:pic>
      <p:sp>
        <p:nvSpPr>
          <p:cNvPr id="55" name="Google Shape;55;p9"/>
          <p:cNvSpPr txBox="1"/>
          <p:nvPr/>
        </p:nvSpPr>
        <p:spPr>
          <a:xfrm>
            <a:off x="9410756" y="1906574"/>
            <a:ext cx="5133000" cy="24765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6000" u="none" cap="none" strike="noStrike">
                <a:solidFill>
                  <a:schemeClr val="lt1"/>
                </a:solidFill>
                <a:latin typeface="Poppins"/>
                <a:ea typeface="Poppins"/>
                <a:cs typeface="Poppins"/>
                <a:sym typeface="Poppins"/>
              </a:rPr>
              <a:t>thin</a:t>
            </a:r>
            <a:endParaRPr b="1" i="0" sz="16000" u="none" cap="none" strike="noStrike">
              <a:solidFill>
                <a:schemeClr val="lt1"/>
              </a:solidFill>
              <a:latin typeface="Poppins"/>
              <a:ea typeface="Poppins"/>
              <a:cs typeface="Poppins"/>
              <a:sym typeface="Poppins"/>
            </a:endParaRPr>
          </a:p>
        </p:txBody>
      </p:sp>
      <p:sp>
        <p:nvSpPr>
          <p:cNvPr id="56" name="Google Shape;56;p9"/>
          <p:cNvSpPr txBox="1"/>
          <p:nvPr/>
        </p:nvSpPr>
        <p:spPr>
          <a:xfrm>
            <a:off x="9410783" y="559761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6500" u="none" cap="none" strike="noStrike">
                <a:solidFill>
                  <a:schemeClr val="lt1"/>
                </a:solidFill>
                <a:latin typeface="Poppins"/>
                <a:ea typeface="Poppins"/>
                <a:cs typeface="Poppins"/>
                <a:sym typeface="Poppins"/>
              </a:rPr>
              <a:t>bath</a:t>
            </a:r>
            <a:endParaRPr b="1" i="0" sz="16500" u="none" cap="none" strike="noStrike">
              <a:solidFill>
                <a:schemeClr val="lt1"/>
              </a:solidFill>
              <a:latin typeface="Poppins"/>
              <a:ea typeface="Poppins"/>
              <a:cs typeface="Poppins"/>
              <a:sym typeface="Poppins"/>
            </a:endParaRPr>
          </a:p>
        </p:txBody>
      </p:sp>
      <p:sp>
        <p:nvSpPr>
          <p:cNvPr id="57" name="Google Shape;57;p9"/>
          <p:cNvSpPr/>
          <p:nvPr/>
        </p:nvSpPr>
        <p:spPr>
          <a:xfrm>
            <a:off x="9874607" y="4096888"/>
            <a:ext cx="1433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8" name="Google Shape;58;p9"/>
          <p:cNvSpPr/>
          <p:nvPr/>
        </p:nvSpPr>
        <p:spPr>
          <a:xfrm>
            <a:off x="11632226"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9" name="Google Shape;59;p9"/>
          <p:cNvSpPr/>
          <p:nvPr/>
        </p:nvSpPr>
        <p:spPr>
          <a:xfrm>
            <a:off x="10149345" y="82398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0" name="Google Shape;60;p9"/>
          <p:cNvSpPr/>
          <p:nvPr/>
        </p:nvSpPr>
        <p:spPr>
          <a:xfrm>
            <a:off x="11479799" y="82398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1" name="Google Shape;61;p9"/>
          <p:cNvSpPr/>
          <p:nvPr/>
        </p:nvSpPr>
        <p:spPr>
          <a:xfrm>
            <a:off x="9730025" y="4690375"/>
            <a:ext cx="38685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2" name="Google Shape;62;p9"/>
          <p:cNvSpPr/>
          <p:nvPr/>
        </p:nvSpPr>
        <p:spPr>
          <a:xfrm>
            <a:off x="9882425" y="8960175"/>
            <a:ext cx="47748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3" name="Google Shape;63;p9"/>
          <p:cNvSpPr/>
          <p:nvPr/>
        </p:nvSpPr>
        <p:spPr>
          <a:xfrm>
            <a:off x="12480683"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sng" cap="none" strike="noStrike">
              <a:solidFill>
                <a:srgbClr val="000000"/>
              </a:solidFill>
              <a:latin typeface="Arial"/>
              <a:ea typeface="Arial"/>
              <a:cs typeface="Arial"/>
              <a:sym typeface="Arial"/>
            </a:endParaRPr>
          </a:p>
        </p:txBody>
      </p:sp>
      <p:sp>
        <p:nvSpPr>
          <p:cNvPr id="64" name="Google Shape;64;p9"/>
          <p:cNvSpPr/>
          <p:nvPr/>
        </p:nvSpPr>
        <p:spPr>
          <a:xfrm>
            <a:off x="12890334" y="8239847"/>
            <a:ext cx="15390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5" name="Google Shape;65;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66" name="Google Shape;66;p9"/>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67" name="Google Shape;67;p9"/>
          <p:cNvSpPr txBox="1"/>
          <p:nvPr/>
        </p:nvSpPr>
        <p:spPr>
          <a:xfrm>
            <a:off x="610317" y="626011"/>
            <a:ext cx="632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Blend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sounds</a:t>
            </a:r>
            <a:endParaRPr b="1" i="0" sz="7600" u="none" cap="none" strike="noStrike">
              <a:solidFill>
                <a:srgbClr val="0071B5"/>
              </a:solidFill>
              <a:latin typeface="Poppins Black"/>
              <a:ea typeface="Poppins Black"/>
              <a:cs typeface="Poppins Black"/>
              <a:sym typeface="Poppins Black"/>
            </a:endParaRPr>
          </a:p>
        </p:txBody>
      </p:sp>
      <p:sp>
        <p:nvSpPr>
          <p:cNvPr id="68" name="Google Shape;68;p9"/>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69" name="Google Shape;69;p9"/>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grpSp>
        <p:nvGrpSpPr>
          <p:cNvPr id="75" name="Google Shape;75;p10"/>
          <p:cNvGrpSpPr/>
          <p:nvPr/>
        </p:nvGrpSpPr>
        <p:grpSpPr>
          <a:xfrm>
            <a:off x="7203376" y="2398407"/>
            <a:ext cx="4682186" cy="3109759"/>
            <a:chOff x="5784675" y="818500"/>
            <a:chExt cx="2737800" cy="1941900"/>
          </a:xfrm>
        </p:grpSpPr>
        <p:sp>
          <p:nvSpPr>
            <p:cNvPr id="76" name="Google Shape;76;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800" u="none" cap="none" strike="noStrike">
                  <a:solidFill>
                    <a:schemeClr val="accent1"/>
                  </a:solidFill>
                  <a:latin typeface="Poppins"/>
                  <a:ea typeface="Poppins"/>
                  <a:cs typeface="Poppins"/>
                  <a:sym typeface="Poppins"/>
                </a:rPr>
                <a:t>this</a:t>
              </a:r>
              <a:endParaRPr b="1" i="0" sz="10800" u="none" cap="none" strike="noStrike">
                <a:solidFill>
                  <a:schemeClr val="accent1"/>
                </a:solidFill>
                <a:latin typeface="Poppins"/>
                <a:ea typeface="Poppins"/>
                <a:cs typeface="Poppins"/>
                <a:sym typeface="Poppins"/>
              </a:endParaRPr>
            </a:p>
          </p:txBody>
        </p:sp>
      </p:grpSp>
      <p:grpSp>
        <p:nvGrpSpPr>
          <p:cNvPr id="78" name="Google Shape;78;p10"/>
          <p:cNvGrpSpPr/>
          <p:nvPr/>
        </p:nvGrpSpPr>
        <p:grpSpPr>
          <a:xfrm>
            <a:off x="14290065" y="2398408"/>
            <a:ext cx="4682186" cy="3109759"/>
            <a:chOff x="5784675" y="907452"/>
            <a:chExt cx="2737800" cy="1941900"/>
          </a:xfrm>
        </p:grpSpPr>
        <p:sp>
          <p:nvSpPr>
            <p:cNvPr id="79" name="Google Shape;79;p10"/>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0" name="Google Shape;80;p10"/>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800" u="none" cap="none" strike="noStrike">
                  <a:solidFill>
                    <a:schemeClr val="accent1"/>
                  </a:solidFill>
                  <a:latin typeface="Poppins"/>
                  <a:ea typeface="Poppins"/>
                  <a:cs typeface="Poppins"/>
                  <a:sym typeface="Poppins"/>
                </a:rPr>
                <a:t>then</a:t>
              </a:r>
              <a:endParaRPr b="1" i="0" sz="10800" u="none" cap="none" strike="noStrike">
                <a:solidFill>
                  <a:schemeClr val="accent1"/>
                </a:solidFill>
                <a:latin typeface="Poppins"/>
                <a:ea typeface="Poppins"/>
                <a:cs typeface="Poppins"/>
                <a:sym typeface="Poppins"/>
              </a:endParaRPr>
            </a:p>
          </p:txBody>
        </p:sp>
      </p:grpSp>
      <p:grpSp>
        <p:nvGrpSpPr>
          <p:cNvPr id="81" name="Google Shape;81;p10"/>
          <p:cNvGrpSpPr/>
          <p:nvPr/>
        </p:nvGrpSpPr>
        <p:grpSpPr>
          <a:xfrm>
            <a:off x="10320214" y="6346109"/>
            <a:ext cx="4384039" cy="3109759"/>
            <a:chOff x="5784675" y="818500"/>
            <a:chExt cx="2737800" cy="1941900"/>
          </a:xfrm>
        </p:grpSpPr>
        <p:sp>
          <p:nvSpPr>
            <p:cNvPr id="82" name="Google Shape;82;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3" name="Google Shape;83;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800" u="none" cap="none" strike="noStrike">
                  <a:solidFill>
                    <a:schemeClr val="accent1"/>
                  </a:solidFill>
                  <a:latin typeface="Poppins"/>
                  <a:ea typeface="Poppins"/>
                  <a:cs typeface="Poppins"/>
                  <a:sym typeface="Poppins"/>
                </a:rPr>
                <a:t>bath</a:t>
              </a:r>
              <a:endParaRPr b="1" i="0" sz="10800" u="none" cap="none" strike="noStrike">
                <a:solidFill>
                  <a:schemeClr val="accent1"/>
                </a:solidFill>
                <a:latin typeface="Poppins"/>
                <a:ea typeface="Poppins"/>
                <a:cs typeface="Poppins"/>
                <a:sym typeface="Poppins"/>
              </a:endParaRPr>
            </a:p>
          </p:txBody>
        </p:sp>
      </p:grpSp>
      <p:sp>
        <p:nvSpPr>
          <p:cNvPr id="84" name="Google Shape;84;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5" name="Google Shape;85;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86" name="Google Shape;86;p10"/>
          <p:cNvSpPr txBox="1"/>
          <p:nvPr/>
        </p:nvSpPr>
        <p:spPr>
          <a:xfrm>
            <a:off x="610316" y="626011"/>
            <a:ext cx="5601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Read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87" name="Google Shape;87;p10"/>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88" name="Google Shape;88;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89" name="Google Shape;89;p10"/>
          <p:cNvPicPr preferRelativeResize="0"/>
          <p:nvPr/>
        </p:nvPicPr>
        <p:blipFill rotWithShape="1">
          <a:blip r:embed="rId5">
            <a:alphaModFix/>
          </a:blip>
          <a:srcRect b="0" l="0" r="0" t="0"/>
          <a:stretch/>
        </p:blipFill>
        <p:spPr>
          <a:xfrm>
            <a:off x="16186405" y="910100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p:tgtEl>
                                          <p:spTgt spid="75"/>
                                        </p:tgtEl>
                                        <p:attrNameLst>
                                          <p:attrName>ppt_w</p:attrName>
                                        </p:attrNameLst>
                                      </p:cBhvr>
                                      <p:tavLst>
                                        <p:tav fmla="" tm="0">
                                          <p:val>
                                            <p:strVal val="0"/>
                                          </p:val>
                                        </p:tav>
                                        <p:tav fmla="" tm="100000">
                                          <p:val>
                                            <p:strVal val="#ppt_w"/>
                                          </p:val>
                                        </p:tav>
                                      </p:tavLst>
                                    </p:anim>
                                    <p:anim calcmode="lin" valueType="num">
                                      <p:cBhvr additive="base">
                                        <p:cTn dur="1000"/>
                                        <p:tgtEl>
                                          <p:spTgt spid="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ppt_w</p:attrName>
                                        </p:attrNameLst>
                                      </p:cBhvr>
                                      <p:tavLst>
                                        <p:tav fmla="" tm="0">
                                          <p:val>
                                            <p:strVal val="0"/>
                                          </p:val>
                                        </p:tav>
                                        <p:tav fmla="" tm="100000">
                                          <p:val>
                                            <p:strVal val="#ppt_w"/>
                                          </p:val>
                                        </p:tav>
                                      </p:tavLst>
                                    </p:anim>
                                    <p:anim calcmode="lin" valueType="num">
                                      <p:cBhvr additive="base">
                                        <p:cTn dur="1000"/>
                                        <p:tgtEl>
                                          <p:spTgt spid="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ppt_w</p:attrName>
                                        </p:attrNameLst>
                                      </p:cBhvr>
                                      <p:tavLst>
                                        <p:tav fmla="" tm="0">
                                          <p:val>
                                            <p:strVal val="0"/>
                                          </p:val>
                                        </p:tav>
                                        <p:tav fmla="" tm="100000">
                                          <p:val>
                                            <p:strVal val="#ppt_w"/>
                                          </p:val>
                                        </p:tav>
                                      </p:tavLst>
                                    </p:anim>
                                    <p:anim calcmode="lin" valueType="num">
                                      <p:cBhvr additive="base">
                                        <p:cTn dur="1000"/>
                                        <p:tgtEl>
                                          <p:spTgt spid="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1"/>
          <p:cNvSpPr txBox="1"/>
          <p:nvPr/>
        </p:nvSpPr>
        <p:spPr>
          <a:xfrm>
            <a:off x="6677207" y="1993439"/>
            <a:ext cx="13745400" cy="7925400"/>
          </a:xfrm>
          <a:prstGeom prst="rect">
            <a:avLst/>
          </a:prstGeom>
          <a:noFill/>
          <a:ln>
            <a:noFill/>
          </a:ln>
        </p:spPr>
        <p:txBody>
          <a:bodyPr anchorCtr="0" anchor="t" bIns="201050" lIns="201050" spcFirstLastPara="1" rIns="201050" wrap="square" tIns="201050">
            <a:noAutofit/>
          </a:bodyPr>
          <a:lstStyle/>
          <a:p>
            <a:pPr indent="0" lvl="1" marL="1003300" marR="0" rtl="0" algn="l">
              <a:lnSpc>
                <a:spcPct val="150000"/>
              </a:lnSpc>
              <a:spcBef>
                <a:spcPts val="0"/>
              </a:spcBef>
              <a:spcAft>
                <a:spcPts val="0"/>
              </a:spcAft>
              <a:buClr>
                <a:srgbClr val="000000"/>
              </a:buClr>
              <a:buSzPts val="12100"/>
              <a:buFont typeface="Arial"/>
              <a:buNone/>
            </a:pPr>
            <a:r>
              <a:rPr b="1" i="0" lang="en" sz="11000" u="none" cap="none" strike="noStrike">
                <a:solidFill>
                  <a:schemeClr val="accent1"/>
                </a:solidFill>
                <a:latin typeface="Poppins"/>
                <a:ea typeface="Poppins"/>
                <a:cs typeface="Poppins"/>
                <a:sym typeface="Poppins"/>
              </a:rPr>
              <a:t>thin      		then	</a:t>
            </a:r>
            <a:endParaRPr b="1" i="0" sz="11000" u="none" cap="none" strike="noStrike">
              <a:solidFill>
                <a:schemeClr val="accent1"/>
              </a:solidFill>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12100"/>
              <a:buFont typeface="Arial"/>
              <a:buNone/>
            </a:pPr>
            <a:r>
              <a:rPr b="1" i="0" lang="en" sz="11000" u="none" cap="none" strike="noStrike">
                <a:solidFill>
                  <a:schemeClr val="accent1"/>
                </a:solidFill>
                <a:latin typeface="Poppins"/>
                <a:ea typeface="Poppins"/>
                <a:cs typeface="Poppins"/>
                <a:sym typeface="Poppins"/>
              </a:rPr>
              <a:t>this				   math</a:t>
            </a:r>
            <a:endParaRPr b="1" i="0" sz="110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12100"/>
              <a:buFont typeface="Arial"/>
              <a:buNone/>
            </a:pPr>
            <a:r>
              <a:rPr b="1" i="0" lang="en" sz="11000" u="none" cap="none" strike="noStrike">
                <a:solidFill>
                  <a:schemeClr val="accent1"/>
                </a:solidFill>
                <a:latin typeface="Poppins"/>
                <a:ea typeface="Poppins"/>
                <a:cs typeface="Poppins"/>
                <a:sym typeface="Poppins"/>
              </a:rPr>
              <a:t>bath	</a:t>
            </a:r>
            <a:endParaRPr b="1" i="0" sz="11000" u="none" cap="none" strike="noStrike">
              <a:solidFill>
                <a:schemeClr val="accent1"/>
              </a:solidFill>
              <a:highlight>
                <a:srgbClr val="FFFFFF"/>
              </a:highlight>
              <a:latin typeface="Poppins"/>
              <a:ea typeface="Poppins"/>
              <a:cs typeface="Poppins"/>
              <a:sym typeface="Poppins"/>
            </a:endParaRPr>
          </a:p>
        </p:txBody>
      </p:sp>
      <p:sp>
        <p:nvSpPr>
          <p:cNvPr id="96" name="Google Shape;96;p11"/>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97" name="Google Shape;97;p11"/>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98" name="Google Shape;98;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99" name="Google Shape;99;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ppt_w</p:attrName>
                                        </p:attrNameLst>
                                      </p:cBhvr>
                                      <p:tavLst>
                                        <p:tav fmla="" tm="0">
                                          <p:val>
                                            <p:strVal val="0"/>
                                          </p:val>
                                        </p:tav>
                                        <p:tav fmla="" tm="100000">
                                          <p:val>
                                            <p:strVal val="#ppt_w"/>
                                          </p:val>
                                        </p:tav>
                                      </p:tavLst>
                                    </p:anim>
                                    <p:anim calcmode="lin" valueType="num">
                                      <p:cBhvr additive="base">
                                        <p:cTn dur="1000"/>
                                        <p:tgtEl>
                                          <p:spTgt spid="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grpSp>
        <p:nvGrpSpPr>
          <p:cNvPr id="105" name="Google Shape;105;p12"/>
          <p:cNvGrpSpPr/>
          <p:nvPr/>
        </p:nvGrpSpPr>
        <p:grpSpPr>
          <a:xfrm>
            <a:off x="7152467" y="2826228"/>
            <a:ext cx="3986182" cy="5653174"/>
            <a:chOff x="3252600" y="1285175"/>
            <a:chExt cx="1812725" cy="2570676"/>
          </a:xfrm>
        </p:grpSpPr>
        <p:sp>
          <p:nvSpPr>
            <p:cNvPr id="106" name="Google Shape;106;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07" name="Google Shape;107;p12"/>
            <p:cNvSpPr txBox="1"/>
            <p:nvPr/>
          </p:nvSpPr>
          <p:spPr>
            <a:xfrm>
              <a:off x="3252600" y="1749214"/>
              <a:ext cx="15945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b</a:t>
              </a:r>
              <a:endParaRPr b="1" i="0" sz="20000" u="none" cap="none" strike="noStrike">
                <a:solidFill>
                  <a:srgbClr val="000000"/>
                </a:solidFill>
                <a:latin typeface="Poppins"/>
                <a:ea typeface="Poppins"/>
                <a:cs typeface="Poppins"/>
                <a:sym typeface="Poppins"/>
              </a:endParaRPr>
            </a:p>
          </p:txBody>
        </p:sp>
      </p:grpSp>
      <p:grpSp>
        <p:nvGrpSpPr>
          <p:cNvPr id="108" name="Google Shape;108;p12"/>
          <p:cNvGrpSpPr/>
          <p:nvPr/>
        </p:nvGrpSpPr>
        <p:grpSpPr>
          <a:xfrm>
            <a:off x="10144528" y="3694312"/>
            <a:ext cx="5650218" cy="3749437"/>
            <a:chOff x="4613246" y="1679920"/>
            <a:chExt cx="2569449" cy="1704987"/>
          </a:xfrm>
        </p:grpSpPr>
        <p:sp>
          <p:nvSpPr>
            <p:cNvPr id="109" name="Google Shape;109;p12"/>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sp>
          <p:nvSpPr>
            <p:cNvPr id="110" name="Google Shape;110;p12"/>
            <p:cNvSpPr txBox="1"/>
            <p:nvPr/>
          </p:nvSpPr>
          <p:spPr>
            <a:xfrm>
              <a:off x="5033820" y="1679920"/>
              <a:ext cx="17283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a</a:t>
              </a:r>
              <a:endParaRPr b="1" i="0" sz="20000" u="none" cap="none" strike="noStrike">
                <a:solidFill>
                  <a:srgbClr val="000000"/>
                </a:solidFill>
                <a:latin typeface="Poppins"/>
                <a:ea typeface="Poppins"/>
                <a:cs typeface="Poppins"/>
                <a:sym typeface="Poppins"/>
              </a:endParaRPr>
            </a:p>
          </p:txBody>
        </p:sp>
      </p:grpSp>
      <p:grpSp>
        <p:nvGrpSpPr>
          <p:cNvPr id="111" name="Google Shape;111;p12"/>
          <p:cNvGrpSpPr/>
          <p:nvPr/>
        </p:nvGrpSpPr>
        <p:grpSpPr>
          <a:xfrm>
            <a:off x="14833959" y="2827713"/>
            <a:ext cx="4009437" cy="5655643"/>
            <a:chOff x="6736850" y="1278750"/>
            <a:chExt cx="1823300" cy="2571799"/>
          </a:xfrm>
        </p:grpSpPr>
        <p:pic>
          <p:nvPicPr>
            <p:cNvPr id="112" name="Google Shape;112;p12"/>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13" name="Google Shape;113;p12"/>
            <p:cNvSpPr txBox="1"/>
            <p:nvPr/>
          </p:nvSpPr>
          <p:spPr>
            <a:xfrm>
              <a:off x="6965650" y="1764038"/>
              <a:ext cx="1594500" cy="1344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8500" u="none" cap="none" strike="noStrike">
                  <a:solidFill>
                    <a:schemeClr val="lt1"/>
                  </a:solidFill>
                  <a:latin typeface="Poppins"/>
                  <a:ea typeface="Poppins"/>
                  <a:cs typeface="Poppins"/>
                  <a:sym typeface="Poppins"/>
                </a:rPr>
                <a:t>th</a:t>
              </a:r>
              <a:endParaRPr b="1" i="0" sz="18500" u="none" cap="none" strike="noStrike">
                <a:solidFill>
                  <a:srgbClr val="000000"/>
                </a:solidFill>
                <a:latin typeface="Poppins"/>
                <a:ea typeface="Poppins"/>
                <a:cs typeface="Poppins"/>
                <a:sym typeface="Poppins"/>
              </a:endParaRPr>
            </a:p>
          </p:txBody>
        </p:sp>
      </p:grpSp>
      <p:sp>
        <p:nvSpPr>
          <p:cNvPr id="114" name="Google Shape;114;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15" name="Google Shape;115;p12"/>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16" name="Google Shape;116;p12"/>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17" name="Google Shape;117;p12"/>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13"/>
          <p:cNvSpPr/>
          <p:nvPr/>
        </p:nvSpPr>
        <p:spPr>
          <a:xfrm>
            <a:off x="10144525" y="3861920"/>
            <a:ext cx="5650212" cy="3581863"/>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grpSp>
        <p:nvGrpSpPr>
          <p:cNvPr id="124" name="Google Shape;124;p13"/>
          <p:cNvGrpSpPr/>
          <p:nvPr/>
        </p:nvGrpSpPr>
        <p:grpSpPr>
          <a:xfrm>
            <a:off x="6785206" y="2826228"/>
            <a:ext cx="4353444" cy="5653174"/>
            <a:chOff x="3085587" y="1285175"/>
            <a:chExt cx="1979738" cy="2570676"/>
          </a:xfrm>
        </p:grpSpPr>
        <p:sp>
          <p:nvSpPr>
            <p:cNvPr id="125" name="Google Shape;125;p13"/>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26" name="Google Shape;126;p13"/>
            <p:cNvSpPr txBox="1"/>
            <p:nvPr/>
          </p:nvSpPr>
          <p:spPr>
            <a:xfrm>
              <a:off x="3085587" y="1832325"/>
              <a:ext cx="18987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th</a:t>
              </a:r>
              <a:endParaRPr b="1" i="0" sz="17600" u="none" cap="none" strike="noStrike">
                <a:solidFill>
                  <a:srgbClr val="000000"/>
                </a:solidFill>
                <a:latin typeface="Poppins"/>
                <a:ea typeface="Poppins"/>
                <a:cs typeface="Poppins"/>
                <a:sym typeface="Poppins"/>
              </a:endParaRPr>
            </a:p>
          </p:txBody>
        </p:sp>
      </p:grpSp>
      <p:sp>
        <p:nvSpPr>
          <p:cNvPr id="127" name="Google Shape;127;p13"/>
          <p:cNvSpPr txBox="1"/>
          <p:nvPr/>
        </p:nvSpPr>
        <p:spPr>
          <a:xfrm>
            <a:off x="11069367" y="4029474"/>
            <a:ext cx="3800400" cy="3218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i</a:t>
            </a:r>
            <a:endParaRPr b="1" i="0" sz="17600" u="none" cap="none" strike="noStrike">
              <a:solidFill>
                <a:srgbClr val="000000"/>
              </a:solidFill>
              <a:latin typeface="Poppins"/>
              <a:ea typeface="Poppins"/>
              <a:cs typeface="Poppins"/>
              <a:sym typeface="Poppins"/>
            </a:endParaRPr>
          </a:p>
        </p:txBody>
      </p:sp>
      <p:grpSp>
        <p:nvGrpSpPr>
          <p:cNvPr id="128" name="Google Shape;128;p13"/>
          <p:cNvGrpSpPr/>
          <p:nvPr/>
        </p:nvGrpSpPr>
        <p:grpSpPr>
          <a:xfrm>
            <a:off x="14814333" y="2812099"/>
            <a:ext cx="3773759" cy="5655643"/>
            <a:chOff x="6736850" y="1278750"/>
            <a:chExt cx="1716125" cy="2571799"/>
          </a:xfrm>
        </p:grpSpPr>
        <p:pic>
          <p:nvPicPr>
            <p:cNvPr id="129" name="Google Shape;129;p13"/>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30" name="Google Shape;130;p13"/>
            <p:cNvSpPr txBox="1"/>
            <p:nvPr/>
          </p:nvSpPr>
          <p:spPr>
            <a:xfrm>
              <a:off x="6858475" y="1756113"/>
              <a:ext cx="1594500" cy="1344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s</a:t>
              </a:r>
              <a:endParaRPr b="1" i="0" sz="17600" u="none" cap="none" strike="noStrike">
                <a:solidFill>
                  <a:srgbClr val="000000"/>
                </a:solidFill>
                <a:latin typeface="Poppins"/>
                <a:ea typeface="Poppins"/>
                <a:cs typeface="Poppins"/>
                <a:sym typeface="Poppins"/>
              </a:endParaRPr>
            </a:p>
          </p:txBody>
        </p:sp>
      </p:grpSp>
      <p:sp>
        <p:nvSpPr>
          <p:cNvPr id="131" name="Google Shape;131;p13"/>
          <p:cNvSpPr txBox="1"/>
          <p:nvPr/>
        </p:nvSpPr>
        <p:spPr>
          <a:xfrm>
            <a:off x="610317" y="626011"/>
            <a:ext cx="57579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 </a:t>
            </a:r>
            <a:endParaRPr b="1" i="0" sz="7600" u="none" cap="none" strike="noStrike">
              <a:solidFill>
                <a:srgbClr val="0071B5"/>
              </a:solidFill>
              <a:latin typeface="Poppins Black"/>
              <a:ea typeface="Poppins Black"/>
              <a:cs typeface="Poppins Black"/>
              <a:sym typeface="Poppins Black"/>
            </a:endParaRPr>
          </a:p>
        </p:txBody>
      </p:sp>
      <p:pic>
        <p:nvPicPr>
          <p:cNvPr id="132" name="Google Shape;132;p13"/>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33" name="Google Shape;133;p13"/>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grpSp>
        <p:nvGrpSpPr>
          <p:cNvPr id="139" name="Google Shape;139;p14"/>
          <p:cNvGrpSpPr/>
          <p:nvPr/>
        </p:nvGrpSpPr>
        <p:grpSpPr>
          <a:xfrm>
            <a:off x="10027634" y="4187323"/>
            <a:ext cx="5833157" cy="3109759"/>
            <a:chOff x="5784675" y="818500"/>
            <a:chExt cx="2737800" cy="1941900"/>
          </a:xfrm>
        </p:grpSpPr>
        <p:sp>
          <p:nvSpPr>
            <p:cNvPr id="140" name="Google Shape;140;p14"/>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1" name="Google Shape;141;p14"/>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these</a:t>
              </a:r>
              <a:endParaRPr b="1" i="0" sz="11000" u="none" cap="none" strike="noStrike">
                <a:solidFill>
                  <a:schemeClr val="accent2"/>
                </a:solidFill>
                <a:latin typeface="Poppins"/>
                <a:ea typeface="Poppins"/>
                <a:cs typeface="Poppins"/>
                <a:sym typeface="Poppins"/>
              </a:endParaRPr>
            </a:p>
          </p:txBody>
        </p:sp>
      </p:grpSp>
      <p:sp>
        <p:nvSpPr>
          <p:cNvPr id="142" name="Google Shape;142;p14"/>
          <p:cNvSpPr/>
          <p:nvPr/>
        </p:nvSpPr>
        <p:spPr>
          <a:xfrm>
            <a:off x="12475898" y="4946949"/>
            <a:ext cx="905100" cy="17277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3" name="Google Shape;143;p14"/>
          <p:cNvSpPr/>
          <p:nvPr/>
        </p:nvSpPr>
        <p:spPr>
          <a:xfrm>
            <a:off x="14119852" y="4946950"/>
            <a:ext cx="905100" cy="17277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4" name="Google Shape;144;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High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Frequency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45" name="Google Shape;145;p14"/>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6" name="Google Shape;146;p14"/>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47" name="Google Shape;147;p14"/>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48" name="Google Shape;148;p14"/>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900"/>
                                        <p:tgtEl>
                                          <p:spTgt spid="139"/>
                                        </p:tgtEl>
                                        <p:attrNameLst>
                                          <p:attrName>ppt_w</p:attrName>
                                        </p:attrNameLst>
                                      </p:cBhvr>
                                      <p:tavLst>
                                        <p:tav fmla="" tm="0">
                                          <p:val>
                                            <p:strVal val="0"/>
                                          </p:val>
                                        </p:tav>
                                        <p:tav fmla="" tm="100000">
                                          <p:val>
                                            <p:strVal val="#ppt_w"/>
                                          </p:val>
                                        </p:tav>
                                      </p:tavLst>
                                    </p:anim>
                                    <p:anim calcmode="lin" valueType="num">
                                      <p:cBhvr additive="base">
                                        <p:cTn dur="900"/>
                                        <p:tgtEl>
                                          <p:spTgt spid="1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4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