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0"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meet our next consonant digraph! Remember, consonant digraphs are 2 consonants who come together to make a new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ch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 says /ch/ like in </a:t>
            </a:r>
            <a:r>
              <a:rPr i="1" lang="en" sz="1200">
                <a:solidFill>
                  <a:schemeClr val="dk1"/>
                </a:solidFill>
                <a:latin typeface="Poppins"/>
                <a:ea typeface="Poppins"/>
                <a:cs typeface="Poppins"/>
                <a:sym typeface="Poppins"/>
              </a:rPr>
              <a:t>cheer</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chips</a:t>
            </a:r>
            <a:r>
              <a:rPr lang="en" sz="1200">
                <a:solidFill>
                  <a:schemeClr val="dk1"/>
                </a:solidFill>
                <a:latin typeface="Poppins"/>
                <a:ea typeface="Poppins"/>
                <a:cs typeface="Poppins"/>
                <a:sym typeface="Poppins"/>
              </a:rPr>
              <a:t>. For example, chop is a CCVC word with a consonant digraph, so we read the word /ch/ /o/ /p/ = chop. Say the sound for c-h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/ch/.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 can make 3 different sounds total. It can say /ch/, /k/, or /sh/. We're only going to focus on the /ch/ today because that is the most common sound. Let's read it one more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a:t>
            </a:r>
            <a:r>
              <a:rPr b="1" lang="en" sz="1200">
                <a:solidFill>
                  <a:schemeClr val="dk1"/>
                </a:solidFill>
                <a:latin typeface="Poppins"/>
                <a:ea typeface="Poppins"/>
                <a:cs typeface="Poppins"/>
                <a:sym typeface="Poppins"/>
              </a:rPr>
              <a:t>sound letter card for ch</a:t>
            </a:r>
            <a:r>
              <a:rPr lang="en" sz="1200">
                <a:solidFill>
                  <a:schemeClr val="dk1"/>
                </a:solidFill>
                <a:latin typeface="Poppins"/>
                <a:ea typeface="Poppins"/>
                <a:cs typeface="Poppins"/>
                <a:sym typeface="Poppins"/>
              </a:rPr>
              <a:t> as students read it aloud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 with consonant digraphs!</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digraph is when you have 2 consonants next to one another in a word and they make a new sound.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chin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c-h. C-h makes 3 sounds, /ch/ /k/ /sh/. We'll focus on the first and most common sound, /ch/. Next comes a vowel, i. It ends with another consonant, n. This is a CCVC word or closed syllable, because it ends with a consonant. Because it's a CCVC word, or a closed consonant, I know that I will use the short vowel sound for i, /i/. Now that I know what kind of word it is, and what vowel sound to use, I can blend the sounds together to read the word. /ch/ /i/ /n/ = "chin".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chin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4 letters, but only 3 sounds in the word </a:t>
            </a:r>
            <a:r>
              <a:rPr i="1" lang="en" sz="1200">
                <a:solidFill>
                  <a:schemeClr val="dk1"/>
                </a:solidFill>
                <a:latin typeface="Poppins"/>
                <a:ea typeface="Poppins"/>
                <a:cs typeface="Poppins"/>
                <a:sym typeface="Poppins"/>
              </a:rPr>
              <a:t>chin</a:t>
            </a:r>
            <a:r>
              <a:rPr lang="en" sz="1200">
                <a:solidFill>
                  <a:schemeClr val="dk1"/>
                </a:solidFill>
                <a:latin typeface="Poppins"/>
                <a:ea typeface="Poppins"/>
                <a:cs typeface="Poppins"/>
                <a:sym typeface="Poppins"/>
              </a:rPr>
              <a:t>. C-h is a consonant digraph and the two letters together make one sound.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such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ends with a consonant digraph, /ch/. C-h says /ch/. The word starts with s. Next comes a vowel, u. It ends with a consonant digraph, c-h. This is a CVCC word and a closed syllable, because it ends with a consonant. Because it's a CCVC word, or a closed consonant, I know that I will use the short vowel sound for u, /u/. Now that I know what kind of word it is, and what vowel sound to use, I can blend the sounds together to read the word. /s/ /u/ /ch/ = "such".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Again, notice that there are 4 letters, but only 3 sounds. A consonant digraph is 2 letters but only makes one sound. Great thinking! Awesome job blending the sounds today!</a:t>
            </a:r>
            <a:endParaRPr b="1" sz="1200">
              <a:solidFill>
                <a:schemeClr val="dk1"/>
              </a:solidFill>
              <a:latin typeface="Poppins"/>
              <a:ea typeface="Poppins"/>
              <a:cs typeface="Poppins"/>
              <a:sym typeface="Poppins"/>
            </a:endParaRPr>
          </a:p>
        </p:txBody>
      </p:sp>
      <p:sp>
        <p:nvSpPr>
          <p:cNvPr id="46" name="Google Shape;46;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7" name="Google Shape;47;p6:notes"/>
          <p:cNvSpPr/>
          <p:nvPr>
            <p:ph idx="2" type="sldImg"/>
          </p:nvPr>
        </p:nvSpPr>
        <p:spPr>
          <a:xfrm>
            <a:off x="97667" y="139700"/>
            <a:ext cx="15570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chop.</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I also know that c-h is a consonant digraph - so it only make one sound. C-h says /ch/. /ch/ /o/ /p/ = "chop".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chop</a:t>
            </a:r>
            <a:r>
              <a:rPr lang="en" sz="1200">
                <a:solidFill>
                  <a:schemeClr val="dk1"/>
                </a:solidFill>
                <a:latin typeface="Poppins"/>
                <a:ea typeface="Poppins"/>
                <a:cs typeface="Poppins"/>
                <a:sym typeface="Poppins"/>
              </a:rPr>
              <a:t>.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rich.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rich</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chug</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chug. </a:t>
            </a:r>
            <a:r>
              <a:rPr lang="en" sz="1200">
                <a:solidFill>
                  <a:schemeClr val="dk1"/>
                </a:solidFill>
                <a:latin typeface="Poppins"/>
                <a:ea typeface="Poppins"/>
                <a:cs typeface="Poppins"/>
                <a:sym typeface="Poppins"/>
              </a:rPr>
              <a:t>Remember, consonant digraphs are 2 consonants that make 1 sound. Great thinking! Awesome job reading the words today!</a:t>
            </a:r>
            <a:endParaRPr b="1" sz="1200">
              <a:solidFill>
                <a:schemeClr val="dk1"/>
              </a:solidFill>
              <a:latin typeface="Poppins"/>
              <a:ea typeface="Poppins"/>
              <a:cs typeface="Poppins"/>
              <a:sym typeface="Poppins"/>
            </a:endParaRPr>
          </a:p>
        </p:txBody>
      </p:sp>
      <p:sp>
        <p:nvSpPr>
          <p:cNvPr id="67" name="Google Shape;6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8" name="Google Shape;68;p7:notes"/>
          <p:cNvSpPr/>
          <p:nvPr>
            <p:ph idx="2" type="sldImg"/>
          </p:nvPr>
        </p:nvSpPr>
        <p:spPr>
          <a:xfrm>
            <a:off x="97667" y="139700"/>
            <a:ext cx="15570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chip, chap, rich, much</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87" name="Google Shape;8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8" name="Google Shape;88;p8:notes"/>
          <p:cNvSpPr/>
          <p:nvPr>
            <p:ph idx="2" type="sldImg"/>
          </p:nvPr>
        </p:nvSpPr>
        <p:spPr>
          <a:xfrm>
            <a:off x="97667" y="139700"/>
            <a:ext cx="15570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such</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such?</a:t>
            </a:r>
            <a:r>
              <a:rPr lang="en" sz="1200">
                <a:solidFill>
                  <a:schemeClr val="dk1"/>
                </a:solidFill>
                <a:latin typeface="Poppins"/>
                <a:ea typeface="Poppins"/>
                <a:cs typeface="Poppins"/>
                <a:sym typeface="Poppins"/>
              </a:rPr>
              <a:t> Let's listen to the sounds and match the sound to the correct letter. The word is "such". I hear /s/ /u/ /ch/. Remember that /ch/ is a consonant digraph and made up of 2 letters together. I know that sound for /s/ = the letter s and the sound for /u/ = the letter u, and the sound for /ch/ are the letters c-h.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such</a:t>
            </a:r>
            <a:r>
              <a:rPr lang="en" sz="1200">
                <a:solidFill>
                  <a:schemeClr val="dk1"/>
                </a:solidFill>
                <a:latin typeface="Poppins"/>
                <a:ea typeface="Poppins"/>
                <a:cs typeface="Poppins"/>
                <a:sym typeface="Poppins"/>
              </a:rPr>
              <a:t> we write the letters s-u-c-h. </a:t>
            </a:r>
            <a:endParaRPr b="1" sz="1200">
              <a:solidFill>
                <a:schemeClr val="dk1"/>
              </a:solidFill>
              <a:latin typeface="Poppins"/>
              <a:ea typeface="Poppins"/>
              <a:cs typeface="Poppins"/>
              <a:sym typeface="Poppins"/>
            </a:endParaRPr>
          </a:p>
        </p:txBody>
      </p:sp>
      <p:sp>
        <p:nvSpPr>
          <p:cNvPr id="97" name="Google Shape;9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8" name="Google Shape;98;p9:notes"/>
          <p:cNvSpPr/>
          <p:nvPr>
            <p:ph idx="2" type="sldImg"/>
          </p:nvPr>
        </p:nvSpPr>
        <p:spPr>
          <a:xfrm>
            <a:off x="97667" y="139700"/>
            <a:ext cx="15570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chat</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chat?</a:t>
            </a:r>
            <a:r>
              <a:rPr lang="en" sz="1200">
                <a:solidFill>
                  <a:schemeClr val="dk1"/>
                </a:solidFill>
                <a:latin typeface="Poppins"/>
                <a:ea typeface="Poppins"/>
                <a:cs typeface="Poppins"/>
                <a:sym typeface="Poppins"/>
              </a:rPr>
              <a:t> Let's listen to the sounds and match the sound to the correct letter. The word is </a:t>
            </a:r>
            <a:r>
              <a:rPr i="1" lang="en" sz="1200">
                <a:solidFill>
                  <a:schemeClr val="dk1"/>
                </a:solidFill>
                <a:latin typeface="Poppins"/>
                <a:ea typeface="Poppins"/>
                <a:cs typeface="Poppins"/>
                <a:sym typeface="Poppins"/>
              </a:rPr>
              <a:t>chat</a:t>
            </a:r>
            <a:r>
              <a:rPr lang="en" sz="1200">
                <a:solidFill>
                  <a:schemeClr val="dk1"/>
                </a:solidFill>
                <a:latin typeface="Poppins"/>
                <a:ea typeface="Poppins"/>
                <a:cs typeface="Poppins"/>
                <a:sym typeface="Poppins"/>
              </a:rPr>
              <a:t>. I hear /ch/ /a/ /t/. Remember that /ch/ is a consonant digraph and made up of 2 letters together. I know that sound for /ch/ = the letters c-h and the sound for /a/ = the letter a, and the sound for /t/ is the letter 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spell /ch/ /a/ /t/ = c-h-a-t. Great thinking! Awesome job spelling words today!</a:t>
            </a:r>
            <a:endParaRPr sz="1200">
              <a:solidFill>
                <a:schemeClr val="dk1"/>
              </a:solidFill>
              <a:latin typeface="Poppins"/>
              <a:ea typeface="Poppins"/>
              <a:cs typeface="Poppins"/>
              <a:sym typeface="Poppins"/>
            </a:endParaRPr>
          </a:p>
        </p:txBody>
      </p:sp>
      <p:sp>
        <p:nvSpPr>
          <p:cNvPr id="115" name="Google Shape;115;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6" name="Google Shape;116;p10:notes"/>
          <p:cNvSpPr/>
          <p:nvPr>
            <p:ph idx="2" type="sldImg"/>
          </p:nvPr>
        </p:nvSpPr>
        <p:spPr>
          <a:xfrm>
            <a:off x="97667" y="139700"/>
            <a:ext cx="15570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makes a tricky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said.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s saying /s/. The a-i make a short e sound /e/. The d makes a /d/ sound. /s/ /e/ /d/ = "said".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said</a:t>
            </a:r>
            <a:endParaRPr b="1" sz="1200">
              <a:solidFill>
                <a:schemeClr val="dk1"/>
              </a:solidFill>
              <a:latin typeface="Poppins"/>
              <a:ea typeface="Poppins"/>
              <a:cs typeface="Poppins"/>
              <a:sym typeface="Poppins"/>
            </a:endParaRPr>
          </a:p>
        </p:txBody>
      </p:sp>
      <p:sp>
        <p:nvSpPr>
          <p:cNvPr id="131" name="Google Shape;131;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2" name="Google Shape;132;p11:notes"/>
          <p:cNvSpPr/>
          <p:nvPr>
            <p:ph idx="2" type="sldImg"/>
          </p:nvPr>
        </p:nvSpPr>
        <p:spPr>
          <a:xfrm>
            <a:off x="97667" y="139700"/>
            <a:ext cx="15570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3350" lIns="440200" spcFirstLastPara="1" rIns="146725" wrap="square" tIns="73350">
            <a:noAutofit/>
          </a:bodyPr>
          <a:lstStyle>
            <a:lvl1pPr lvl="0" marR="0" rtl="0" algn="l">
              <a:lnSpc>
                <a:spcPct val="90000"/>
              </a:lnSpc>
              <a:spcBef>
                <a:spcPts val="0"/>
              </a:spcBef>
              <a:spcAft>
                <a:spcPts val="0"/>
              </a:spcAft>
              <a:buClr>
                <a:srgbClr val="0771BA"/>
              </a:buClr>
              <a:buSzPts val="30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3350" lIns="146725" spcFirstLastPara="1" rIns="146725" wrap="square" tIns="73350">
            <a:noAutofit/>
          </a:bodyPr>
          <a:lstStyle>
            <a:lvl1pPr indent="-514350" lvl="0" marL="457200" marR="0" rtl="0" algn="l">
              <a:lnSpc>
                <a:spcPct val="90000"/>
              </a:lnSpc>
              <a:spcBef>
                <a:spcPts val="1700"/>
              </a:spcBef>
              <a:spcAft>
                <a:spcPts val="0"/>
              </a:spcAft>
              <a:buClr>
                <a:srgbClr val="0771BA"/>
              </a:buClr>
              <a:buSzPts val="4500"/>
              <a:buFont typeface="Arial"/>
              <a:buChar char="•"/>
              <a:defRPr b="1" i="0" sz="4500" u="none" cap="none" strike="noStrike">
                <a:solidFill>
                  <a:srgbClr val="0771BA"/>
                </a:solidFill>
                <a:latin typeface="Calibri"/>
                <a:ea typeface="Calibri"/>
                <a:cs typeface="Calibri"/>
                <a:sym typeface="Calibri"/>
              </a:defRPr>
            </a:lvl1pPr>
            <a:lvl2pPr indent="-476250" lvl="1" marL="914400" marR="0" rtl="0" algn="l">
              <a:lnSpc>
                <a:spcPct val="90000"/>
              </a:lnSpc>
              <a:spcBef>
                <a:spcPts val="90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1800" lvl="2" marL="1371600" marR="0" rtl="0" algn="l">
              <a:lnSpc>
                <a:spcPct val="90000"/>
              </a:lnSpc>
              <a:spcBef>
                <a:spcPts val="9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19100" lvl="3" marL="1828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4pPr>
            <a:lvl5pPr indent="-419100" lvl="4" marL="22860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3350" lIns="146725" spcFirstLastPara="1" rIns="146725" wrap="square" tIns="73350">
            <a:noAutofit/>
          </a:bodyPr>
          <a:lstStyle>
            <a:lvl1pPr indent="-514350" lvl="0" marL="457200" marR="0" rtl="0" algn="l">
              <a:lnSpc>
                <a:spcPct val="90000"/>
              </a:lnSpc>
              <a:spcBef>
                <a:spcPts val="1700"/>
              </a:spcBef>
              <a:spcAft>
                <a:spcPts val="0"/>
              </a:spcAft>
              <a:buClr>
                <a:srgbClr val="0771BA"/>
              </a:buClr>
              <a:buSzPts val="4500"/>
              <a:buFont typeface="Arial"/>
              <a:buChar char="•"/>
              <a:defRPr b="0" i="0" sz="4500" u="none" cap="none" strike="noStrike">
                <a:solidFill>
                  <a:srgbClr val="0771BA"/>
                </a:solidFill>
                <a:latin typeface="Calibri"/>
                <a:ea typeface="Calibri"/>
                <a:cs typeface="Calibri"/>
                <a:sym typeface="Calibri"/>
              </a:defRPr>
            </a:lvl1pPr>
            <a:lvl2pPr indent="-476250" lvl="1" marL="914400" marR="0" rtl="0" algn="l">
              <a:lnSpc>
                <a:spcPct val="90000"/>
              </a:lnSpc>
              <a:spcBef>
                <a:spcPts val="900"/>
              </a:spcBef>
              <a:spcAft>
                <a:spcPts val="0"/>
              </a:spcAft>
              <a:buClr>
                <a:srgbClr val="0771BA"/>
              </a:buClr>
              <a:buSzPts val="3900"/>
              <a:buFont typeface="Arial"/>
              <a:buChar char="•"/>
              <a:defRPr b="0" i="0" sz="39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9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19100" lvl="3" marL="1828800" marR="0" rtl="0" algn="l">
              <a:lnSpc>
                <a:spcPct val="90000"/>
              </a:lnSpc>
              <a:spcBef>
                <a:spcPts val="900"/>
              </a:spcBef>
              <a:spcAft>
                <a:spcPts val="0"/>
              </a:spcAft>
              <a:buClr>
                <a:srgbClr val="0771BA"/>
              </a:buClr>
              <a:buSzPts val="3000"/>
              <a:buFont typeface="Arial"/>
              <a:buChar char="•"/>
              <a:defRPr b="0" i="0" sz="3000" u="none" cap="none" strike="noStrike">
                <a:solidFill>
                  <a:srgbClr val="0771BA"/>
                </a:solidFill>
                <a:latin typeface="Calibri"/>
                <a:ea typeface="Calibri"/>
                <a:cs typeface="Calibri"/>
                <a:sym typeface="Calibri"/>
              </a:defRPr>
            </a:lvl4pPr>
            <a:lvl5pPr indent="-419100" lvl="4" marL="2286000" marR="0" rtl="0" algn="l">
              <a:lnSpc>
                <a:spcPct val="90000"/>
              </a:lnSpc>
              <a:spcBef>
                <a:spcPts val="900"/>
              </a:spcBef>
              <a:spcAft>
                <a:spcPts val="0"/>
              </a:spcAft>
              <a:buClr>
                <a:srgbClr val="0771BA"/>
              </a:buClr>
              <a:buSzPts val="3000"/>
              <a:buFont typeface="Arial"/>
              <a:buChar char="•"/>
              <a:defRPr b="0" i="0" sz="3000" u="none" cap="none" strike="noStrike">
                <a:solidFill>
                  <a:srgbClr val="0771BA"/>
                </a:solidFill>
                <a:latin typeface="Calibri"/>
                <a:ea typeface="Calibri"/>
                <a:cs typeface="Calibri"/>
                <a:sym typeface="Calibri"/>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3350" lIns="146725" spcFirstLastPara="1" rIns="146725" wrap="square" tIns="73350">
            <a:noAutofit/>
          </a:bodyPr>
          <a:lstStyle>
            <a:lvl1pPr indent="-514350" lvl="0" marL="457200" marR="0" rtl="0" algn="l">
              <a:lnSpc>
                <a:spcPct val="90000"/>
              </a:lnSpc>
              <a:spcBef>
                <a:spcPts val="1700"/>
              </a:spcBef>
              <a:spcAft>
                <a:spcPts val="0"/>
              </a:spcAft>
              <a:buClr>
                <a:srgbClr val="0771BA"/>
              </a:buClr>
              <a:buSzPts val="4500"/>
              <a:buFont typeface="Arial"/>
              <a:buChar char="•"/>
              <a:defRPr b="0" i="0" sz="4500" u="none" cap="none" strike="noStrike">
                <a:solidFill>
                  <a:srgbClr val="0771BA"/>
                </a:solidFill>
                <a:latin typeface="Calibri"/>
                <a:ea typeface="Calibri"/>
                <a:cs typeface="Calibri"/>
                <a:sym typeface="Calibri"/>
              </a:defRPr>
            </a:lvl1pPr>
            <a:lvl2pPr indent="-476250" lvl="1" marL="914400" marR="0" rtl="0" algn="l">
              <a:lnSpc>
                <a:spcPct val="90000"/>
              </a:lnSpc>
              <a:spcBef>
                <a:spcPts val="900"/>
              </a:spcBef>
              <a:spcAft>
                <a:spcPts val="0"/>
              </a:spcAft>
              <a:buClr>
                <a:srgbClr val="0771BA"/>
              </a:buClr>
              <a:buSzPts val="3900"/>
              <a:buFont typeface="Arial"/>
              <a:buChar char="•"/>
              <a:defRPr b="0" i="0" sz="39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9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19100" lvl="3" marL="1828800" marR="0" rtl="0" algn="l">
              <a:lnSpc>
                <a:spcPct val="90000"/>
              </a:lnSpc>
              <a:spcBef>
                <a:spcPts val="900"/>
              </a:spcBef>
              <a:spcAft>
                <a:spcPts val="0"/>
              </a:spcAft>
              <a:buClr>
                <a:srgbClr val="0771BA"/>
              </a:buClr>
              <a:buSzPts val="3000"/>
              <a:buFont typeface="Arial"/>
              <a:buChar char="•"/>
              <a:defRPr b="0" i="0" sz="3000" u="none" cap="none" strike="noStrike">
                <a:solidFill>
                  <a:srgbClr val="0771BA"/>
                </a:solidFill>
                <a:latin typeface="Calibri"/>
                <a:ea typeface="Calibri"/>
                <a:cs typeface="Calibri"/>
                <a:sym typeface="Calibri"/>
              </a:defRPr>
            </a:lvl4pPr>
            <a:lvl5pPr indent="-419100" lvl="4" marL="2286000" marR="0" rtl="0" algn="l">
              <a:lnSpc>
                <a:spcPct val="90000"/>
              </a:lnSpc>
              <a:spcBef>
                <a:spcPts val="900"/>
              </a:spcBef>
              <a:spcAft>
                <a:spcPts val="0"/>
              </a:spcAft>
              <a:buClr>
                <a:srgbClr val="0771BA"/>
              </a:buClr>
              <a:buSzPts val="3000"/>
              <a:buFont typeface="Arial"/>
              <a:buChar char="•"/>
              <a:defRPr b="0" i="0" sz="3000" u="none" cap="none" strike="noStrike">
                <a:solidFill>
                  <a:srgbClr val="0771BA"/>
                </a:solidFill>
                <a:latin typeface="Calibri"/>
                <a:ea typeface="Calibri"/>
                <a:cs typeface="Calibri"/>
                <a:sym typeface="Calibri"/>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3350" lIns="146725" spcFirstLastPara="1" rIns="146725" wrap="square" tIns="73350">
            <a:noAutofit/>
          </a:bodyPr>
          <a:lstStyle>
            <a:lvl1pPr indent="-514350" lvl="0" marL="457200" marR="0" rtl="0" algn="l">
              <a:lnSpc>
                <a:spcPct val="90000"/>
              </a:lnSpc>
              <a:spcBef>
                <a:spcPts val="1700"/>
              </a:spcBef>
              <a:spcAft>
                <a:spcPts val="0"/>
              </a:spcAft>
              <a:buClr>
                <a:srgbClr val="006FB6"/>
              </a:buClr>
              <a:buSzPts val="4500"/>
              <a:buFont typeface="Arial"/>
              <a:buChar char="•"/>
              <a:defRPr b="0" i="0" sz="4500" u="none" cap="none" strike="noStrike">
                <a:solidFill>
                  <a:srgbClr val="006FB6"/>
                </a:solidFill>
                <a:latin typeface="Calibri"/>
                <a:ea typeface="Calibri"/>
                <a:cs typeface="Calibri"/>
                <a:sym typeface="Calibri"/>
              </a:defRPr>
            </a:lvl1pPr>
            <a:lvl2pPr indent="-476250" lvl="1" marL="914400" marR="0" rtl="0" algn="l">
              <a:lnSpc>
                <a:spcPct val="90000"/>
              </a:lnSpc>
              <a:spcBef>
                <a:spcPts val="900"/>
              </a:spcBef>
              <a:spcAft>
                <a:spcPts val="0"/>
              </a:spcAft>
              <a:buClr>
                <a:srgbClr val="006FB6"/>
              </a:buClr>
              <a:buSzPts val="3900"/>
              <a:buFont typeface="Arial"/>
              <a:buChar char="•"/>
              <a:defRPr b="0" i="0" sz="39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9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9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9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3350" lIns="146725" spcFirstLastPara="1" rIns="146725" wrap="square" tIns="73350">
            <a:noAutofit/>
          </a:bodyPr>
          <a:lstStyle>
            <a:lvl1pPr indent="-596900" lvl="0" marL="457200" marR="0" rtl="0" algn="l">
              <a:lnSpc>
                <a:spcPct val="90000"/>
              </a:lnSpc>
              <a:spcBef>
                <a:spcPts val="1700"/>
              </a:spcBef>
              <a:spcAft>
                <a:spcPts val="0"/>
              </a:spcAft>
              <a:buClr>
                <a:srgbClr val="006FB6"/>
              </a:buClr>
              <a:buSzPts val="5800"/>
              <a:buFont typeface="Arial"/>
              <a:buChar char="•"/>
              <a:defRPr b="0" i="0" sz="58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Short Stack"/>
                <a:ea typeface="Short Stack"/>
                <a:cs typeface="Short Stack"/>
                <a:sym typeface="Short Stack"/>
              </a:defRPr>
            </a:lvl2pPr>
            <a:lvl3pPr indent="-514350" lvl="2" marL="1371600" marR="0" rtl="0" algn="l">
              <a:lnSpc>
                <a:spcPct val="90000"/>
              </a:lnSpc>
              <a:spcBef>
                <a:spcPts val="900"/>
              </a:spcBef>
              <a:spcAft>
                <a:spcPts val="0"/>
              </a:spcAft>
              <a:buClr>
                <a:srgbClr val="006FB6"/>
              </a:buClr>
              <a:buSzPts val="4500"/>
              <a:buFont typeface="Arial"/>
              <a:buChar char="•"/>
              <a:defRPr b="0" i="0" sz="4500" u="none" cap="none" strike="noStrike">
                <a:solidFill>
                  <a:srgbClr val="006FB6"/>
                </a:solidFill>
                <a:latin typeface="Short Stack"/>
                <a:ea typeface="Short Stack"/>
                <a:cs typeface="Short Stack"/>
                <a:sym typeface="Short Stack"/>
              </a:defRPr>
            </a:lvl3pPr>
            <a:lvl4pPr indent="-476250" lvl="3" marL="1828800" marR="0" rtl="0" algn="l">
              <a:lnSpc>
                <a:spcPct val="90000"/>
              </a:lnSpc>
              <a:spcBef>
                <a:spcPts val="900"/>
              </a:spcBef>
              <a:spcAft>
                <a:spcPts val="0"/>
              </a:spcAft>
              <a:buClr>
                <a:srgbClr val="006FB6"/>
              </a:buClr>
              <a:buSzPts val="3900"/>
              <a:buFont typeface="Arial"/>
              <a:buChar char="•"/>
              <a:defRPr b="0" i="0" sz="3900" u="none" cap="none" strike="noStrike">
                <a:solidFill>
                  <a:srgbClr val="006FB6"/>
                </a:solidFill>
                <a:latin typeface="Short Stack"/>
                <a:ea typeface="Short Stack"/>
                <a:cs typeface="Short Stack"/>
                <a:sym typeface="Short Stack"/>
              </a:defRPr>
            </a:lvl4pPr>
            <a:lvl5pPr indent="-431800" lvl="4" marL="2286000" marR="0" rtl="0" algn="l">
              <a:lnSpc>
                <a:spcPct val="90000"/>
              </a:lnSpc>
              <a:spcBef>
                <a:spcPts val="900"/>
              </a:spcBef>
              <a:spcAft>
                <a:spcPts val="0"/>
              </a:spcAft>
              <a:buClr>
                <a:srgbClr val="006FB6"/>
              </a:buClr>
              <a:buSzPts val="3200"/>
              <a:buFont typeface="Arial"/>
              <a:buChar char="•"/>
              <a:defRPr b="0" i="0" sz="3200" u="none" cap="none" strike="noStrike">
                <a:solidFill>
                  <a:srgbClr val="006FB6"/>
                </a:solidFill>
                <a:latin typeface="Short Stack"/>
                <a:ea typeface="Short Stack"/>
                <a:cs typeface="Short Stack"/>
                <a:sym typeface="Short Stack"/>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3350" lIns="146725" spcFirstLastPara="1" rIns="146725" wrap="square" tIns="73350">
            <a:noAutofit/>
          </a:bodyPr>
          <a:lstStyle>
            <a:lvl1pPr indent="-228600" lvl="0" marL="457200" marR="0" rtl="0" algn="l">
              <a:lnSpc>
                <a:spcPct val="90000"/>
              </a:lnSpc>
              <a:spcBef>
                <a:spcPts val="1700"/>
              </a:spcBef>
              <a:spcAft>
                <a:spcPts val="0"/>
              </a:spcAft>
              <a:buClr>
                <a:srgbClr val="006FB6"/>
              </a:buClr>
              <a:buSzPts val="4900"/>
              <a:buFont typeface="Arial"/>
              <a:buNone/>
              <a:defRPr b="0" i="0" sz="4900" u="none" cap="none" strike="noStrike">
                <a:solidFill>
                  <a:srgbClr val="006FB6"/>
                </a:solidFill>
                <a:latin typeface="Short Stack"/>
                <a:ea typeface="Short Stack"/>
                <a:cs typeface="Short Stack"/>
                <a:sym typeface="Short Stack"/>
              </a:defRPr>
            </a:lvl1pPr>
            <a:lvl2pPr indent="-539750" lvl="1" marL="9144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2pPr>
            <a:lvl3pPr indent="-539750" lvl="2" marL="13716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3pPr>
            <a:lvl4pPr indent="-539750" lvl="3" marL="18288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4pPr>
            <a:lvl5pPr indent="-539750" lvl="4" marL="22860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3350" lIns="146725" spcFirstLastPara="1" rIns="146725" wrap="square" tIns="73350">
            <a:noAutofit/>
          </a:bodyPr>
          <a:lstStyle>
            <a:lvl1pPr indent="-596900" lvl="0" marL="457200" marR="0" rtl="0" algn="l">
              <a:lnSpc>
                <a:spcPct val="90000"/>
              </a:lnSpc>
              <a:spcBef>
                <a:spcPts val="1700"/>
              </a:spcBef>
              <a:spcAft>
                <a:spcPts val="0"/>
              </a:spcAft>
              <a:buClr>
                <a:srgbClr val="006FB6"/>
              </a:buClr>
              <a:buSzPts val="5800"/>
              <a:buFont typeface="Arial"/>
              <a:buChar char="•"/>
              <a:defRPr b="0" i="0" sz="58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Short Stack"/>
                <a:ea typeface="Short Stack"/>
                <a:cs typeface="Short Stack"/>
                <a:sym typeface="Short Stack"/>
              </a:defRPr>
            </a:lvl2pPr>
            <a:lvl3pPr indent="-514350" lvl="2" marL="1371600" marR="0" rtl="0" algn="l">
              <a:lnSpc>
                <a:spcPct val="90000"/>
              </a:lnSpc>
              <a:spcBef>
                <a:spcPts val="900"/>
              </a:spcBef>
              <a:spcAft>
                <a:spcPts val="0"/>
              </a:spcAft>
              <a:buClr>
                <a:srgbClr val="006FB6"/>
              </a:buClr>
              <a:buSzPts val="4500"/>
              <a:buFont typeface="Arial"/>
              <a:buChar char="•"/>
              <a:defRPr b="0" i="0" sz="4500" u="none" cap="none" strike="noStrike">
                <a:solidFill>
                  <a:srgbClr val="006FB6"/>
                </a:solidFill>
                <a:latin typeface="Short Stack"/>
                <a:ea typeface="Short Stack"/>
                <a:cs typeface="Short Stack"/>
                <a:sym typeface="Short Stack"/>
              </a:defRPr>
            </a:lvl3pPr>
            <a:lvl4pPr indent="-476250" lvl="3" marL="1828800" marR="0" rtl="0" algn="l">
              <a:lnSpc>
                <a:spcPct val="90000"/>
              </a:lnSpc>
              <a:spcBef>
                <a:spcPts val="900"/>
              </a:spcBef>
              <a:spcAft>
                <a:spcPts val="0"/>
              </a:spcAft>
              <a:buClr>
                <a:srgbClr val="006FB6"/>
              </a:buClr>
              <a:buSzPts val="3900"/>
              <a:buFont typeface="Arial"/>
              <a:buChar char="•"/>
              <a:defRPr b="0" i="0" sz="3900" u="none" cap="none" strike="noStrike">
                <a:solidFill>
                  <a:srgbClr val="006FB6"/>
                </a:solidFill>
                <a:latin typeface="Short Stack"/>
                <a:ea typeface="Short Stack"/>
                <a:cs typeface="Short Stack"/>
                <a:sym typeface="Short Stack"/>
              </a:defRPr>
            </a:lvl4pPr>
            <a:lvl5pPr indent="-431800" lvl="4" marL="2286000" marR="0" rtl="0" algn="l">
              <a:lnSpc>
                <a:spcPct val="90000"/>
              </a:lnSpc>
              <a:spcBef>
                <a:spcPts val="900"/>
              </a:spcBef>
              <a:spcAft>
                <a:spcPts val="0"/>
              </a:spcAft>
              <a:buClr>
                <a:srgbClr val="006FB6"/>
              </a:buClr>
              <a:buSzPts val="3200"/>
              <a:buFont typeface="Arial"/>
              <a:buChar char="•"/>
              <a:defRPr b="0" i="0" sz="3200" u="none" cap="none" strike="noStrike">
                <a:solidFill>
                  <a:srgbClr val="006FB6"/>
                </a:solidFill>
                <a:latin typeface="Short Stack"/>
                <a:ea typeface="Short Stack"/>
                <a:cs typeface="Short Stack"/>
                <a:sym typeface="Short Stack"/>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3350" lIns="146725" spcFirstLastPara="1" rIns="146725" wrap="square" tIns="73350">
            <a:noAutofit/>
          </a:bodyPr>
          <a:lstStyle>
            <a:lvl1pPr indent="-596900" lvl="0" marL="457200" marR="0" rtl="0" algn="l">
              <a:lnSpc>
                <a:spcPct val="90000"/>
              </a:lnSpc>
              <a:spcBef>
                <a:spcPts val="1700"/>
              </a:spcBef>
              <a:spcAft>
                <a:spcPts val="0"/>
              </a:spcAft>
              <a:buClr>
                <a:srgbClr val="006FB6"/>
              </a:buClr>
              <a:buSzPts val="5800"/>
              <a:buFont typeface="Arial"/>
              <a:buChar char="•"/>
              <a:defRPr b="0" i="0" sz="58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Short Stack"/>
                <a:ea typeface="Short Stack"/>
                <a:cs typeface="Short Stack"/>
                <a:sym typeface="Short Stack"/>
              </a:defRPr>
            </a:lvl2pPr>
            <a:lvl3pPr indent="-514350" lvl="2" marL="1371600" marR="0" rtl="0" algn="l">
              <a:lnSpc>
                <a:spcPct val="90000"/>
              </a:lnSpc>
              <a:spcBef>
                <a:spcPts val="900"/>
              </a:spcBef>
              <a:spcAft>
                <a:spcPts val="0"/>
              </a:spcAft>
              <a:buClr>
                <a:srgbClr val="006FB6"/>
              </a:buClr>
              <a:buSzPts val="4500"/>
              <a:buFont typeface="Arial"/>
              <a:buChar char="•"/>
              <a:defRPr b="0" i="0" sz="4500" u="none" cap="none" strike="noStrike">
                <a:solidFill>
                  <a:srgbClr val="006FB6"/>
                </a:solidFill>
                <a:latin typeface="Short Stack"/>
                <a:ea typeface="Short Stack"/>
                <a:cs typeface="Short Stack"/>
                <a:sym typeface="Short Stack"/>
              </a:defRPr>
            </a:lvl3pPr>
            <a:lvl4pPr indent="-476250" lvl="3" marL="1828800" marR="0" rtl="0" algn="l">
              <a:lnSpc>
                <a:spcPct val="90000"/>
              </a:lnSpc>
              <a:spcBef>
                <a:spcPts val="900"/>
              </a:spcBef>
              <a:spcAft>
                <a:spcPts val="0"/>
              </a:spcAft>
              <a:buClr>
                <a:srgbClr val="006FB6"/>
              </a:buClr>
              <a:buSzPts val="3900"/>
              <a:buFont typeface="Arial"/>
              <a:buChar char="•"/>
              <a:defRPr b="0" i="0" sz="3900" u="none" cap="none" strike="noStrike">
                <a:solidFill>
                  <a:srgbClr val="006FB6"/>
                </a:solidFill>
                <a:latin typeface="Short Stack"/>
                <a:ea typeface="Short Stack"/>
                <a:cs typeface="Short Stack"/>
                <a:sym typeface="Short Stack"/>
              </a:defRPr>
            </a:lvl4pPr>
            <a:lvl5pPr indent="-431800" lvl="4" marL="2286000" marR="0" rtl="0" algn="l">
              <a:lnSpc>
                <a:spcPct val="90000"/>
              </a:lnSpc>
              <a:spcBef>
                <a:spcPts val="900"/>
              </a:spcBef>
              <a:spcAft>
                <a:spcPts val="0"/>
              </a:spcAft>
              <a:buClr>
                <a:srgbClr val="006FB6"/>
              </a:buClr>
              <a:buSzPts val="3200"/>
              <a:buFont typeface="Arial"/>
              <a:buChar char="•"/>
              <a:defRPr b="0" i="0" sz="3200" u="none" cap="none" strike="noStrike">
                <a:solidFill>
                  <a:srgbClr val="006FB6"/>
                </a:solidFill>
                <a:latin typeface="Short Stack"/>
                <a:ea typeface="Short Stack"/>
                <a:cs typeface="Short Stack"/>
                <a:sym typeface="Short Stack"/>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3350" lIns="146725" spcFirstLastPara="1" rIns="146725" wrap="square" tIns="73350">
            <a:noAutofit/>
          </a:bodyPr>
          <a:lstStyle>
            <a:lvl1pPr indent="-228600" lvl="0" marL="457200" marR="0" rtl="0" algn="l">
              <a:lnSpc>
                <a:spcPct val="90000"/>
              </a:lnSpc>
              <a:spcBef>
                <a:spcPts val="1700"/>
              </a:spcBef>
              <a:spcAft>
                <a:spcPts val="0"/>
              </a:spcAft>
              <a:buClr>
                <a:srgbClr val="006FB6"/>
              </a:buClr>
              <a:buSzPts val="4900"/>
              <a:buFont typeface="Arial"/>
              <a:buNone/>
              <a:defRPr b="0" i="0" sz="4900" u="none" cap="none" strike="noStrike">
                <a:solidFill>
                  <a:srgbClr val="006FB6"/>
                </a:solidFill>
                <a:latin typeface="Short Stack"/>
                <a:ea typeface="Short Stack"/>
                <a:cs typeface="Short Stack"/>
                <a:sym typeface="Short Stack"/>
              </a:defRPr>
            </a:lvl1pPr>
            <a:lvl2pPr indent="-539750" lvl="1" marL="9144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2pPr>
            <a:lvl3pPr indent="-539750" lvl="2" marL="13716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3pPr>
            <a:lvl4pPr indent="-539750" lvl="3" marL="18288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4pPr>
            <a:lvl5pPr indent="-539750" lvl="4" marL="22860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3350" lIns="146725" spcFirstLastPara="1" rIns="146725" wrap="square" tIns="73350">
            <a:noAutofit/>
          </a:bodyPr>
          <a:lstStyle>
            <a:lvl1pPr indent="-228600" lvl="0" marL="457200" marR="0" rtl="0" algn="l">
              <a:lnSpc>
                <a:spcPct val="90000"/>
              </a:lnSpc>
              <a:spcBef>
                <a:spcPts val="1700"/>
              </a:spcBef>
              <a:spcAft>
                <a:spcPts val="0"/>
              </a:spcAft>
              <a:buClr>
                <a:srgbClr val="006FB6"/>
              </a:buClr>
              <a:buSzPts val="4900"/>
              <a:buFont typeface="Arial"/>
              <a:buNone/>
              <a:defRPr b="0" i="0" sz="4900" u="none" cap="none" strike="noStrike">
                <a:solidFill>
                  <a:srgbClr val="006FB6"/>
                </a:solidFill>
                <a:latin typeface="Short Stack"/>
                <a:ea typeface="Short Stack"/>
                <a:cs typeface="Short Stack"/>
                <a:sym typeface="Short Stack"/>
              </a:defRPr>
            </a:lvl1pPr>
            <a:lvl2pPr indent="-539750" lvl="1" marL="9144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2pPr>
            <a:lvl3pPr indent="-539750" lvl="2" marL="13716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3pPr>
            <a:lvl4pPr indent="-539750" lvl="3" marL="18288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4pPr>
            <a:lvl5pPr indent="-539750" lvl="4" marL="2286000" marR="0" rtl="0" algn="l">
              <a:lnSpc>
                <a:spcPct val="90000"/>
              </a:lnSpc>
              <a:spcBef>
                <a:spcPts val="900"/>
              </a:spcBef>
              <a:spcAft>
                <a:spcPts val="0"/>
              </a:spcAft>
              <a:buClr>
                <a:srgbClr val="006FB6"/>
              </a:buClr>
              <a:buSzPts val="4900"/>
              <a:buFont typeface="Arial"/>
              <a:buChar char="•"/>
              <a:defRPr b="0" i="0" sz="4900" u="none" cap="none" strike="noStrike">
                <a:solidFill>
                  <a:srgbClr val="006FB6"/>
                </a:solidFill>
                <a:latin typeface="Calibri"/>
                <a:ea typeface="Calibri"/>
                <a:cs typeface="Calibri"/>
                <a:sym typeface="Calibri"/>
              </a:defRPr>
            </a:lvl5pPr>
            <a:lvl6pPr indent="-419100" lvl="5" marL="27432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6pPr>
            <a:lvl7pPr indent="-419100" lvl="6" marL="32004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7pPr>
            <a:lvl8pPr indent="-419100" lvl="7" marL="36576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8pPr>
            <a:lvl9pPr indent="-419100" lvl="8" marL="4114800" marR="0" rtl="0" algn="l">
              <a:lnSpc>
                <a:spcPct val="90000"/>
              </a:lnSpc>
              <a:spcBef>
                <a:spcPts val="9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3350" lIns="440200" spcFirstLastPara="1" rIns="146725" wrap="square" tIns="73350">
            <a:noAutofit/>
          </a:bodyPr>
          <a:lstStyle>
            <a:lvl1pPr lvl="0" marR="0" rtl="0" algn="l">
              <a:lnSpc>
                <a:spcPct val="90000"/>
              </a:lnSpc>
              <a:spcBef>
                <a:spcPts val="0"/>
              </a:spcBef>
              <a:spcAft>
                <a:spcPts val="0"/>
              </a:spcAft>
              <a:buClr>
                <a:srgbClr val="0771BA"/>
              </a:buClr>
              <a:buSzPts val="30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1680056" y="1201310"/>
            <a:ext cx="3448988" cy="8785103"/>
          </a:xfrm>
          <a:prstGeom prst="rect">
            <a:avLst/>
          </a:prstGeom>
          <a:noFill/>
          <a:ln>
            <a:noFill/>
          </a:ln>
        </p:spPr>
      </p:pic>
      <p:sp>
        <p:nvSpPr>
          <p:cNvPr id="32" name="Google Shape;32;p7"/>
          <p:cNvSpPr/>
          <p:nvPr/>
        </p:nvSpPr>
        <p:spPr>
          <a:xfrm>
            <a:off x="12401175" y="2000750"/>
            <a:ext cx="2102100" cy="2464500"/>
          </a:xfrm>
          <a:prstGeom prst="roundRect">
            <a:avLst>
              <a:gd fmla="val 4846" name="adj"/>
            </a:avLst>
          </a:prstGeom>
          <a:solidFill>
            <a:srgbClr val="006FB6"/>
          </a:solidFill>
          <a:ln>
            <a:noFill/>
          </a:ln>
        </p:spPr>
        <p:txBody>
          <a:bodyPr anchorCtr="0" anchor="ctr" bIns="195625" lIns="0" spcFirstLastPara="1" rIns="0" wrap="square" tIns="195625">
            <a:noAutofit/>
          </a:bodyPr>
          <a:lstStyle/>
          <a:p>
            <a:pPr indent="0" lvl="0" marL="0" marR="0" rtl="0" algn="ctr">
              <a:lnSpc>
                <a:spcPct val="100000"/>
              </a:lnSpc>
              <a:spcBef>
                <a:spcPts val="0"/>
              </a:spcBef>
              <a:spcAft>
                <a:spcPts val="0"/>
              </a:spcAft>
              <a:buClr>
                <a:srgbClr val="FFFFFF"/>
              </a:buClr>
              <a:buSzPts val="3300"/>
              <a:buFont typeface="Arial"/>
              <a:buNone/>
            </a:pPr>
            <a:r>
              <a:rPr b="1" i="0" lang="en" sz="2800" u="none" cap="none" strike="noStrike">
                <a:solidFill>
                  <a:srgbClr val="FFFFFF"/>
                </a:solidFill>
                <a:latin typeface="Poppins"/>
                <a:ea typeface="Poppins"/>
                <a:cs typeface="Poppins"/>
                <a:sym typeface="Poppins"/>
              </a:rPr>
              <a:t>Consonant Digraphs </a:t>
            </a:r>
            <a:endParaRPr b="1" i="0" sz="2800" u="none" cap="none" strike="noStrike">
              <a:solidFill>
                <a:srgbClr val="FFFFFF"/>
              </a:solidFill>
              <a:latin typeface="Poppins"/>
              <a:ea typeface="Poppins"/>
              <a:cs typeface="Poppins"/>
              <a:sym typeface="Poppins"/>
            </a:endParaRPr>
          </a:p>
        </p:txBody>
      </p:sp>
      <p:sp>
        <p:nvSpPr>
          <p:cNvPr id="33" name="Google Shape;33;p7"/>
          <p:cNvSpPr txBox="1"/>
          <p:nvPr/>
        </p:nvSpPr>
        <p:spPr>
          <a:xfrm>
            <a:off x="11527656" y="5011342"/>
            <a:ext cx="3752700" cy="5207100"/>
          </a:xfrm>
          <a:prstGeom prst="rect">
            <a:avLst/>
          </a:prstGeom>
          <a:noFill/>
          <a:ln>
            <a:noFill/>
          </a:ln>
        </p:spPr>
        <p:txBody>
          <a:bodyPr anchorCtr="0" anchor="t" bIns="195625" lIns="195625" spcFirstLastPara="1" rIns="195625" wrap="square" tIns="195625">
            <a:noAutofit/>
          </a:bodyPr>
          <a:lstStyle/>
          <a:p>
            <a:pPr indent="0" lvl="1" marL="0" marR="0" rtl="0" algn="ctr">
              <a:lnSpc>
                <a:spcPct val="150000"/>
              </a:lnSpc>
              <a:spcBef>
                <a:spcPts val="0"/>
              </a:spcBef>
              <a:spcAft>
                <a:spcPts val="0"/>
              </a:spcAft>
              <a:buClr>
                <a:srgbClr val="000000"/>
              </a:buClr>
              <a:buSzPts val="9200"/>
              <a:buFont typeface="Arial"/>
              <a:buNone/>
            </a:pPr>
            <a:r>
              <a:rPr b="1" i="0" lang="en" sz="6500" u="none" cap="none" strike="noStrike">
                <a:solidFill>
                  <a:schemeClr val="accent1"/>
                </a:solidFill>
                <a:highlight>
                  <a:schemeClr val="lt1"/>
                </a:highlight>
                <a:latin typeface="Poppins"/>
                <a:ea typeface="Poppins"/>
                <a:cs typeface="Poppins"/>
                <a:sym typeface="Poppins"/>
              </a:rPr>
              <a:t>ch</a:t>
            </a:r>
            <a:r>
              <a:rPr b="1" i="0" lang="en" sz="6500" u="none" cap="none" strike="noStrike">
                <a:solidFill>
                  <a:srgbClr val="FF0000"/>
                </a:solidFill>
                <a:highlight>
                  <a:srgbClr val="FFFFFF"/>
                </a:highlight>
                <a:latin typeface="Poppins"/>
                <a:ea typeface="Poppins"/>
                <a:cs typeface="Poppins"/>
                <a:sym typeface="Poppins"/>
              </a:rPr>
              <a:t>o</a:t>
            </a:r>
            <a:r>
              <a:rPr b="1" i="0" lang="en" sz="6500" u="none" cap="none" strike="noStrike">
                <a:solidFill>
                  <a:schemeClr val="accent1"/>
                </a:solidFill>
                <a:highlight>
                  <a:srgbClr val="FFFFFF"/>
                </a:highlight>
                <a:latin typeface="Poppins"/>
                <a:ea typeface="Poppins"/>
                <a:cs typeface="Poppins"/>
                <a:sym typeface="Poppins"/>
              </a:rPr>
              <a:t>p</a:t>
            </a:r>
            <a:r>
              <a:rPr b="1" i="0" lang="en" sz="4700" u="none" cap="none" strike="noStrike">
                <a:solidFill>
                  <a:srgbClr val="242424"/>
                </a:solidFill>
                <a:highlight>
                  <a:srgbClr val="FFFFFF"/>
                </a:highlight>
                <a:latin typeface="Poppins"/>
                <a:ea typeface="Poppins"/>
                <a:cs typeface="Poppins"/>
                <a:sym typeface="Poppins"/>
              </a:rPr>
              <a:t> </a:t>
            </a:r>
            <a:endParaRPr b="1" i="0" sz="47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4900"/>
              <a:buFont typeface="Arial"/>
              <a:buNone/>
            </a:pPr>
            <a:r>
              <a:rPr b="1" i="0" lang="en" sz="3500" u="none" cap="none" strike="noStrike">
                <a:solidFill>
                  <a:schemeClr val="dk1"/>
                </a:solidFill>
                <a:highlight>
                  <a:schemeClr val="lt1"/>
                </a:highlight>
                <a:latin typeface="Poppins"/>
                <a:ea typeface="Poppins"/>
                <a:cs typeface="Poppins"/>
                <a:sym typeface="Poppins"/>
              </a:rPr>
              <a:t>/</a:t>
            </a:r>
            <a:r>
              <a:rPr b="1" i="0" lang="en" sz="3500" u="none" cap="none" strike="noStrike">
                <a:solidFill>
                  <a:schemeClr val="accent1"/>
                </a:solidFill>
                <a:highlight>
                  <a:schemeClr val="lt1"/>
                </a:highlight>
                <a:latin typeface="Poppins"/>
                <a:ea typeface="Poppins"/>
                <a:cs typeface="Poppins"/>
                <a:sym typeface="Poppins"/>
              </a:rPr>
              <a:t>ch</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rgbClr val="242424"/>
                </a:solidFill>
                <a:highlight>
                  <a:srgbClr val="FFFFFF"/>
                </a:highlight>
                <a:latin typeface="Poppins"/>
                <a:ea typeface="Poppins"/>
                <a:cs typeface="Poppins"/>
                <a:sym typeface="Poppins"/>
              </a:rPr>
              <a:t>/</a:t>
            </a:r>
            <a:r>
              <a:rPr b="1" i="0" lang="en" sz="3500" u="none" cap="none" strike="noStrike">
                <a:solidFill>
                  <a:srgbClr val="FF0000"/>
                </a:solidFill>
                <a:highlight>
                  <a:srgbClr val="FFFFFF"/>
                </a:highlight>
                <a:latin typeface="Poppins"/>
                <a:ea typeface="Poppins"/>
                <a:cs typeface="Poppins"/>
                <a:sym typeface="Poppins"/>
              </a:rPr>
              <a:t>ŏ</a:t>
            </a:r>
            <a:r>
              <a:rPr b="1" i="0" lang="en" sz="3500" u="none" cap="none" strike="noStrike">
                <a:solidFill>
                  <a:srgbClr val="242424"/>
                </a:solidFill>
                <a:highlight>
                  <a:srgbClr val="FFFFFF"/>
                </a:highlight>
                <a:latin typeface="Poppins"/>
                <a:ea typeface="Poppins"/>
                <a:cs typeface="Poppins"/>
                <a:sym typeface="Poppins"/>
              </a:rPr>
              <a:t>/ /</a:t>
            </a:r>
            <a:r>
              <a:rPr b="1" i="0" lang="en" sz="3500" u="none" cap="none" strike="noStrike">
                <a:solidFill>
                  <a:srgbClr val="006FB6"/>
                </a:solidFill>
                <a:highlight>
                  <a:srgbClr val="FFFFFF"/>
                </a:highlight>
                <a:latin typeface="Poppins"/>
                <a:ea typeface="Poppins"/>
                <a:cs typeface="Poppins"/>
                <a:sym typeface="Poppins"/>
              </a:rPr>
              <a:t>p</a:t>
            </a:r>
            <a:r>
              <a:rPr b="1" i="0" lang="en" sz="3500" u="none" cap="none" strike="noStrike">
                <a:solidFill>
                  <a:srgbClr val="242424"/>
                </a:solidFill>
                <a:highlight>
                  <a:srgbClr val="FFFFFF"/>
                </a:highlight>
                <a:latin typeface="Poppins"/>
                <a:ea typeface="Poppins"/>
                <a:cs typeface="Poppins"/>
                <a:sym typeface="Poppins"/>
              </a:rPr>
              <a:t>/</a:t>
            </a:r>
            <a:r>
              <a:rPr b="1" i="0" lang="en" sz="3700" u="none" cap="none" strike="noStrike">
                <a:solidFill>
                  <a:srgbClr val="242424"/>
                </a:solidFill>
                <a:highlight>
                  <a:srgbClr val="FFFFFF"/>
                </a:highlight>
                <a:latin typeface="Poppins"/>
                <a:ea typeface="Poppins"/>
                <a:cs typeface="Poppins"/>
                <a:sym typeface="Poppins"/>
              </a:rPr>
              <a:t> </a:t>
            </a:r>
            <a:endParaRPr b="1" i="0" sz="37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4900"/>
              <a:buFont typeface="Arial"/>
              <a:buNone/>
            </a:pPr>
            <a:r>
              <a:rPr b="1" i="0" lang="en" sz="5200" u="none" cap="none" strike="noStrike">
                <a:solidFill>
                  <a:srgbClr val="242424"/>
                </a:solidFill>
                <a:highlight>
                  <a:srgbClr val="FFFFFF"/>
                </a:highlight>
                <a:latin typeface="Poppins"/>
                <a:ea typeface="Poppins"/>
                <a:cs typeface="Poppins"/>
                <a:sym typeface="Poppins"/>
              </a:rPr>
              <a:t>= </a:t>
            </a:r>
            <a:r>
              <a:rPr b="1" i="0" lang="en" sz="5200" u="none" cap="none" strike="noStrike">
                <a:solidFill>
                  <a:schemeClr val="accent1"/>
                </a:solidFill>
                <a:highlight>
                  <a:schemeClr val="lt1"/>
                </a:highlight>
                <a:latin typeface="Poppins"/>
                <a:ea typeface="Poppins"/>
                <a:cs typeface="Poppins"/>
                <a:sym typeface="Poppins"/>
              </a:rPr>
              <a:t>ch</a:t>
            </a:r>
            <a:r>
              <a:rPr b="1" i="0" lang="en" sz="5200" u="none" cap="none" strike="noStrike">
                <a:solidFill>
                  <a:srgbClr val="FF0000"/>
                </a:solidFill>
                <a:highlight>
                  <a:srgbClr val="FFFFFF"/>
                </a:highlight>
                <a:latin typeface="Poppins"/>
                <a:ea typeface="Poppins"/>
                <a:cs typeface="Poppins"/>
                <a:sym typeface="Poppins"/>
              </a:rPr>
              <a:t>o</a:t>
            </a:r>
            <a:r>
              <a:rPr b="1" i="0" lang="en" sz="5200" u="none" cap="none" strike="noStrike">
                <a:solidFill>
                  <a:srgbClr val="006FB6"/>
                </a:solidFill>
                <a:highlight>
                  <a:srgbClr val="FFFFFF"/>
                </a:highlight>
                <a:latin typeface="Poppins"/>
                <a:ea typeface="Poppins"/>
                <a:cs typeface="Poppins"/>
                <a:sym typeface="Poppins"/>
              </a:rPr>
              <a:t>p</a:t>
            </a:r>
            <a:endParaRPr b="1" i="0" sz="5200" u="none" cap="none" strike="noStrike">
              <a:solidFill>
                <a:srgbClr val="242424"/>
              </a:solidFill>
              <a:latin typeface="Calibri"/>
              <a:ea typeface="Calibri"/>
              <a:cs typeface="Calibri"/>
              <a:sym typeface="Calibri"/>
            </a:endParaRPr>
          </a:p>
        </p:txBody>
      </p:sp>
      <p:sp>
        <p:nvSpPr>
          <p:cNvPr id="34" name="Google Shape;34;p7"/>
          <p:cNvSpPr/>
          <p:nvPr/>
        </p:nvSpPr>
        <p:spPr>
          <a:xfrm>
            <a:off x="11947418" y="5168168"/>
            <a:ext cx="2912700" cy="1206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pic>
        <p:nvPicPr>
          <p:cNvPr id="35" name="Google Shape;35;p7"/>
          <p:cNvPicPr preferRelativeResize="0"/>
          <p:nvPr/>
        </p:nvPicPr>
        <p:blipFill rotWithShape="1">
          <a:blip r:embed="rId4">
            <a:alphaModFix/>
          </a:blip>
          <a:srcRect b="168" l="0" r="0" t="179"/>
          <a:stretch/>
        </p:blipFill>
        <p:spPr>
          <a:xfrm>
            <a:off x="7596810" y="1579813"/>
            <a:ext cx="3562611" cy="3678440"/>
          </a:xfrm>
          <a:prstGeom prst="rect">
            <a:avLst/>
          </a:prstGeom>
          <a:noFill/>
          <a:ln>
            <a:noFill/>
          </a:ln>
        </p:spPr>
      </p:pic>
      <p:sp>
        <p:nvSpPr>
          <p:cNvPr id="36" name="Google Shape;36;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7"/>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3" name="Google Shape;43;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1000"/>
                                        <p:tgtEl>
                                          <p:spTgt spid="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3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8"/>
          <p:cNvPicPr preferRelativeResize="0"/>
          <p:nvPr/>
        </p:nvPicPr>
        <p:blipFill rotWithShape="1">
          <a:blip r:embed="rId3">
            <a:alphaModFix/>
          </a:blip>
          <a:srcRect b="0" l="0" r="0" t="0"/>
          <a:stretch/>
        </p:blipFill>
        <p:spPr>
          <a:xfrm rot="5400000">
            <a:off x="7510131" y="2279709"/>
            <a:ext cx="8792200" cy="5755120"/>
          </a:xfrm>
          <a:prstGeom prst="rect">
            <a:avLst/>
          </a:prstGeom>
          <a:noFill/>
          <a:ln>
            <a:noFill/>
          </a:ln>
        </p:spPr>
      </p:pic>
      <p:sp>
        <p:nvSpPr>
          <p:cNvPr id="50" name="Google Shape;50;p8"/>
          <p:cNvSpPr txBox="1"/>
          <p:nvPr/>
        </p:nvSpPr>
        <p:spPr>
          <a:xfrm>
            <a:off x="9368785" y="2056663"/>
            <a:ext cx="4569300" cy="2211600"/>
          </a:xfrm>
          <a:prstGeom prst="rect">
            <a:avLst/>
          </a:prstGeom>
          <a:noFill/>
          <a:ln>
            <a:noFill/>
          </a:ln>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16000"/>
              <a:buFont typeface="Arial"/>
              <a:buNone/>
            </a:pPr>
            <a:r>
              <a:rPr b="1" i="0" lang="en" sz="12200" u="none" cap="none" strike="noStrike">
                <a:solidFill>
                  <a:schemeClr val="lt1"/>
                </a:solidFill>
                <a:latin typeface="Poppins"/>
                <a:ea typeface="Poppins"/>
                <a:cs typeface="Poppins"/>
                <a:sym typeface="Poppins"/>
              </a:rPr>
              <a:t>chin</a:t>
            </a:r>
            <a:endParaRPr b="1" i="0" sz="12200" u="none" cap="none" strike="noStrike">
              <a:solidFill>
                <a:schemeClr val="lt1"/>
              </a:solidFill>
              <a:latin typeface="Poppins"/>
              <a:ea typeface="Poppins"/>
              <a:cs typeface="Poppins"/>
              <a:sym typeface="Poppins"/>
            </a:endParaRPr>
          </a:p>
        </p:txBody>
      </p:sp>
      <p:sp>
        <p:nvSpPr>
          <p:cNvPr id="51" name="Google Shape;51;p8"/>
          <p:cNvSpPr txBox="1"/>
          <p:nvPr/>
        </p:nvSpPr>
        <p:spPr>
          <a:xfrm>
            <a:off x="9368809" y="5353938"/>
            <a:ext cx="5548500" cy="2360700"/>
          </a:xfrm>
          <a:prstGeom prst="rect">
            <a:avLst/>
          </a:prstGeom>
          <a:noFill/>
          <a:ln>
            <a:noFill/>
          </a:ln>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16000"/>
              <a:buFont typeface="Arial"/>
              <a:buNone/>
            </a:pPr>
            <a:r>
              <a:rPr b="1" i="0" lang="en" sz="12200" u="none" cap="none" strike="noStrike">
                <a:solidFill>
                  <a:schemeClr val="lt1"/>
                </a:solidFill>
                <a:latin typeface="Poppins"/>
                <a:ea typeface="Poppins"/>
                <a:cs typeface="Poppins"/>
                <a:sym typeface="Poppins"/>
              </a:rPr>
              <a:t>such</a:t>
            </a:r>
            <a:endParaRPr b="1" i="0" sz="12200" u="none" cap="none" strike="noStrike">
              <a:solidFill>
                <a:schemeClr val="lt1"/>
              </a:solidFill>
              <a:latin typeface="Poppins"/>
              <a:ea typeface="Poppins"/>
              <a:cs typeface="Poppins"/>
              <a:sym typeface="Poppins"/>
            </a:endParaRPr>
          </a:p>
        </p:txBody>
      </p:sp>
      <p:sp>
        <p:nvSpPr>
          <p:cNvPr id="52" name="Google Shape;52;p8"/>
          <p:cNvSpPr/>
          <p:nvPr/>
        </p:nvSpPr>
        <p:spPr>
          <a:xfrm>
            <a:off x="9963995" y="4013310"/>
            <a:ext cx="14511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53" name="Google Shape;53;p8"/>
          <p:cNvSpPr/>
          <p:nvPr/>
        </p:nvSpPr>
        <p:spPr>
          <a:xfrm>
            <a:off x="11539764" y="4013287"/>
            <a:ext cx="4896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54" name="Google Shape;54;p8"/>
          <p:cNvSpPr/>
          <p:nvPr/>
        </p:nvSpPr>
        <p:spPr>
          <a:xfrm>
            <a:off x="9780760" y="7714267"/>
            <a:ext cx="4896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55" name="Google Shape;55;p8"/>
          <p:cNvSpPr/>
          <p:nvPr/>
        </p:nvSpPr>
        <p:spPr>
          <a:xfrm>
            <a:off x="10738643" y="7714267"/>
            <a:ext cx="4896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56" name="Google Shape;56;p8"/>
          <p:cNvSpPr/>
          <p:nvPr/>
        </p:nvSpPr>
        <p:spPr>
          <a:xfrm>
            <a:off x="9652968" y="4543481"/>
            <a:ext cx="37089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57" name="Google Shape;57;p8"/>
          <p:cNvSpPr/>
          <p:nvPr/>
        </p:nvSpPr>
        <p:spPr>
          <a:xfrm>
            <a:off x="9652968" y="8357764"/>
            <a:ext cx="38541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58" name="Google Shape;58;p8"/>
          <p:cNvSpPr/>
          <p:nvPr/>
        </p:nvSpPr>
        <p:spPr>
          <a:xfrm>
            <a:off x="12259070" y="4013287"/>
            <a:ext cx="4896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59" name="Google Shape;59;p8"/>
          <p:cNvSpPr/>
          <p:nvPr/>
        </p:nvSpPr>
        <p:spPr>
          <a:xfrm>
            <a:off x="11911075" y="7714291"/>
            <a:ext cx="1451100" cy="3429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60" name="Google Shape;60;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1" name="Google Shape;61;p8"/>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62" name="Google Shape;62;p8"/>
          <p:cNvSpPr txBox="1"/>
          <p:nvPr>
            <p:ph idx="2" type="body"/>
          </p:nvPr>
        </p:nvSpPr>
        <p:spPr>
          <a:xfrm>
            <a:off x="612750" y="631025"/>
            <a:ext cx="5755200" cy="2605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a:p>
            <a:pPr indent="0" lvl="0" marL="0" rtl="0" algn="l">
              <a:lnSpc>
                <a:spcPct val="100000"/>
              </a:lnSpc>
              <a:spcBef>
                <a:spcPts val="0"/>
              </a:spcBef>
              <a:spcAft>
                <a:spcPts val="0"/>
              </a:spcAft>
              <a:buSzPts val="7600"/>
              <a:buNone/>
            </a:pPr>
            <a:r>
              <a:t/>
            </a:r>
            <a:endParaRPr/>
          </a:p>
        </p:txBody>
      </p:sp>
      <p:pic>
        <p:nvPicPr>
          <p:cNvPr id="63" name="Google Shape;63;p8"/>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64" name="Google Shape;64;p8"/>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pSp>
        <p:nvGrpSpPr>
          <p:cNvPr id="70" name="Google Shape;70;p9"/>
          <p:cNvGrpSpPr/>
          <p:nvPr/>
        </p:nvGrpSpPr>
        <p:grpSpPr>
          <a:xfrm>
            <a:off x="7203436" y="2474668"/>
            <a:ext cx="4213748" cy="2803133"/>
            <a:chOff x="5784675" y="818500"/>
            <a:chExt cx="2737800" cy="1941900"/>
          </a:xfrm>
        </p:grpSpPr>
        <p:sp>
          <p:nvSpPr>
            <p:cNvPr id="71" name="Google Shape;71;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72" name="Google Shape;72;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ctr">
                <a:lnSpc>
                  <a:spcPct val="100000"/>
                </a:lnSpc>
                <a:spcBef>
                  <a:spcPts val="0"/>
                </a:spcBef>
                <a:spcAft>
                  <a:spcPts val="0"/>
                </a:spcAft>
                <a:buClr>
                  <a:srgbClr val="000000"/>
                </a:buClr>
                <a:buSzPts val="10700"/>
                <a:buFont typeface="Arial"/>
                <a:buNone/>
              </a:pPr>
              <a:r>
                <a:rPr b="1" i="0" lang="en" sz="9600" u="none" cap="none" strike="noStrike">
                  <a:solidFill>
                    <a:schemeClr val="accent1"/>
                  </a:solidFill>
                  <a:latin typeface="Poppins"/>
                  <a:ea typeface="Poppins"/>
                  <a:cs typeface="Poppins"/>
                  <a:sym typeface="Poppins"/>
                </a:rPr>
                <a:t>chop</a:t>
              </a:r>
              <a:endParaRPr b="1" i="0" sz="9600" u="none" cap="none" strike="noStrike">
                <a:solidFill>
                  <a:schemeClr val="accent1"/>
                </a:solidFill>
                <a:latin typeface="Poppins"/>
                <a:ea typeface="Poppins"/>
                <a:cs typeface="Poppins"/>
                <a:sym typeface="Poppins"/>
              </a:endParaRPr>
            </a:p>
          </p:txBody>
        </p:sp>
      </p:grpSp>
      <p:grpSp>
        <p:nvGrpSpPr>
          <p:cNvPr id="73" name="Google Shape;73;p9"/>
          <p:cNvGrpSpPr/>
          <p:nvPr/>
        </p:nvGrpSpPr>
        <p:grpSpPr>
          <a:xfrm>
            <a:off x="13581753" y="2474711"/>
            <a:ext cx="4213748" cy="2803133"/>
            <a:chOff x="5784675" y="907452"/>
            <a:chExt cx="2737800" cy="1941900"/>
          </a:xfrm>
        </p:grpSpPr>
        <p:sp>
          <p:nvSpPr>
            <p:cNvPr id="74" name="Google Shape;74;p9"/>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75" name="Google Shape;75;p9"/>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ctr">
                <a:lnSpc>
                  <a:spcPct val="100000"/>
                </a:lnSpc>
                <a:spcBef>
                  <a:spcPts val="0"/>
                </a:spcBef>
                <a:spcAft>
                  <a:spcPts val="0"/>
                </a:spcAft>
                <a:buClr>
                  <a:srgbClr val="000000"/>
                </a:buClr>
                <a:buSzPts val="10700"/>
                <a:buFont typeface="Arial"/>
                <a:buNone/>
              </a:pPr>
              <a:r>
                <a:rPr b="1" i="0" lang="en" sz="9800" u="none" cap="none" strike="noStrike">
                  <a:solidFill>
                    <a:schemeClr val="accent1"/>
                  </a:solidFill>
                  <a:latin typeface="Poppins"/>
                  <a:ea typeface="Poppins"/>
                  <a:cs typeface="Poppins"/>
                  <a:sym typeface="Poppins"/>
                </a:rPr>
                <a:t>rich</a:t>
              </a:r>
              <a:endParaRPr b="1" i="0" sz="9800" u="none" cap="none" strike="noStrike">
                <a:solidFill>
                  <a:schemeClr val="accent1"/>
                </a:solidFill>
                <a:latin typeface="Poppins"/>
                <a:ea typeface="Poppins"/>
                <a:cs typeface="Poppins"/>
                <a:sym typeface="Poppins"/>
              </a:endParaRPr>
            </a:p>
          </p:txBody>
        </p:sp>
      </p:grpSp>
      <p:grpSp>
        <p:nvGrpSpPr>
          <p:cNvPr id="76" name="Google Shape;76;p9"/>
          <p:cNvGrpSpPr/>
          <p:nvPr/>
        </p:nvGrpSpPr>
        <p:grpSpPr>
          <a:xfrm>
            <a:off x="10008805" y="6031939"/>
            <a:ext cx="3945444" cy="2803133"/>
            <a:chOff x="5784675" y="818500"/>
            <a:chExt cx="2737800" cy="1941900"/>
          </a:xfrm>
        </p:grpSpPr>
        <p:sp>
          <p:nvSpPr>
            <p:cNvPr id="77" name="Google Shape;77;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78" name="Google Shape;78;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ctr">
                <a:lnSpc>
                  <a:spcPct val="100000"/>
                </a:lnSpc>
                <a:spcBef>
                  <a:spcPts val="0"/>
                </a:spcBef>
                <a:spcAft>
                  <a:spcPts val="0"/>
                </a:spcAft>
                <a:buClr>
                  <a:srgbClr val="000000"/>
                </a:buClr>
                <a:buSzPts val="10700"/>
                <a:buFont typeface="Arial"/>
                <a:buNone/>
              </a:pPr>
              <a:r>
                <a:rPr b="1" i="0" lang="en" sz="8900" u="none" cap="none" strike="noStrike">
                  <a:solidFill>
                    <a:schemeClr val="accent1"/>
                  </a:solidFill>
                  <a:latin typeface="Poppins"/>
                  <a:ea typeface="Poppins"/>
                  <a:cs typeface="Poppins"/>
                  <a:sym typeface="Poppins"/>
                </a:rPr>
                <a:t>chug</a:t>
              </a:r>
              <a:endParaRPr b="1" i="0" sz="8900" u="none" cap="none" strike="noStrike">
                <a:solidFill>
                  <a:schemeClr val="accent1"/>
                </a:solidFill>
                <a:latin typeface="Poppins"/>
                <a:ea typeface="Poppins"/>
                <a:cs typeface="Poppins"/>
                <a:sym typeface="Poppins"/>
              </a:endParaRPr>
            </a:p>
          </p:txBody>
        </p:sp>
      </p:grpSp>
      <p:sp>
        <p:nvSpPr>
          <p:cNvPr id="79" name="Google Shape;79;p9"/>
          <p:cNvSpPr txBox="1"/>
          <p:nvPr>
            <p:ph idx="2" type="body"/>
          </p:nvPr>
        </p:nvSpPr>
        <p:spPr>
          <a:xfrm>
            <a:off x="612750" y="631025"/>
            <a:ext cx="5742300" cy="2404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80" name="Google Shape;80;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2" name="Google Shape;82;p9"/>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83" name="Google Shape;83;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4" name="Google Shape;84;p9"/>
          <p:cNvPicPr preferRelativeResize="0"/>
          <p:nvPr/>
        </p:nvPicPr>
        <p:blipFill rotWithShape="1">
          <a:blip r:embed="rId5">
            <a:alphaModFix/>
          </a:blip>
          <a:srcRect b="0" l="0" r="0" t="0"/>
          <a:stretch/>
        </p:blipFill>
        <p:spPr>
          <a:xfrm>
            <a:off x="15310925" y="8549550"/>
            <a:ext cx="2168394" cy="156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ppt_w</p:attrName>
                                        </p:attrNameLst>
                                      </p:cBhvr>
                                      <p:tavLst>
                                        <p:tav fmla="" tm="0">
                                          <p:val>
                                            <p:strVal val="0"/>
                                          </p:val>
                                        </p:tav>
                                        <p:tav fmla="" tm="100000">
                                          <p:val>
                                            <p:strVal val="#ppt_w"/>
                                          </p:val>
                                        </p:tav>
                                      </p:tavLst>
                                    </p:anim>
                                    <p:anim calcmode="lin" valueType="num">
                                      <p:cBhvr additive="base">
                                        <p:cTn dur="1000"/>
                                        <p:tgtEl>
                                          <p:spTgt spid="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p:tgtEl>
                                          <p:spTgt spid="76"/>
                                        </p:tgtEl>
                                        <p:attrNameLst>
                                          <p:attrName>ppt_w</p:attrName>
                                        </p:attrNameLst>
                                      </p:cBhvr>
                                      <p:tavLst>
                                        <p:tav fmla="" tm="0">
                                          <p:val>
                                            <p:strVal val="0"/>
                                          </p:val>
                                        </p:tav>
                                        <p:tav fmla="" tm="100000">
                                          <p:val>
                                            <p:strVal val="#ppt_w"/>
                                          </p:val>
                                        </p:tav>
                                      </p:tavLst>
                                    </p:anim>
                                    <p:anim calcmode="lin" valueType="num">
                                      <p:cBhvr additive="base">
                                        <p:cTn dur="1000"/>
                                        <p:tgtEl>
                                          <p:spTgt spid="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0"/>
          <p:cNvSpPr txBox="1"/>
          <p:nvPr/>
        </p:nvSpPr>
        <p:spPr>
          <a:xfrm>
            <a:off x="6141420" y="3158472"/>
            <a:ext cx="12370800" cy="7147500"/>
          </a:xfrm>
          <a:prstGeom prst="rect">
            <a:avLst/>
          </a:prstGeom>
          <a:noFill/>
          <a:ln>
            <a:noFill/>
          </a:ln>
        </p:spPr>
        <p:txBody>
          <a:bodyPr anchorCtr="0" anchor="t" bIns="195625" lIns="195625" spcFirstLastPara="1" rIns="195625" wrap="square" tIns="195625">
            <a:noAutofit/>
          </a:bodyPr>
          <a:lstStyle/>
          <a:p>
            <a:pPr indent="0" lvl="1" marL="977900" marR="0" rtl="0" algn="l">
              <a:lnSpc>
                <a:spcPct val="150000"/>
              </a:lnSpc>
              <a:spcBef>
                <a:spcPts val="0"/>
              </a:spcBef>
              <a:spcAft>
                <a:spcPts val="0"/>
              </a:spcAft>
              <a:buClr>
                <a:srgbClr val="000000"/>
              </a:buClr>
              <a:buSzPts val="11800"/>
              <a:buFont typeface="Arial"/>
              <a:buNone/>
            </a:pPr>
            <a:r>
              <a:rPr b="1" i="0" lang="en" sz="11800" u="none" cap="none" strike="noStrike">
                <a:solidFill>
                  <a:schemeClr val="accent1"/>
                </a:solidFill>
                <a:latin typeface="Poppins"/>
                <a:ea typeface="Poppins"/>
                <a:cs typeface="Poppins"/>
                <a:sym typeface="Poppins"/>
              </a:rPr>
              <a:t>chip      		chap	</a:t>
            </a:r>
            <a:endParaRPr b="1" i="0" sz="11800" u="none" cap="none" strike="noStrike">
              <a:solidFill>
                <a:schemeClr val="accent1"/>
              </a:solidFill>
              <a:latin typeface="Poppins"/>
              <a:ea typeface="Poppins"/>
              <a:cs typeface="Poppins"/>
              <a:sym typeface="Poppins"/>
            </a:endParaRPr>
          </a:p>
          <a:p>
            <a:pPr indent="0" lvl="1" marL="977900" marR="0" rtl="0" algn="l">
              <a:lnSpc>
                <a:spcPct val="150000"/>
              </a:lnSpc>
              <a:spcBef>
                <a:spcPts val="0"/>
              </a:spcBef>
              <a:spcAft>
                <a:spcPts val="0"/>
              </a:spcAft>
              <a:buClr>
                <a:srgbClr val="000000"/>
              </a:buClr>
              <a:buSzPts val="11800"/>
              <a:buFont typeface="Arial"/>
              <a:buNone/>
            </a:pPr>
            <a:r>
              <a:rPr b="1" i="0" lang="en" sz="11800" u="none" cap="none" strike="noStrike">
                <a:solidFill>
                  <a:schemeClr val="accent1"/>
                </a:solidFill>
                <a:latin typeface="Poppins"/>
                <a:ea typeface="Poppins"/>
                <a:cs typeface="Poppins"/>
                <a:sym typeface="Poppins"/>
              </a:rPr>
              <a:t>rich				    much	</a:t>
            </a:r>
            <a:endParaRPr b="1" i="0" sz="8100" u="none" cap="none" strike="noStrike">
              <a:solidFill>
                <a:schemeClr val="accent1"/>
              </a:solidFill>
              <a:highlight>
                <a:srgbClr val="FFFFFF"/>
              </a:highlight>
              <a:latin typeface="Poppins"/>
              <a:ea typeface="Poppins"/>
              <a:cs typeface="Poppins"/>
              <a:sym typeface="Poppins"/>
            </a:endParaRPr>
          </a:p>
        </p:txBody>
      </p:sp>
      <p:sp>
        <p:nvSpPr>
          <p:cNvPr id="91" name="Google Shape;91;p10"/>
          <p:cNvSpPr txBox="1"/>
          <p:nvPr>
            <p:ph idx="2" type="body"/>
          </p:nvPr>
        </p:nvSpPr>
        <p:spPr>
          <a:xfrm>
            <a:off x="612750" y="631025"/>
            <a:ext cx="5742300" cy="252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p:txBody>
      </p:sp>
      <p:sp>
        <p:nvSpPr>
          <p:cNvPr id="92" name="Google Shape;92;p10"/>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93" name="Google Shape;93;p10"/>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4" name="Google Shape;94;p10"/>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11"/>
          <p:cNvGrpSpPr/>
          <p:nvPr/>
        </p:nvGrpSpPr>
        <p:grpSpPr>
          <a:xfrm>
            <a:off x="7152435" y="2826248"/>
            <a:ext cx="3587564" cy="5120015"/>
            <a:chOff x="3252600" y="1285175"/>
            <a:chExt cx="1812725" cy="2570676"/>
          </a:xfrm>
        </p:grpSpPr>
        <p:sp>
          <p:nvSpPr>
            <p:cNvPr id="101" name="Google Shape;101;p11"/>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3350" lIns="146725" spcFirstLastPara="1" rIns="146725" wrap="square" tIns="73350">
              <a:noAutofit/>
            </a:bodyPr>
            <a:lstStyle/>
            <a:p>
              <a:pPr indent="0" lvl="0" marL="0" marR="0" rtl="0" algn="l">
                <a:lnSpc>
                  <a:spcPct val="100000"/>
                </a:lnSpc>
                <a:spcBef>
                  <a:spcPts val="0"/>
                </a:spcBef>
                <a:spcAft>
                  <a:spcPts val="0"/>
                </a:spcAft>
                <a:buClr>
                  <a:srgbClr val="000000"/>
                </a:buClr>
                <a:buSzPts val="10500"/>
                <a:buFont typeface="Arial"/>
                <a:buNone/>
              </a:pPr>
              <a:r>
                <a:t/>
              </a:r>
              <a:endParaRPr b="0" i="0" sz="10500" u="none" cap="none" strike="noStrike">
                <a:solidFill>
                  <a:schemeClr val="lt1"/>
                </a:solidFill>
                <a:latin typeface="Arial"/>
                <a:ea typeface="Arial"/>
                <a:cs typeface="Arial"/>
                <a:sym typeface="Arial"/>
              </a:endParaRPr>
            </a:p>
          </p:txBody>
        </p:sp>
        <p:sp>
          <p:nvSpPr>
            <p:cNvPr id="102" name="Google Shape;102;p11"/>
            <p:cNvSpPr txBox="1"/>
            <p:nvPr/>
          </p:nvSpPr>
          <p:spPr>
            <a:xfrm>
              <a:off x="3252600" y="1749214"/>
              <a:ext cx="1594500" cy="1463400"/>
            </a:xfrm>
            <a:prstGeom prst="rect">
              <a:avLst/>
            </a:prstGeom>
            <a:noFill/>
            <a:ln>
              <a:noFill/>
            </a:ln>
          </p:spPr>
          <p:txBody>
            <a:bodyPr anchorCtr="0" anchor="t" bIns="73350" lIns="146725" spcFirstLastPara="1" rIns="146725" wrap="square" tIns="73350">
              <a:noAutofit/>
            </a:bodyPr>
            <a:lstStyle/>
            <a:p>
              <a:pPr indent="0" lvl="0" marL="0" marR="0" rtl="0" algn="ctr">
                <a:lnSpc>
                  <a:spcPct val="90000"/>
                </a:lnSpc>
                <a:spcBef>
                  <a:spcPts val="0"/>
                </a:spcBef>
                <a:spcAft>
                  <a:spcPts val="0"/>
                </a:spcAft>
                <a:buClr>
                  <a:schemeClr val="lt1"/>
                </a:buClr>
                <a:buSzPts val="28000"/>
                <a:buFont typeface="Arial"/>
                <a:buNone/>
              </a:pPr>
              <a:r>
                <a:rPr b="1" i="0" lang="en" sz="20000" u="none" cap="none" strike="noStrike">
                  <a:solidFill>
                    <a:schemeClr val="lt1"/>
                  </a:solidFill>
                  <a:latin typeface="Poppins"/>
                  <a:ea typeface="Poppins"/>
                  <a:cs typeface="Poppins"/>
                  <a:sym typeface="Poppins"/>
                </a:rPr>
                <a:t>s</a:t>
              </a:r>
              <a:endParaRPr b="1" i="0" sz="20000" u="none" cap="none" strike="noStrike">
                <a:solidFill>
                  <a:srgbClr val="000000"/>
                </a:solidFill>
                <a:latin typeface="Poppins"/>
                <a:ea typeface="Poppins"/>
                <a:cs typeface="Poppins"/>
                <a:sym typeface="Poppins"/>
              </a:endParaRPr>
            </a:p>
          </p:txBody>
        </p:sp>
      </p:grpSp>
      <p:grpSp>
        <p:nvGrpSpPr>
          <p:cNvPr id="103" name="Google Shape;103;p11"/>
          <p:cNvGrpSpPr/>
          <p:nvPr/>
        </p:nvGrpSpPr>
        <p:grpSpPr>
          <a:xfrm>
            <a:off x="9845290" y="3764245"/>
            <a:ext cx="5085197" cy="3244039"/>
            <a:chOff x="4613246" y="1756128"/>
            <a:chExt cx="2569449" cy="1628779"/>
          </a:xfrm>
        </p:grpSpPr>
        <p:sp>
          <p:nvSpPr>
            <p:cNvPr id="104" name="Google Shape;104;p11"/>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3350" lIns="146725" spcFirstLastPara="1" rIns="146725" wrap="square" tIns="73350">
              <a:noAutofit/>
            </a:bodyPr>
            <a:lstStyle/>
            <a:p>
              <a:pPr indent="0" lvl="0" marL="0" marR="0" rtl="0" algn="l">
                <a:lnSpc>
                  <a:spcPct val="100000"/>
                </a:lnSpc>
                <a:spcBef>
                  <a:spcPts val="0"/>
                </a:spcBef>
                <a:spcAft>
                  <a:spcPts val="0"/>
                </a:spcAft>
                <a:buClr>
                  <a:srgbClr val="000000"/>
                </a:buClr>
                <a:buSzPts val="10500"/>
                <a:buFont typeface="Arial"/>
                <a:buNone/>
              </a:pPr>
              <a:r>
                <a:t/>
              </a:r>
              <a:endParaRPr b="0" i="0" sz="10500" u="none" cap="none" strike="noStrike">
                <a:solidFill>
                  <a:srgbClr val="000000"/>
                </a:solidFill>
                <a:latin typeface="Arial"/>
                <a:ea typeface="Arial"/>
                <a:cs typeface="Arial"/>
                <a:sym typeface="Arial"/>
              </a:endParaRPr>
            </a:p>
          </p:txBody>
        </p:sp>
        <p:sp>
          <p:nvSpPr>
            <p:cNvPr id="105" name="Google Shape;105;p11"/>
            <p:cNvSpPr txBox="1"/>
            <p:nvPr/>
          </p:nvSpPr>
          <p:spPr>
            <a:xfrm>
              <a:off x="5033820" y="1783872"/>
              <a:ext cx="1728300" cy="1463400"/>
            </a:xfrm>
            <a:prstGeom prst="rect">
              <a:avLst/>
            </a:prstGeom>
            <a:noFill/>
            <a:ln>
              <a:noFill/>
            </a:ln>
          </p:spPr>
          <p:txBody>
            <a:bodyPr anchorCtr="0" anchor="t" bIns="73350" lIns="146725" spcFirstLastPara="1" rIns="146725" wrap="square" tIns="73350">
              <a:noAutofit/>
            </a:bodyPr>
            <a:lstStyle/>
            <a:p>
              <a:pPr indent="0" lvl="0" marL="0" marR="0" rtl="0" algn="ctr">
                <a:lnSpc>
                  <a:spcPct val="90000"/>
                </a:lnSpc>
                <a:spcBef>
                  <a:spcPts val="0"/>
                </a:spcBef>
                <a:spcAft>
                  <a:spcPts val="0"/>
                </a:spcAft>
                <a:buClr>
                  <a:schemeClr val="lt1"/>
                </a:buClr>
                <a:buSzPts val="28000"/>
                <a:buFont typeface="Arial"/>
                <a:buNone/>
              </a:pPr>
              <a:r>
                <a:rPr b="1" i="0" lang="en" sz="19100" u="none" cap="none" strike="noStrike">
                  <a:solidFill>
                    <a:schemeClr val="lt1"/>
                  </a:solidFill>
                  <a:latin typeface="Poppins"/>
                  <a:ea typeface="Poppins"/>
                  <a:cs typeface="Poppins"/>
                  <a:sym typeface="Poppins"/>
                </a:rPr>
                <a:t>u</a:t>
              </a:r>
              <a:endParaRPr b="1" i="0" sz="19100" u="none" cap="none" strike="noStrike">
                <a:solidFill>
                  <a:srgbClr val="000000"/>
                </a:solidFill>
                <a:latin typeface="Poppins"/>
                <a:ea typeface="Poppins"/>
                <a:cs typeface="Poppins"/>
                <a:sym typeface="Poppins"/>
              </a:endParaRPr>
            </a:p>
          </p:txBody>
        </p:sp>
      </p:grpSp>
      <p:grpSp>
        <p:nvGrpSpPr>
          <p:cNvPr id="106" name="Google Shape;106;p11"/>
          <p:cNvGrpSpPr/>
          <p:nvPr/>
        </p:nvGrpSpPr>
        <p:grpSpPr>
          <a:xfrm>
            <a:off x="14065779" y="2827589"/>
            <a:ext cx="3608493" cy="5122252"/>
            <a:chOff x="6736850" y="1278750"/>
            <a:chExt cx="1823300" cy="2571799"/>
          </a:xfrm>
        </p:grpSpPr>
        <p:pic>
          <p:nvPicPr>
            <p:cNvPr id="107" name="Google Shape;107;p11"/>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08" name="Google Shape;108;p11"/>
            <p:cNvSpPr txBox="1"/>
            <p:nvPr/>
          </p:nvSpPr>
          <p:spPr>
            <a:xfrm>
              <a:off x="6965650" y="1944507"/>
              <a:ext cx="1594500" cy="1344300"/>
            </a:xfrm>
            <a:prstGeom prst="rect">
              <a:avLst/>
            </a:prstGeom>
            <a:noFill/>
            <a:ln>
              <a:noFill/>
            </a:ln>
          </p:spPr>
          <p:txBody>
            <a:bodyPr anchorCtr="0" anchor="t" bIns="73350" lIns="146725" spcFirstLastPara="1" rIns="146725" wrap="square" tIns="73350">
              <a:noAutofit/>
            </a:bodyPr>
            <a:lstStyle/>
            <a:p>
              <a:pPr indent="0" lvl="0" marL="0" marR="0" rtl="0" algn="ctr">
                <a:lnSpc>
                  <a:spcPct val="90000"/>
                </a:lnSpc>
                <a:spcBef>
                  <a:spcPts val="0"/>
                </a:spcBef>
                <a:spcAft>
                  <a:spcPts val="0"/>
                </a:spcAft>
                <a:buClr>
                  <a:schemeClr val="lt1"/>
                </a:buClr>
                <a:buSzPts val="28000"/>
                <a:buFont typeface="Arial"/>
                <a:buNone/>
              </a:pPr>
              <a:r>
                <a:rPr b="1" i="0" lang="en" sz="15200" u="none" cap="none" strike="noStrike">
                  <a:solidFill>
                    <a:schemeClr val="lt1"/>
                  </a:solidFill>
                  <a:latin typeface="Poppins"/>
                  <a:ea typeface="Poppins"/>
                  <a:cs typeface="Poppins"/>
                  <a:sym typeface="Poppins"/>
                </a:rPr>
                <a:t>ch</a:t>
              </a:r>
              <a:endParaRPr b="1" i="0" sz="15200" u="none" cap="none" strike="noStrike">
                <a:solidFill>
                  <a:srgbClr val="000000"/>
                </a:solidFill>
                <a:latin typeface="Poppins"/>
                <a:ea typeface="Poppins"/>
                <a:cs typeface="Poppins"/>
                <a:sym typeface="Poppins"/>
              </a:endParaRPr>
            </a:p>
          </p:txBody>
        </p:sp>
      </p:grpSp>
      <p:sp>
        <p:nvSpPr>
          <p:cNvPr id="109" name="Google Shape;109;p11"/>
          <p:cNvSpPr txBox="1"/>
          <p:nvPr>
            <p:ph idx="2" type="body"/>
          </p:nvPr>
        </p:nvSpPr>
        <p:spPr>
          <a:xfrm>
            <a:off x="612750" y="631025"/>
            <a:ext cx="5742300" cy="2567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10" name="Google Shape;110;p11"/>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11" name="Google Shape;111;p11"/>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12" name="Google Shape;112;p11"/>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2"/>
          <p:cNvSpPr/>
          <p:nvPr/>
        </p:nvSpPr>
        <p:spPr>
          <a:xfrm>
            <a:off x="10144525" y="3861920"/>
            <a:ext cx="5650212" cy="3581870"/>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3350" lIns="146725" spcFirstLastPara="1" rIns="146725" wrap="square" tIns="73350">
            <a:noAutofit/>
          </a:bodyPr>
          <a:lstStyle/>
          <a:p>
            <a:pPr indent="0" lvl="0" marL="0" marR="0" rtl="0" algn="l">
              <a:lnSpc>
                <a:spcPct val="100000"/>
              </a:lnSpc>
              <a:spcBef>
                <a:spcPts val="0"/>
              </a:spcBef>
              <a:spcAft>
                <a:spcPts val="0"/>
              </a:spcAft>
              <a:buClr>
                <a:srgbClr val="000000"/>
              </a:buClr>
              <a:buSzPts val="10500"/>
              <a:buFont typeface="Arial"/>
              <a:buNone/>
            </a:pPr>
            <a:r>
              <a:t/>
            </a:r>
            <a:endParaRPr b="0" i="0" sz="10500" u="none" cap="none" strike="noStrike">
              <a:solidFill>
                <a:srgbClr val="000000"/>
              </a:solidFill>
              <a:latin typeface="Arial"/>
              <a:ea typeface="Arial"/>
              <a:cs typeface="Arial"/>
              <a:sym typeface="Arial"/>
            </a:endParaRPr>
          </a:p>
        </p:txBody>
      </p:sp>
      <p:grpSp>
        <p:nvGrpSpPr>
          <p:cNvPr id="119" name="Google Shape;119;p12"/>
          <p:cNvGrpSpPr/>
          <p:nvPr/>
        </p:nvGrpSpPr>
        <p:grpSpPr>
          <a:xfrm>
            <a:off x="6782956" y="2826228"/>
            <a:ext cx="4355693" cy="5653174"/>
            <a:chOff x="3084564" y="1285175"/>
            <a:chExt cx="1980761" cy="2570676"/>
          </a:xfrm>
        </p:grpSpPr>
        <p:sp>
          <p:nvSpPr>
            <p:cNvPr id="120" name="Google Shape;120;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3350" lIns="146725" spcFirstLastPara="1" rIns="146725" wrap="square" tIns="73350">
              <a:noAutofit/>
            </a:bodyPr>
            <a:lstStyle/>
            <a:p>
              <a:pPr indent="0" lvl="0" marL="0" marR="0" rtl="0" algn="l">
                <a:lnSpc>
                  <a:spcPct val="100000"/>
                </a:lnSpc>
                <a:spcBef>
                  <a:spcPts val="0"/>
                </a:spcBef>
                <a:spcAft>
                  <a:spcPts val="0"/>
                </a:spcAft>
                <a:buClr>
                  <a:srgbClr val="000000"/>
                </a:buClr>
                <a:buSzPts val="10500"/>
                <a:buFont typeface="Arial"/>
                <a:buNone/>
              </a:pPr>
              <a:r>
                <a:t/>
              </a:r>
              <a:endParaRPr b="0" i="0" sz="10500" u="none" cap="none" strike="noStrike">
                <a:solidFill>
                  <a:schemeClr val="lt1"/>
                </a:solidFill>
                <a:latin typeface="Arial"/>
                <a:ea typeface="Arial"/>
                <a:cs typeface="Arial"/>
                <a:sym typeface="Arial"/>
              </a:endParaRPr>
            </a:p>
          </p:txBody>
        </p:sp>
        <p:sp>
          <p:nvSpPr>
            <p:cNvPr id="121" name="Google Shape;121;p12"/>
            <p:cNvSpPr txBox="1"/>
            <p:nvPr/>
          </p:nvSpPr>
          <p:spPr>
            <a:xfrm>
              <a:off x="3084564" y="1749226"/>
              <a:ext cx="1898700" cy="1463400"/>
            </a:xfrm>
            <a:prstGeom prst="rect">
              <a:avLst/>
            </a:prstGeom>
            <a:noFill/>
            <a:ln>
              <a:noFill/>
            </a:ln>
          </p:spPr>
          <p:txBody>
            <a:bodyPr anchorCtr="0" anchor="t" bIns="73350" lIns="146725" spcFirstLastPara="1" rIns="146725" wrap="square" tIns="73350">
              <a:noAutofit/>
            </a:bodyPr>
            <a:lstStyle/>
            <a:p>
              <a:pPr indent="0" lvl="0" marL="0" marR="0" rtl="0" algn="ctr">
                <a:lnSpc>
                  <a:spcPct val="90000"/>
                </a:lnSpc>
                <a:spcBef>
                  <a:spcPts val="0"/>
                </a:spcBef>
                <a:spcAft>
                  <a:spcPts val="0"/>
                </a:spcAft>
                <a:buClr>
                  <a:schemeClr val="lt1"/>
                </a:buClr>
                <a:buSzPts val="28000"/>
                <a:buFont typeface="Arial"/>
                <a:buNone/>
              </a:pPr>
              <a:r>
                <a:rPr b="1" i="0" lang="en" sz="16300" u="none" cap="none" strike="noStrike">
                  <a:solidFill>
                    <a:schemeClr val="lt1"/>
                  </a:solidFill>
                  <a:latin typeface="Poppins"/>
                  <a:ea typeface="Poppins"/>
                  <a:cs typeface="Poppins"/>
                  <a:sym typeface="Poppins"/>
                </a:rPr>
                <a:t>ch</a:t>
              </a:r>
              <a:endParaRPr b="1" i="0" sz="16300" u="none" cap="none" strike="noStrike">
                <a:solidFill>
                  <a:srgbClr val="000000"/>
                </a:solidFill>
                <a:latin typeface="Poppins"/>
                <a:ea typeface="Poppins"/>
                <a:cs typeface="Poppins"/>
                <a:sym typeface="Poppins"/>
              </a:endParaRPr>
            </a:p>
          </p:txBody>
        </p:sp>
      </p:grpSp>
      <p:sp>
        <p:nvSpPr>
          <p:cNvPr id="122" name="Google Shape;122;p12"/>
          <p:cNvSpPr txBox="1"/>
          <p:nvPr/>
        </p:nvSpPr>
        <p:spPr>
          <a:xfrm>
            <a:off x="11069367" y="3694330"/>
            <a:ext cx="3800400" cy="3218100"/>
          </a:xfrm>
          <a:prstGeom prst="rect">
            <a:avLst/>
          </a:prstGeom>
          <a:noFill/>
          <a:ln>
            <a:noFill/>
          </a:ln>
        </p:spPr>
        <p:txBody>
          <a:bodyPr anchorCtr="0" anchor="t" bIns="73350" lIns="146725" spcFirstLastPara="1" rIns="146725" wrap="square" tIns="73350">
            <a:noAutofit/>
          </a:bodyPr>
          <a:lstStyle/>
          <a:p>
            <a:pPr indent="0" lvl="0" marL="0" marR="0" rtl="0" algn="ctr">
              <a:lnSpc>
                <a:spcPct val="90000"/>
              </a:lnSpc>
              <a:spcBef>
                <a:spcPts val="0"/>
              </a:spcBef>
              <a:spcAft>
                <a:spcPts val="0"/>
              </a:spcAft>
              <a:buClr>
                <a:schemeClr val="lt1"/>
              </a:buClr>
              <a:buSzPts val="28000"/>
              <a:buFont typeface="Arial"/>
              <a:buNone/>
            </a:pPr>
            <a:r>
              <a:rPr b="1" i="0" lang="en" sz="17100" u="none" cap="none" strike="noStrike">
                <a:solidFill>
                  <a:schemeClr val="lt1"/>
                </a:solidFill>
                <a:latin typeface="Poppins"/>
                <a:ea typeface="Poppins"/>
                <a:cs typeface="Poppins"/>
                <a:sym typeface="Poppins"/>
              </a:rPr>
              <a:t>a</a:t>
            </a:r>
            <a:endParaRPr b="1" i="0" sz="17100" u="none" cap="none" strike="noStrike">
              <a:solidFill>
                <a:srgbClr val="000000"/>
              </a:solidFill>
              <a:latin typeface="Poppins"/>
              <a:ea typeface="Poppins"/>
              <a:cs typeface="Poppins"/>
              <a:sym typeface="Poppins"/>
            </a:endParaRPr>
          </a:p>
        </p:txBody>
      </p:sp>
      <p:grpSp>
        <p:nvGrpSpPr>
          <p:cNvPr id="123" name="Google Shape;123;p12"/>
          <p:cNvGrpSpPr/>
          <p:nvPr/>
        </p:nvGrpSpPr>
        <p:grpSpPr>
          <a:xfrm>
            <a:off x="14814333" y="2812099"/>
            <a:ext cx="3773759" cy="5655643"/>
            <a:chOff x="6736850" y="1278750"/>
            <a:chExt cx="1716125" cy="2571799"/>
          </a:xfrm>
        </p:grpSpPr>
        <p:pic>
          <p:nvPicPr>
            <p:cNvPr id="124" name="Google Shape;124;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5" name="Google Shape;125;p12"/>
            <p:cNvSpPr txBox="1"/>
            <p:nvPr/>
          </p:nvSpPr>
          <p:spPr>
            <a:xfrm>
              <a:off x="6858475" y="1679913"/>
              <a:ext cx="1594500" cy="1344300"/>
            </a:xfrm>
            <a:prstGeom prst="rect">
              <a:avLst/>
            </a:prstGeom>
            <a:noFill/>
            <a:ln>
              <a:noFill/>
            </a:ln>
          </p:spPr>
          <p:txBody>
            <a:bodyPr anchorCtr="0" anchor="t" bIns="73350" lIns="146725" spcFirstLastPara="1" rIns="146725" wrap="square" tIns="73350">
              <a:noAutofit/>
            </a:bodyPr>
            <a:lstStyle/>
            <a:p>
              <a:pPr indent="0" lvl="0" marL="0" marR="0" rtl="0" algn="ctr">
                <a:lnSpc>
                  <a:spcPct val="90000"/>
                </a:lnSpc>
                <a:spcBef>
                  <a:spcPts val="0"/>
                </a:spcBef>
                <a:spcAft>
                  <a:spcPts val="0"/>
                </a:spcAft>
                <a:buClr>
                  <a:schemeClr val="lt1"/>
                </a:buClr>
                <a:buSzPts val="28000"/>
                <a:buFont typeface="Arial"/>
                <a:buNone/>
              </a:pPr>
              <a:r>
                <a:rPr b="1" i="0" lang="en" sz="17100" u="none" cap="none" strike="noStrike">
                  <a:solidFill>
                    <a:schemeClr val="lt1"/>
                  </a:solidFill>
                  <a:latin typeface="Poppins"/>
                  <a:ea typeface="Poppins"/>
                  <a:cs typeface="Poppins"/>
                  <a:sym typeface="Poppins"/>
                </a:rPr>
                <a:t>t</a:t>
              </a:r>
              <a:endParaRPr b="1" i="0" sz="17100" u="none" cap="none" strike="noStrike">
                <a:solidFill>
                  <a:srgbClr val="000000"/>
                </a:solidFill>
                <a:latin typeface="Poppins"/>
                <a:ea typeface="Poppins"/>
                <a:cs typeface="Poppins"/>
                <a:sym typeface="Poppins"/>
              </a:endParaRPr>
            </a:p>
          </p:txBody>
        </p:sp>
      </p:grpSp>
      <p:sp>
        <p:nvSpPr>
          <p:cNvPr id="126" name="Google Shape;126;p12"/>
          <p:cNvSpPr txBox="1"/>
          <p:nvPr>
            <p:ph idx="2" type="body"/>
          </p:nvPr>
        </p:nvSpPr>
        <p:spPr>
          <a:xfrm>
            <a:off x="612750" y="631025"/>
            <a:ext cx="5742300" cy="2736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pic>
        <p:nvPicPr>
          <p:cNvPr id="127" name="Google Shape;127;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28" name="Google Shape;128;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13"/>
          <p:cNvGrpSpPr/>
          <p:nvPr/>
        </p:nvGrpSpPr>
        <p:grpSpPr>
          <a:xfrm>
            <a:off x="10027634" y="4187323"/>
            <a:ext cx="5833157" cy="3109759"/>
            <a:chOff x="5784675" y="818500"/>
            <a:chExt cx="2737800" cy="1941900"/>
          </a:xfrm>
        </p:grpSpPr>
        <p:sp>
          <p:nvSpPr>
            <p:cNvPr id="135" name="Google Shape;135;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36" name="Google Shape;136;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95625" lIns="195625" spcFirstLastPara="1" rIns="195625" wrap="square" tIns="195625">
              <a:noAutofit/>
            </a:bodyPr>
            <a:lstStyle/>
            <a:p>
              <a:pPr indent="0" lvl="0" marL="0" marR="0" rtl="0" algn="ctr">
                <a:lnSpc>
                  <a:spcPct val="100000"/>
                </a:lnSpc>
                <a:spcBef>
                  <a:spcPts val="0"/>
                </a:spcBef>
                <a:spcAft>
                  <a:spcPts val="0"/>
                </a:spcAft>
                <a:buClr>
                  <a:srgbClr val="000000"/>
                </a:buClr>
                <a:buSzPts val="10700"/>
                <a:buFont typeface="Arial"/>
                <a:buNone/>
              </a:pPr>
              <a:r>
                <a:rPr b="1" i="0" lang="en" sz="10700" u="none" cap="none" strike="noStrike">
                  <a:solidFill>
                    <a:schemeClr val="accent2"/>
                  </a:solidFill>
                  <a:latin typeface="Questrial"/>
                  <a:ea typeface="Questrial"/>
                  <a:cs typeface="Questrial"/>
                  <a:sym typeface="Questrial"/>
                </a:rPr>
                <a:t>said</a:t>
              </a:r>
              <a:endParaRPr b="1" i="0" sz="10700" u="none" cap="none" strike="noStrike">
                <a:solidFill>
                  <a:schemeClr val="accent2"/>
                </a:solidFill>
                <a:latin typeface="Questrial"/>
                <a:ea typeface="Questrial"/>
                <a:cs typeface="Questrial"/>
                <a:sym typeface="Questrial"/>
              </a:endParaRPr>
            </a:p>
          </p:txBody>
        </p:sp>
      </p:grpSp>
      <p:sp>
        <p:nvSpPr>
          <p:cNvPr id="137" name="Google Shape;137;p13"/>
          <p:cNvSpPr/>
          <p:nvPr/>
        </p:nvSpPr>
        <p:spPr>
          <a:xfrm>
            <a:off x="12387953" y="5135968"/>
            <a:ext cx="1120800" cy="1497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195625" lIns="195625" spcFirstLastPara="1" rIns="195625" wrap="square" tIns="1956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38" name="Google Shape;138;p13"/>
          <p:cNvSpPr txBox="1"/>
          <p:nvPr>
            <p:ph idx="2" type="body"/>
          </p:nvPr>
        </p:nvSpPr>
        <p:spPr>
          <a:xfrm>
            <a:off x="612750" y="631025"/>
            <a:ext cx="6107400" cy="3321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a:p>
            <a:pPr indent="0" lvl="0" marL="0" rtl="0" algn="l">
              <a:lnSpc>
                <a:spcPct val="100000"/>
              </a:lnSpc>
              <a:spcBef>
                <a:spcPts val="0"/>
              </a:spcBef>
              <a:spcAft>
                <a:spcPts val="0"/>
              </a:spcAft>
              <a:buSzPts val="7600"/>
              <a:buNone/>
            </a:pPr>
            <a:r>
              <a:t/>
            </a:r>
            <a:endParaRPr sz="6500"/>
          </a:p>
          <a:p>
            <a:pPr indent="0" lvl="0" marL="0" rtl="0" algn="l">
              <a:lnSpc>
                <a:spcPct val="100000"/>
              </a:lnSpc>
              <a:spcBef>
                <a:spcPts val="0"/>
              </a:spcBef>
              <a:spcAft>
                <a:spcPts val="0"/>
              </a:spcAft>
              <a:buSzPts val="7600"/>
              <a:buNone/>
            </a:pPr>
            <a:r>
              <a:t/>
            </a:r>
            <a:endParaRPr sz="6800"/>
          </a:p>
        </p:txBody>
      </p:sp>
      <p:sp>
        <p:nvSpPr>
          <p:cNvPr id="139" name="Google Shape;139;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0" name="Google Shape;140;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1" name="Google Shape;141;p13"/>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2" name="Google Shape;142;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900"/>
                                        <p:tgtEl>
                                          <p:spTgt spid="134"/>
                                        </p:tgtEl>
                                        <p:attrNameLst>
                                          <p:attrName>ppt_w</p:attrName>
                                        </p:attrNameLst>
                                      </p:cBhvr>
                                      <p:tavLst>
                                        <p:tav fmla="" tm="0">
                                          <p:val>
                                            <p:strVal val="0"/>
                                          </p:val>
                                        </p:tav>
                                        <p:tav fmla="" tm="100000">
                                          <p:val>
                                            <p:strVal val="#ppt_w"/>
                                          </p:val>
                                        </p:tav>
                                      </p:tavLst>
                                    </p:anim>
                                    <p:anim calcmode="lin" valueType="num">
                                      <p:cBhvr additive="base">
                                        <p:cTn dur="900"/>
                                        <p:tgtEl>
                                          <p:spTgt spid="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