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1311125" cx="20107650"/>
  <p:notesSz cx="6858000" cy="9144000"/>
  <p:embeddedFontLst>
    <p:embeddedFont>
      <p:font typeface="Poppins"/>
      <p:regular r:id="rId15"/>
      <p:bold r:id="rId16"/>
      <p:italic r:id="rId17"/>
      <p:boldItalic r:id="rId18"/>
    </p:embeddedFont>
    <p:embeddedFont>
      <p:font typeface="Short Stack"/>
      <p:regular r:id="rId19"/>
    </p:embeddedFont>
    <p:embeddedFont>
      <p:font typeface="Poppins Black"/>
      <p:bold r:id="rId20"/>
      <p:boldItalic r:id="rId21"/>
    </p:embeddedFon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fntdata"/><Relationship Id="rId11" Type="http://schemas.openxmlformats.org/officeDocument/2006/relationships/slide" Target="slides/slide6.xml"/><Relationship Id="rId22" Type="http://schemas.openxmlformats.org/officeDocument/2006/relationships/font" Target="fonts/Questrial-regular.fntdata"/><Relationship Id="rId10" Type="http://schemas.openxmlformats.org/officeDocument/2006/relationships/slide" Target="slides/slide5.xml"/><Relationship Id="rId21" Type="http://schemas.openxmlformats.org/officeDocument/2006/relationships/font" Target="fonts/PoppinsBlack-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notesMaster" Target="notesMasters/notesMaster1.xml"/><Relationship Id="rId19" Type="http://schemas.openxmlformats.org/officeDocument/2006/relationships/font" Target="fonts/ShortStack-regular.fntdata"/><Relationship Id="rId6" Type="http://schemas.openxmlformats.org/officeDocument/2006/relationships/slide" Target="slides/slide1.xml"/><Relationship Id="rId18"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meet our first two consonant digraphs! Remember, consonant digraphs are 2 consonants who come together to make a new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for sh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S-h says /sh/ like in </a:t>
            </a:r>
            <a:r>
              <a:rPr i="1" lang="en" sz="1200">
                <a:solidFill>
                  <a:schemeClr val="dk1"/>
                </a:solidFill>
                <a:latin typeface="Poppins"/>
                <a:ea typeface="Poppins"/>
                <a:cs typeface="Poppins"/>
                <a:sym typeface="Poppins"/>
              </a:rPr>
              <a:t>shut</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shed</a:t>
            </a:r>
            <a:r>
              <a:rPr lang="en" sz="1200">
                <a:solidFill>
                  <a:schemeClr val="dk1"/>
                </a:solidFill>
                <a:latin typeface="Poppins"/>
                <a:ea typeface="Poppins"/>
                <a:cs typeface="Poppins"/>
                <a:sym typeface="Poppins"/>
              </a:rPr>
              <a:t>. For example, shut is a CCVC word with a consonant digraph, so we read the word /sh/ /u/ /t/ = shut. Say the sound for s-h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make sure students are reading it as /sh/.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 name="Google Shape;4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care for wh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 says /wh/ like </a:t>
            </a:r>
            <a:r>
              <a:rPr i="1" lang="en" sz="1200">
                <a:solidFill>
                  <a:schemeClr val="dk1"/>
                </a:solidFill>
                <a:latin typeface="Poppins"/>
                <a:ea typeface="Poppins"/>
                <a:cs typeface="Poppins"/>
                <a:sym typeface="Poppins"/>
              </a:rPr>
              <a:t>which whale</a:t>
            </a:r>
            <a:r>
              <a:rPr lang="en" sz="1200">
                <a:solidFill>
                  <a:schemeClr val="dk1"/>
                </a:solidFill>
                <a:latin typeface="Poppins"/>
                <a:ea typeface="Poppins"/>
                <a:cs typeface="Poppins"/>
                <a:sym typeface="Poppins"/>
              </a:rPr>
              <a:t>. For example, when is a CCVC word with a consonant digraph, so we read the word /wh/ /e/ /n/ = when. Say the sound for w-h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make sure students are reading it as /wh/.</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them one more time.</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7: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a:t>
            </a:r>
            <a:r>
              <a:rPr b="1" lang="en" sz="1200">
                <a:solidFill>
                  <a:schemeClr val="dk1"/>
                </a:solidFill>
                <a:latin typeface="Poppins"/>
                <a:ea typeface="Poppins"/>
                <a:cs typeface="Poppins"/>
                <a:sym typeface="Poppins"/>
              </a:rPr>
              <a:t>sound letter cards for sh and wh</a:t>
            </a:r>
            <a:r>
              <a:rPr lang="en" sz="1200">
                <a:solidFill>
                  <a:schemeClr val="dk1"/>
                </a:solidFill>
                <a:latin typeface="Poppins"/>
                <a:ea typeface="Poppins"/>
                <a:cs typeface="Poppins"/>
                <a:sym typeface="Poppins"/>
              </a:rPr>
              <a:t> as students read them aloud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words with consonant digraphs!</a:t>
            </a:r>
            <a:endParaRPr b="1" sz="120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 consonant digraph is when you have 2 consonants next to one another in a word and they make a new sound. Let me give you an example.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ship</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digraph, s-h. S-h says /sh/. Next comes a vowel, i. It ends with another consonant, p. This is a CCVC word or closed syllable, because it ends with a consonant. Because it's a CCVC word, or a closed consonant, I know that I will use the short vowel sound for i, /i/. Now that I know what kind of word it is, and what vowel sound to use, I can blend the sounds together to read the word. /sh/ /i/ /p/ = "ship".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ship</a:t>
            </a:r>
            <a:r>
              <a:rPr lang="en" sz="1200">
                <a:solidFill>
                  <a:schemeClr val="dk1"/>
                </a:solidFill>
                <a:latin typeface="Poppins"/>
                <a:ea typeface="Poppins"/>
                <a:cs typeface="Poppins"/>
                <a:sym typeface="Poppins"/>
              </a:rPr>
              <a:t> using the Double Decker Elkonin Boxes.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Notice that there are 4 letters, but only 3 sounds in the word </a:t>
            </a:r>
            <a:r>
              <a:rPr i="1" lang="en" sz="1200">
                <a:solidFill>
                  <a:schemeClr val="dk1"/>
                </a:solidFill>
                <a:latin typeface="Poppins"/>
                <a:ea typeface="Poppins"/>
                <a:cs typeface="Poppins"/>
                <a:sym typeface="Poppins"/>
              </a:rPr>
              <a:t>ship</a:t>
            </a:r>
            <a:r>
              <a:rPr lang="en" sz="1200">
                <a:solidFill>
                  <a:schemeClr val="dk1"/>
                </a:solidFill>
                <a:latin typeface="Poppins"/>
                <a:ea typeface="Poppins"/>
                <a:cs typeface="Poppins"/>
                <a:sym typeface="Poppins"/>
              </a:rPr>
              <a:t>. S-h is a consonant digraph that only makes one sound.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when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digraph, /wh/. W-h says /wh/. Next comes a vowel, e. It ends with another consonant, n. This is a CCVC word and a closed syllable, because it ends with a consonant. Because it's a CCVC word, or a closed consonant, I know that I will use the short vowel sound for e, /e/. Now that I know what kind of word it is, and what vowel sound to use, I can blend the sounds together to read the word. /wh/ /e/ /n/ = "when".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CCVC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Again, notice that there are 4 letters, but only 3 sounds. A consonant digraph is 2 letters but only makes one sound. Great thinking! Awesome job blending the sounds today!</a:t>
            </a:r>
            <a:endParaRPr b="1" sz="1200">
              <a:solidFill>
                <a:schemeClr val="dk1"/>
              </a:solidFill>
              <a:latin typeface="Poppins"/>
              <a:ea typeface="Poppins"/>
              <a:cs typeface="Poppins"/>
              <a:sym typeface="Poppins"/>
            </a:endParaRPr>
          </a:p>
        </p:txBody>
      </p:sp>
      <p:sp>
        <p:nvSpPr>
          <p:cNvPr id="75" name="Google Shape;75;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6" name="Google Shape;76;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mash.</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CVCC spelling pattern. We'll use the short vowel sound. I also know that s-h is a consonant digraph - so it only make one sound. M says /m/ /a/ /sh/ = "mash".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mash</a:t>
            </a:r>
            <a:r>
              <a:rPr lang="en" sz="1200">
                <a:solidFill>
                  <a:schemeClr val="dk1"/>
                </a:solidFill>
                <a:latin typeface="Poppins"/>
                <a:ea typeface="Poppins"/>
                <a:cs typeface="Poppins"/>
                <a:sym typeface="Poppins"/>
              </a:rPr>
              <a:t>. Let's look at the next word. How would you read this word?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whim.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whim</a:t>
            </a:r>
            <a:r>
              <a:rPr lang="en" sz="1200">
                <a:solidFill>
                  <a:schemeClr val="dk1"/>
                </a:solidFill>
                <a:latin typeface="Poppins"/>
                <a:ea typeface="Poppins"/>
                <a:cs typeface="Poppins"/>
                <a:sym typeface="Poppins"/>
              </a:rPr>
              <a:t>. One more.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ash</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consonant digraphs are 2 consonants that make 1 sound. Great thinking! Awesome job reading the words today!</a:t>
            </a:r>
            <a:endParaRPr b="1" sz="1200">
              <a:solidFill>
                <a:schemeClr val="dk1"/>
              </a:solidFill>
              <a:latin typeface="Poppins"/>
              <a:ea typeface="Poppins"/>
              <a:cs typeface="Poppins"/>
              <a:sym typeface="Poppins"/>
            </a:endParaRPr>
          </a:p>
        </p:txBody>
      </p:sp>
      <p:sp>
        <p:nvSpPr>
          <p:cNvPr id="96" name="Google Shape;96;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7" name="Google Shape;97;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hush, dish, whip, whiff</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116" name="Google Shape;116;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7" name="Google Shape;117;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cash</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cash</a:t>
            </a:r>
            <a:r>
              <a:rPr lang="en" sz="1200">
                <a:solidFill>
                  <a:schemeClr val="dk1"/>
                </a:solidFill>
                <a:latin typeface="Poppins"/>
                <a:ea typeface="Poppins"/>
                <a:cs typeface="Poppins"/>
                <a:sym typeface="Poppins"/>
              </a:rPr>
              <a:t>? Let's listen to the sounds and match the sound to the correct letter. The word is </a:t>
            </a:r>
            <a:r>
              <a:rPr i="1" lang="en" sz="1200">
                <a:solidFill>
                  <a:schemeClr val="dk1"/>
                </a:solidFill>
                <a:latin typeface="Poppins"/>
                <a:ea typeface="Poppins"/>
                <a:cs typeface="Poppins"/>
                <a:sym typeface="Poppins"/>
              </a:rPr>
              <a:t>cash</a:t>
            </a:r>
            <a:r>
              <a:rPr lang="en" sz="1200">
                <a:solidFill>
                  <a:schemeClr val="dk1"/>
                </a:solidFill>
                <a:latin typeface="Poppins"/>
                <a:ea typeface="Poppins"/>
                <a:cs typeface="Poppins"/>
                <a:sym typeface="Poppins"/>
              </a:rPr>
              <a:t>. I hear /k/ /a/ /sh/. Remember that /sh/ is a consonant digraph and made up of 2 letters together. I know that sound for /c/ = the letter c and the sound for /a/ = the letter a, and the sound for /sh/ are the letters s-h. Grab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 to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cash</a:t>
            </a:r>
            <a:r>
              <a:rPr lang="en" sz="1200">
                <a:solidFill>
                  <a:schemeClr val="dk1"/>
                </a:solidFill>
                <a:latin typeface="Poppins"/>
                <a:ea typeface="Poppins"/>
                <a:cs typeface="Poppins"/>
                <a:sym typeface="Poppins"/>
              </a:rPr>
              <a:t> we write the letters c-a-s-h. </a:t>
            </a:r>
            <a:endParaRPr b="1" sz="1200">
              <a:solidFill>
                <a:schemeClr val="dk1"/>
              </a:solidFill>
              <a:latin typeface="Poppins"/>
              <a:ea typeface="Poppins"/>
              <a:cs typeface="Poppins"/>
              <a:sym typeface="Poppins"/>
            </a:endParaRPr>
          </a:p>
        </p:txBody>
      </p:sp>
      <p:sp>
        <p:nvSpPr>
          <p:cNvPr id="126" name="Google Shape;126;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7" name="Google Shape;127;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whip</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whip? </a:t>
            </a:r>
            <a:r>
              <a:rPr lang="en" sz="1200">
                <a:solidFill>
                  <a:schemeClr val="dk1"/>
                </a:solidFill>
                <a:latin typeface="Poppins"/>
                <a:ea typeface="Poppins"/>
                <a:cs typeface="Poppins"/>
                <a:sym typeface="Poppins"/>
              </a:rPr>
              <a:t>Grab your whiteboards to write the word</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Let's listen to the sounds and match the sound to the correct letter. The word is "whip". I hear /wh/ /i/ /p/. Remember that /wh/ is a consonant digraph and made up of 2 letters together. I know that sound for /wh/ = the letters w-h and the sound for /i/ = the letter i, and the sound for /p/ is the letter p.</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whip</a:t>
            </a:r>
            <a:r>
              <a:rPr lang="en" sz="1200">
                <a:solidFill>
                  <a:schemeClr val="dk1"/>
                </a:solidFill>
                <a:latin typeface="Poppins"/>
                <a:ea typeface="Poppins"/>
                <a:cs typeface="Poppins"/>
                <a:sym typeface="Poppins"/>
              </a:rPr>
              <a:t> we write the letters w-h-i-p. Great thinking! Awesome job spelling words today!</a:t>
            </a:r>
            <a:endParaRPr b="1" sz="1200">
              <a:solidFill>
                <a:schemeClr val="dk1"/>
              </a:solidFill>
              <a:latin typeface="Poppins"/>
              <a:ea typeface="Poppins"/>
              <a:cs typeface="Poppins"/>
              <a:sym typeface="Poppins"/>
            </a:endParaRPr>
          </a:p>
        </p:txBody>
      </p:sp>
      <p:sp>
        <p:nvSpPr>
          <p:cNvPr id="144" name="Google Shape;144;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5" name="Google Shape;145;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uses some rule that you've learned, but a sneaky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what.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starts with a consonant digraph w-h that says /wh/. Now, if it were following our rules, the a would say /a/, but it doesn't. The a says /u/. But the t makes the right sound, /t/. This would mean it is pronounced /wh/ /u/ /t/ = "what".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Read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what</a:t>
            </a:r>
            <a:endParaRPr b="1" sz="1200">
              <a:solidFill>
                <a:schemeClr val="dk1"/>
              </a:solidFill>
              <a:latin typeface="Poppins"/>
              <a:ea typeface="Poppins"/>
              <a:cs typeface="Poppins"/>
              <a:sym typeface="Poppins"/>
            </a:endParaRPr>
          </a:p>
        </p:txBody>
      </p:sp>
      <p:sp>
        <p:nvSpPr>
          <p:cNvPr id="160" name="Google Shape;160;p13: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1" name="Google Shape;161;p13: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4.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4.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4.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1451456" y="972710"/>
            <a:ext cx="3752130" cy="9567194"/>
          </a:xfrm>
          <a:prstGeom prst="rect">
            <a:avLst/>
          </a:prstGeom>
          <a:noFill/>
          <a:ln>
            <a:noFill/>
          </a:ln>
        </p:spPr>
      </p:pic>
      <p:sp>
        <p:nvSpPr>
          <p:cNvPr id="32" name="Google Shape;32;p7"/>
          <p:cNvSpPr/>
          <p:nvPr/>
        </p:nvSpPr>
        <p:spPr>
          <a:xfrm>
            <a:off x="12269573" y="1836590"/>
            <a:ext cx="2115000" cy="25644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2600" u="none" cap="none" strike="noStrike">
                <a:solidFill>
                  <a:srgbClr val="FFFFFF"/>
                </a:solidFill>
                <a:latin typeface="Poppins"/>
                <a:ea typeface="Poppins"/>
                <a:cs typeface="Poppins"/>
                <a:sym typeface="Poppins"/>
              </a:rPr>
              <a:t>Consonant Digraphs </a:t>
            </a:r>
            <a:endParaRPr b="1" i="0" sz="2600" u="none" cap="none" strike="noStrike">
              <a:solidFill>
                <a:srgbClr val="FFFFFF"/>
              </a:solidFill>
              <a:latin typeface="Poppins"/>
              <a:ea typeface="Poppins"/>
              <a:cs typeface="Poppins"/>
              <a:sym typeface="Poppins"/>
            </a:endParaRPr>
          </a:p>
        </p:txBody>
      </p:sp>
      <p:sp>
        <p:nvSpPr>
          <p:cNvPr id="33" name="Google Shape;33;p7"/>
          <p:cNvSpPr txBox="1"/>
          <p:nvPr/>
        </p:nvSpPr>
        <p:spPr>
          <a:xfrm>
            <a:off x="11451456" y="4755248"/>
            <a:ext cx="3752700" cy="53832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9500"/>
              <a:buFont typeface="Arial"/>
              <a:buNone/>
            </a:pPr>
            <a:r>
              <a:rPr b="1" i="0" lang="en" sz="8700" u="none" cap="none" strike="noStrike">
                <a:solidFill>
                  <a:schemeClr val="accent1"/>
                </a:solidFill>
                <a:highlight>
                  <a:schemeClr val="lt1"/>
                </a:highlight>
                <a:latin typeface="Poppins"/>
                <a:ea typeface="Poppins"/>
                <a:cs typeface="Poppins"/>
                <a:sym typeface="Poppins"/>
              </a:rPr>
              <a:t>sh</a:t>
            </a:r>
            <a:r>
              <a:rPr b="1" i="0" lang="en" sz="8700" u="none" cap="none" strike="noStrike">
                <a:solidFill>
                  <a:srgbClr val="FF0000"/>
                </a:solidFill>
                <a:highlight>
                  <a:srgbClr val="FFFFFF"/>
                </a:highlight>
                <a:latin typeface="Poppins"/>
                <a:ea typeface="Poppins"/>
                <a:cs typeface="Poppins"/>
                <a:sym typeface="Poppins"/>
              </a:rPr>
              <a:t>u</a:t>
            </a:r>
            <a:r>
              <a:rPr b="1" i="0" lang="en" sz="8700" u="none" cap="none" strike="noStrike">
                <a:solidFill>
                  <a:schemeClr val="accent1"/>
                </a:solidFill>
                <a:highlight>
                  <a:srgbClr val="FFFFFF"/>
                </a:highlight>
                <a:latin typeface="Poppins"/>
                <a:ea typeface="Poppins"/>
                <a:cs typeface="Poppins"/>
                <a:sym typeface="Poppins"/>
              </a:rPr>
              <a:t>t</a:t>
            </a:r>
            <a:r>
              <a:rPr b="1" i="0" lang="en" sz="5800" u="none" cap="none" strike="noStrike">
                <a:solidFill>
                  <a:srgbClr val="242424"/>
                </a:solidFill>
                <a:highlight>
                  <a:srgbClr val="FFFFFF"/>
                </a:highlight>
                <a:latin typeface="Poppins"/>
                <a:ea typeface="Poppins"/>
                <a:cs typeface="Poppins"/>
                <a:sym typeface="Poppins"/>
              </a:rPr>
              <a:t> </a:t>
            </a:r>
            <a:endParaRPr b="1" i="0" sz="58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100"/>
              <a:buFont typeface="Arial"/>
              <a:buNone/>
            </a:pPr>
            <a:r>
              <a:rPr b="1" i="0" lang="en" sz="4600" u="none" cap="none" strike="noStrike">
                <a:solidFill>
                  <a:schemeClr val="dk1"/>
                </a:solidFill>
                <a:highlight>
                  <a:schemeClr val="lt1"/>
                </a:highlight>
                <a:latin typeface="Poppins"/>
                <a:ea typeface="Poppins"/>
                <a:cs typeface="Poppins"/>
                <a:sym typeface="Poppins"/>
              </a:rPr>
              <a:t>/</a:t>
            </a:r>
            <a:r>
              <a:rPr b="1" i="0" lang="en" sz="4600" u="none" cap="none" strike="noStrike">
                <a:solidFill>
                  <a:schemeClr val="accent1"/>
                </a:solidFill>
                <a:highlight>
                  <a:schemeClr val="lt1"/>
                </a:highlight>
                <a:latin typeface="Poppins"/>
                <a:ea typeface="Poppins"/>
                <a:cs typeface="Poppins"/>
                <a:sym typeface="Poppins"/>
              </a:rPr>
              <a:t>sh</a:t>
            </a:r>
            <a:r>
              <a:rPr b="1" i="0" lang="en" sz="4600" u="none" cap="none" strike="noStrike">
                <a:solidFill>
                  <a:schemeClr val="dk1"/>
                </a:solidFill>
                <a:highlight>
                  <a:schemeClr val="lt1"/>
                </a:highlight>
                <a:latin typeface="Poppins"/>
                <a:ea typeface="Poppins"/>
                <a:cs typeface="Poppins"/>
                <a:sym typeface="Poppins"/>
              </a:rPr>
              <a:t>/ </a:t>
            </a:r>
            <a:r>
              <a:rPr b="1" i="0" lang="en" sz="4600" u="none" cap="none" strike="noStrike">
                <a:solidFill>
                  <a:srgbClr val="242424"/>
                </a:solidFill>
                <a:highlight>
                  <a:srgbClr val="FFFFFF"/>
                </a:highlight>
                <a:latin typeface="Poppins"/>
                <a:ea typeface="Poppins"/>
                <a:cs typeface="Poppins"/>
                <a:sym typeface="Poppins"/>
              </a:rPr>
              <a:t>/</a:t>
            </a:r>
            <a:r>
              <a:rPr b="1" i="0" lang="en" sz="4600" u="none" cap="none" strike="noStrike">
                <a:solidFill>
                  <a:srgbClr val="FF0000"/>
                </a:solidFill>
                <a:highlight>
                  <a:srgbClr val="FFFFFF"/>
                </a:highlight>
                <a:latin typeface="Poppins"/>
                <a:ea typeface="Poppins"/>
                <a:cs typeface="Poppins"/>
                <a:sym typeface="Poppins"/>
              </a:rPr>
              <a:t>ŭ</a:t>
            </a:r>
            <a:r>
              <a:rPr b="1" i="0" lang="en" sz="4600" u="none" cap="none" strike="noStrike">
                <a:solidFill>
                  <a:srgbClr val="242424"/>
                </a:solidFill>
                <a:highlight>
                  <a:srgbClr val="FFFFFF"/>
                </a:highlight>
                <a:latin typeface="Poppins"/>
                <a:ea typeface="Poppins"/>
                <a:cs typeface="Poppins"/>
                <a:sym typeface="Poppins"/>
              </a:rPr>
              <a:t>/ /</a:t>
            </a:r>
            <a:r>
              <a:rPr b="1" i="0" lang="en" sz="4600" u="none" cap="none" strike="noStrike">
                <a:solidFill>
                  <a:srgbClr val="006FB6"/>
                </a:solidFill>
                <a:highlight>
                  <a:srgbClr val="FFFFFF"/>
                </a:highlight>
                <a:latin typeface="Poppins"/>
                <a:ea typeface="Poppins"/>
                <a:cs typeface="Poppins"/>
                <a:sym typeface="Poppins"/>
              </a:rPr>
              <a:t>t</a:t>
            </a:r>
            <a:r>
              <a:rPr b="1" i="0" lang="en" sz="4600" u="none" cap="none" strike="noStrike">
                <a:solidFill>
                  <a:srgbClr val="242424"/>
                </a:solidFill>
                <a:highlight>
                  <a:srgbClr val="FFFFFF"/>
                </a:highlight>
                <a:latin typeface="Poppins"/>
                <a:ea typeface="Poppins"/>
                <a:cs typeface="Poppins"/>
                <a:sym typeface="Poppins"/>
              </a:rPr>
              <a:t>/</a:t>
            </a:r>
            <a:r>
              <a:rPr b="1" i="0" lang="en" sz="4100" u="none" cap="none" strike="noStrike">
                <a:solidFill>
                  <a:srgbClr val="242424"/>
                </a:solidFill>
                <a:highlight>
                  <a:srgbClr val="FFFFFF"/>
                </a:highlight>
                <a:latin typeface="Poppins"/>
                <a:ea typeface="Poppins"/>
                <a:cs typeface="Poppins"/>
                <a:sym typeface="Poppins"/>
              </a:rPr>
              <a:t> </a:t>
            </a:r>
            <a:r>
              <a:rPr b="1" i="0" lang="en" sz="5400" u="none" cap="none" strike="noStrike">
                <a:solidFill>
                  <a:srgbClr val="242424"/>
                </a:solidFill>
                <a:highlight>
                  <a:srgbClr val="FFFFFF"/>
                </a:highlight>
                <a:latin typeface="Poppins"/>
                <a:ea typeface="Poppins"/>
                <a:cs typeface="Poppins"/>
                <a:sym typeface="Poppins"/>
              </a:rPr>
              <a:t>= </a:t>
            </a:r>
            <a:r>
              <a:rPr b="1" i="0" lang="en" sz="5900" u="none" cap="none" strike="noStrike">
                <a:solidFill>
                  <a:schemeClr val="accent1"/>
                </a:solidFill>
                <a:highlight>
                  <a:schemeClr val="lt1"/>
                </a:highlight>
                <a:latin typeface="Poppins"/>
                <a:ea typeface="Poppins"/>
                <a:cs typeface="Poppins"/>
                <a:sym typeface="Poppins"/>
              </a:rPr>
              <a:t>sh</a:t>
            </a:r>
            <a:r>
              <a:rPr b="1" i="0" lang="en" sz="5900" u="none" cap="none" strike="noStrike">
                <a:solidFill>
                  <a:srgbClr val="FF0000"/>
                </a:solidFill>
                <a:highlight>
                  <a:srgbClr val="FFFFFF"/>
                </a:highlight>
                <a:latin typeface="Poppins"/>
                <a:ea typeface="Poppins"/>
                <a:cs typeface="Poppins"/>
                <a:sym typeface="Poppins"/>
              </a:rPr>
              <a:t>u</a:t>
            </a:r>
            <a:r>
              <a:rPr b="1" i="0" lang="en" sz="5900" u="none" cap="none" strike="noStrike">
                <a:solidFill>
                  <a:srgbClr val="006FB6"/>
                </a:solidFill>
                <a:highlight>
                  <a:srgbClr val="FFFFFF"/>
                </a:highlight>
                <a:latin typeface="Poppins"/>
                <a:ea typeface="Poppins"/>
                <a:cs typeface="Poppins"/>
                <a:sym typeface="Poppins"/>
              </a:rPr>
              <a:t>t </a:t>
            </a:r>
            <a:endParaRPr b="1" i="0" sz="59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4" name="Google Shape;34;p7"/>
          <p:cNvSpPr/>
          <p:nvPr/>
        </p:nvSpPr>
        <p:spPr>
          <a:xfrm>
            <a:off x="11871218" y="5019962"/>
            <a:ext cx="2912700" cy="12072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35" name="Google Shape;35;p7"/>
          <p:cNvPicPr preferRelativeResize="0"/>
          <p:nvPr/>
        </p:nvPicPr>
        <p:blipFill rotWithShape="1">
          <a:blip r:embed="rId4">
            <a:alphaModFix/>
          </a:blip>
          <a:srcRect b="940" l="0" r="0" t="940"/>
          <a:stretch/>
        </p:blipFill>
        <p:spPr>
          <a:xfrm>
            <a:off x="7368210" y="1351605"/>
            <a:ext cx="3875751" cy="4005909"/>
          </a:xfrm>
          <a:prstGeom prst="rect">
            <a:avLst/>
          </a:prstGeom>
          <a:noFill/>
          <a:ln>
            <a:noFill/>
          </a:ln>
        </p:spPr>
      </p:pic>
      <p:sp>
        <p:nvSpPr>
          <p:cNvPr id="36" name="Google Shape;36;p7"/>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37" name="Google Shape;37;p7"/>
          <p:cNvGrpSpPr/>
          <p:nvPr/>
        </p:nvGrpSpPr>
        <p:grpSpPr>
          <a:xfrm>
            <a:off x="599448" y="3308558"/>
            <a:ext cx="2489999" cy="2588607"/>
            <a:chOff x="599452" y="3110429"/>
            <a:chExt cx="2680589" cy="2786745"/>
          </a:xfrm>
        </p:grpSpPr>
        <p:sp>
          <p:nvSpPr>
            <p:cNvPr id="38" name="Google Shape;38;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p7"/>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40" name="Google Shape;40;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 name="Google Shape;42;p7"/>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3" name="Google Shape;43;p7"/>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par>
                                <p:cTn fill="hold" nodeType="withEffect" presetClass="exit" presetID="1" presetSubtype="0">
                                  <p:stCondLst>
                                    <p:cond delay="0"/>
                                  </p:stCondLst>
                                  <p:childTnLst>
                                    <p:set>
                                      <p:cBhvr>
                                        <p:cTn dur="1" fill="hold">
                                          <p:stCondLst>
                                            <p:cond delay="1"/>
                                          </p:stCondLst>
                                        </p:cTn>
                                        <p:tgtEl>
                                          <p:spTgt spid="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gtEl>
                                        <p:attrNameLst>
                                          <p:attrName>style.visibility</p:attrName>
                                        </p:attrNameLst>
                                      </p:cBhvr>
                                      <p:to>
                                        <p:strVal val="visible"/>
                                      </p:to>
                                    </p:set>
                                    <p:animEffect filter="fade" transition="in">
                                      <p:cBhvr>
                                        <p:cTn dur="1000"/>
                                        <p:tgtEl>
                                          <p:spTgt spid="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 name="Shape 47"/>
        <p:cNvGrpSpPr/>
        <p:nvPr/>
      </p:nvGrpSpPr>
      <p:grpSpPr>
        <a:xfrm>
          <a:off x="0" y="0"/>
          <a:ext cx="0" cy="0"/>
          <a:chOff x="0" y="0"/>
          <a:chExt cx="0" cy="0"/>
        </a:xfrm>
      </p:grpSpPr>
      <p:pic>
        <p:nvPicPr>
          <p:cNvPr id="48" name="Google Shape;48;p8"/>
          <p:cNvPicPr preferRelativeResize="0"/>
          <p:nvPr/>
        </p:nvPicPr>
        <p:blipFill rotWithShape="1">
          <a:blip r:embed="rId3">
            <a:alphaModFix/>
          </a:blip>
          <a:srcRect b="0" l="0" r="0" t="0"/>
          <a:stretch/>
        </p:blipFill>
        <p:spPr>
          <a:xfrm>
            <a:off x="11451456" y="820310"/>
            <a:ext cx="3752130" cy="9567194"/>
          </a:xfrm>
          <a:prstGeom prst="rect">
            <a:avLst/>
          </a:prstGeom>
          <a:noFill/>
          <a:ln>
            <a:noFill/>
          </a:ln>
        </p:spPr>
      </p:pic>
      <p:sp>
        <p:nvSpPr>
          <p:cNvPr id="49" name="Google Shape;49;p8"/>
          <p:cNvSpPr/>
          <p:nvPr/>
        </p:nvSpPr>
        <p:spPr>
          <a:xfrm>
            <a:off x="12269573" y="1684190"/>
            <a:ext cx="2115000" cy="25644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2600" u="none" cap="none" strike="noStrike">
                <a:solidFill>
                  <a:srgbClr val="FFFFFF"/>
                </a:solidFill>
                <a:latin typeface="Poppins"/>
                <a:ea typeface="Poppins"/>
                <a:cs typeface="Poppins"/>
                <a:sym typeface="Poppins"/>
              </a:rPr>
              <a:t>Consonant Digraphs </a:t>
            </a:r>
            <a:endParaRPr b="1" i="0" sz="2600" u="none" cap="none" strike="noStrike">
              <a:solidFill>
                <a:srgbClr val="FFFFFF"/>
              </a:solidFill>
              <a:latin typeface="Poppins"/>
              <a:ea typeface="Poppins"/>
              <a:cs typeface="Poppins"/>
              <a:sym typeface="Poppins"/>
            </a:endParaRPr>
          </a:p>
        </p:txBody>
      </p:sp>
      <p:sp>
        <p:nvSpPr>
          <p:cNvPr id="50" name="Google Shape;50;p8"/>
          <p:cNvSpPr txBox="1"/>
          <p:nvPr/>
        </p:nvSpPr>
        <p:spPr>
          <a:xfrm>
            <a:off x="11451450" y="4797877"/>
            <a:ext cx="3752700" cy="39594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9500"/>
              <a:buFont typeface="Arial"/>
              <a:buNone/>
            </a:pPr>
            <a:r>
              <a:rPr b="1" i="0" lang="en" sz="7300" u="none" cap="none" strike="noStrike">
                <a:solidFill>
                  <a:schemeClr val="accent1"/>
                </a:solidFill>
                <a:highlight>
                  <a:schemeClr val="lt1"/>
                </a:highlight>
                <a:latin typeface="Poppins"/>
                <a:ea typeface="Poppins"/>
                <a:cs typeface="Poppins"/>
                <a:sym typeface="Poppins"/>
              </a:rPr>
              <a:t>wh</a:t>
            </a:r>
            <a:r>
              <a:rPr b="1" i="0" lang="en" sz="7300" u="none" cap="none" strike="noStrike">
                <a:solidFill>
                  <a:srgbClr val="FF0000"/>
                </a:solidFill>
                <a:highlight>
                  <a:srgbClr val="FFFFFF"/>
                </a:highlight>
                <a:latin typeface="Poppins"/>
                <a:ea typeface="Poppins"/>
                <a:cs typeface="Poppins"/>
                <a:sym typeface="Poppins"/>
              </a:rPr>
              <a:t>e</a:t>
            </a:r>
            <a:r>
              <a:rPr b="1" i="0" lang="en" sz="7300" u="none" cap="none" strike="noStrike">
                <a:solidFill>
                  <a:schemeClr val="accent1"/>
                </a:solidFill>
                <a:highlight>
                  <a:srgbClr val="FFFFFF"/>
                </a:highlight>
                <a:latin typeface="Poppins"/>
                <a:ea typeface="Poppins"/>
                <a:cs typeface="Poppins"/>
                <a:sym typeface="Poppins"/>
              </a:rPr>
              <a:t>n</a:t>
            </a:r>
            <a:r>
              <a:rPr b="1" i="0" lang="en" sz="4900" u="none" cap="none" strike="noStrike">
                <a:solidFill>
                  <a:srgbClr val="242424"/>
                </a:solidFill>
                <a:highlight>
                  <a:srgbClr val="FFFFFF"/>
                </a:highlight>
                <a:latin typeface="Poppins"/>
                <a:ea typeface="Poppins"/>
                <a:cs typeface="Poppins"/>
                <a:sym typeface="Poppins"/>
              </a:rPr>
              <a:t> </a:t>
            </a:r>
            <a:endParaRPr b="1" i="0" sz="49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100"/>
              <a:buFont typeface="Arial"/>
              <a:buNone/>
            </a:pPr>
            <a:r>
              <a:rPr b="1" i="0" lang="en" sz="4000" u="none" cap="none" strike="noStrike">
                <a:solidFill>
                  <a:schemeClr val="dk1"/>
                </a:solidFill>
                <a:highlight>
                  <a:schemeClr val="lt1"/>
                </a:highlight>
                <a:latin typeface="Poppins"/>
                <a:ea typeface="Poppins"/>
                <a:cs typeface="Poppins"/>
                <a:sym typeface="Poppins"/>
              </a:rPr>
              <a:t>/</a:t>
            </a:r>
            <a:r>
              <a:rPr b="1" i="0" lang="en" sz="4000" u="none" cap="none" strike="noStrike">
                <a:solidFill>
                  <a:schemeClr val="accent1"/>
                </a:solidFill>
                <a:highlight>
                  <a:schemeClr val="lt1"/>
                </a:highlight>
                <a:latin typeface="Poppins"/>
                <a:ea typeface="Poppins"/>
                <a:cs typeface="Poppins"/>
                <a:sym typeface="Poppins"/>
              </a:rPr>
              <a:t>wh</a:t>
            </a:r>
            <a:r>
              <a:rPr b="1" i="0" lang="en" sz="4000" u="none" cap="none" strike="noStrike">
                <a:solidFill>
                  <a:schemeClr val="dk1"/>
                </a:solidFill>
                <a:highlight>
                  <a:schemeClr val="lt1"/>
                </a:highlight>
                <a:latin typeface="Poppins"/>
                <a:ea typeface="Poppins"/>
                <a:cs typeface="Poppins"/>
                <a:sym typeface="Poppins"/>
              </a:rPr>
              <a:t>/ </a:t>
            </a:r>
            <a:r>
              <a:rPr b="1" i="0" lang="en" sz="4000" u="none" cap="none" strike="noStrike">
                <a:solidFill>
                  <a:srgbClr val="242424"/>
                </a:solidFill>
                <a:highlight>
                  <a:srgbClr val="FFFFFF"/>
                </a:highlight>
                <a:latin typeface="Poppins"/>
                <a:ea typeface="Poppins"/>
                <a:cs typeface="Poppins"/>
                <a:sym typeface="Poppins"/>
              </a:rPr>
              <a:t>/</a:t>
            </a:r>
            <a:r>
              <a:rPr b="1" i="0" lang="en" sz="4000" u="none" cap="none" strike="noStrike">
                <a:solidFill>
                  <a:srgbClr val="FF0000"/>
                </a:solidFill>
                <a:highlight>
                  <a:srgbClr val="FFFFFF"/>
                </a:highlight>
                <a:latin typeface="Poppins"/>
                <a:ea typeface="Poppins"/>
                <a:cs typeface="Poppins"/>
                <a:sym typeface="Poppins"/>
              </a:rPr>
              <a:t>ĕ</a:t>
            </a:r>
            <a:r>
              <a:rPr b="1" i="0" lang="en" sz="4000" u="none" cap="none" strike="noStrike">
                <a:solidFill>
                  <a:srgbClr val="242424"/>
                </a:solidFill>
                <a:highlight>
                  <a:srgbClr val="FFFFFF"/>
                </a:highlight>
                <a:latin typeface="Poppins"/>
                <a:ea typeface="Poppins"/>
                <a:cs typeface="Poppins"/>
                <a:sym typeface="Poppins"/>
              </a:rPr>
              <a:t>/ /</a:t>
            </a:r>
            <a:r>
              <a:rPr b="1" i="0" lang="en" sz="4000" u="none" cap="none" strike="noStrike">
                <a:solidFill>
                  <a:srgbClr val="006FB6"/>
                </a:solidFill>
                <a:highlight>
                  <a:srgbClr val="FFFFFF"/>
                </a:highlight>
                <a:latin typeface="Poppins"/>
                <a:ea typeface="Poppins"/>
                <a:cs typeface="Poppins"/>
                <a:sym typeface="Poppins"/>
              </a:rPr>
              <a:t>n</a:t>
            </a:r>
            <a:r>
              <a:rPr b="1" i="0" lang="en" sz="4000" u="none" cap="none" strike="noStrike">
                <a:solidFill>
                  <a:srgbClr val="242424"/>
                </a:solidFill>
                <a:highlight>
                  <a:srgbClr val="FFFFFF"/>
                </a:highlight>
                <a:latin typeface="Poppins"/>
                <a:ea typeface="Poppins"/>
                <a:cs typeface="Poppins"/>
                <a:sym typeface="Poppins"/>
              </a:rPr>
              <a:t>/</a:t>
            </a:r>
            <a:r>
              <a:rPr b="1" i="0" lang="en" sz="4500" u="none" cap="none" strike="noStrike">
                <a:solidFill>
                  <a:srgbClr val="242424"/>
                </a:solidFill>
                <a:highlight>
                  <a:srgbClr val="FFFFFF"/>
                </a:highlight>
                <a:latin typeface="Poppins"/>
                <a:ea typeface="Poppins"/>
                <a:cs typeface="Poppins"/>
                <a:sym typeface="Poppins"/>
              </a:rPr>
              <a:t> </a:t>
            </a:r>
            <a:r>
              <a:rPr b="1" i="0" lang="en" sz="5300" u="none" cap="none" strike="noStrike">
                <a:solidFill>
                  <a:srgbClr val="242424"/>
                </a:solidFill>
                <a:highlight>
                  <a:srgbClr val="FFFFFF"/>
                </a:highlight>
                <a:latin typeface="Poppins"/>
                <a:ea typeface="Poppins"/>
                <a:cs typeface="Poppins"/>
                <a:sym typeface="Poppins"/>
              </a:rPr>
              <a:t>= </a:t>
            </a:r>
            <a:r>
              <a:rPr b="1" i="0" lang="en" sz="5300" u="none" cap="none" strike="noStrike">
                <a:solidFill>
                  <a:schemeClr val="accent1"/>
                </a:solidFill>
                <a:highlight>
                  <a:schemeClr val="lt1"/>
                </a:highlight>
                <a:latin typeface="Poppins"/>
                <a:ea typeface="Poppins"/>
                <a:cs typeface="Poppins"/>
                <a:sym typeface="Poppins"/>
              </a:rPr>
              <a:t>wh</a:t>
            </a:r>
            <a:r>
              <a:rPr b="1" i="0" lang="en" sz="5300" u="none" cap="none" strike="noStrike">
                <a:solidFill>
                  <a:srgbClr val="FF0000"/>
                </a:solidFill>
                <a:highlight>
                  <a:srgbClr val="FFFFFF"/>
                </a:highlight>
                <a:latin typeface="Poppins"/>
                <a:ea typeface="Poppins"/>
                <a:cs typeface="Poppins"/>
                <a:sym typeface="Poppins"/>
              </a:rPr>
              <a:t>e</a:t>
            </a:r>
            <a:r>
              <a:rPr b="1" i="0" lang="en" sz="5300" u="none" cap="none" strike="noStrike">
                <a:solidFill>
                  <a:srgbClr val="006FB6"/>
                </a:solidFill>
                <a:highlight>
                  <a:srgbClr val="FFFFFF"/>
                </a:highlight>
                <a:latin typeface="Poppins"/>
                <a:ea typeface="Poppins"/>
                <a:cs typeface="Poppins"/>
                <a:sym typeface="Poppins"/>
              </a:rPr>
              <a:t>n</a:t>
            </a:r>
            <a:endParaRPr b="1" i="0" sz="2200" u="none" cap="none" strike="noStrike">
              <a:solidFill>
                <a:srgbClr val="242424"/>
              </a:solidFill>
              <a:latin typeface="Calibri"/>
              <a:ea typeface="Calibri"/>
              <a:cs typeface="Calibri"/>
              <a:sym typeface="Calibri"/>
            </a:endParaRPr>
          </a:p>
        </p:txBody>
      </p:sp>
      <p:sp>
        <p:nvSpPr>
          <p:cNvPr id="51" name="Google Shape;51;p8"/>
          <p:cNvSpPr/>
          <p:nvPr/>
        </p:nvSpPr>
        <p:spPr>
          <a:xfrm>
            <a:off x="11871218" y="4966682"/>
            <a:ext cx="2912700" cy="12072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52" name="Google Shape;52;p8"/>
          <p:cNvPicPr preferRelativeResize="0"/>
          <p:nvPr/>
        </p:nvPicPr>
        <p:blipFill rotWithShape="1">
          <a:blip r:embed="rId4">
            <a:alphaModFix/>
          </a:blip>
          <a:srcRect b="0" l="455" r="454" t="0"/>
          <a:stretch/>
        </p:blipFill>
        <p:spPr>
          <a:xfrm>
            <a:off x="7368210" y="1199205"/>
            <a:ext cx="3875751" cy="4005901"/>
          </a:xfrm>
          <a:prstGeom prst="rect">
            <a:avLst/>
          </a:prstGeom>
          <a:noFill/>
          <a:ln>
            <a:noFill/>
          </a:ln>
        </p:spPr>
      </p:pic>
      <p:sp>
        <p:nvSpPr>
          <p:cNvPr id="53" name="Google Shape;53;p8"/>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54" name="Google Shape;54;p8"/>
          <p:cNvGrpSpPr/>
          <p:nvPr/>
        </p:nvGrpSpPr>
        <p:grpSpPr>
          <a:xfrm>
            <a:off x="599448" y="3308558"/>
            <a:ext cx="2489999" cy="2588607"/>
            <a:chOff x="599452" y="3110429"/>
            <a:chExt cx="2680589" cy="2786745"/>
          </a:xfrm>
        </p:grpSpPr>
        <p:sp>
          <p:nvSpPr>
            <p:cNvPr id="55" name="Google Shape;55;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 name="Google Shape;56;p8"/>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57" name="Google Shape;57;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9" name="Google Shape;59;p8"/>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par>
                                <p:cTn fill="hold" nodeType="with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par>
                                <p:cTn fill="hold" nodeType="with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pic>
        <p:nvPicPr>
          <p:cNvPr id="64" name="Google Shape;64;p9"/>
          <p:cNvPicPr preferRelativeResize="0"/>
          <p:nvPr/>
        </p:nvPicPr>
        <p:blipFill rotWithShape="1">
          <a:blip r:embed="rId3">
            <a:alphaModFix/>
          </a:blip>
          <a:srcRect b="940" l="0" r="0" t="940"/>
          <a:stretch/>
        </p:blipFill>
        <p:spPr>
          <a:xfrm>
            <a:off x="7996056" y="3427837"/>
            <a:ext cx="3876018" cy="4019400"/>
          </a:xfrm>
          <a:prstGeom prst="rect">
            <a:avLst/>
          </a:prstGeom>
          <a:noFill/>
          <a:ln>
            <a:noFill/>
          </a:ln>
        </p:spPr>
      </p:pic>
      <p:pic>
        <p:nvPicPr>
          <p:cNvPr id="65" name="Google Shape;65;p9"/>
          <p:cNvPicPr preferRelativeResize="0"/>
          <p:nvPr/>
        </p:nvPicPr>
        <p:blipFill rotWithShape="1">
          <a:blip r:embed="rId4">
            <a:alphaModFix/>
          </a:blip>
          <a:srcRect b="0" l="455" r="454" t="0"/>
          <a:stretch/>
        </p:blipFill>
        <p:spPr>
          <a:xfrm>
            <a:off x="13163706" y="3427837"/>
            <a:ext cx="3876018" cy="4019408"/>
          </a:xfrm>
          <a:prstGeom prst="rect">
            <a:avLst/>
          </a:prstGeom>
          <a:noFill/>
          <a:ln>
            <a:noFill/>
          </a:ln>
        </p:spPr>
      </p:pic>
      <p:sp>
        <p:nvSpPr>
          <p:cNvPr id="66" name="Google Shape;66;p9"/>
          <p:cNvSpPr txBox="1"/>
          <p:nvPr>
            <p:ph idx="2" type="body"/>
          </p:nvPr>
        </p:nvSpPr>
        <p:spPr>
          <a:xfrm>
            <a:off x="612750" y="631025"/>
            <a:ext cx="5742300" cy="2495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67" name="Google Shape;67;p9"/>
          <p:cNvGrpSpPr/>
          <p:nvPr/>
        </p:nvGrpSpPr>
        <p:grpSpPr>
          <a:xfrm>
            <a:off x="612748" y="3325658"/>
            <a:ext cx="2489999" cy="2588607"/>
            <a:chOff x="599452" y="3110429"/>
            <a:chExt cx="2680589" cy="2786745"/>
          </a:xfrm>
        </p:grpSpPr>
        <p:sp>
          <p:nvSpPr>
            <p:cNvPr id="68" name="Google Shape;68;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9" name="Google Shape;69;p9"/>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70" name="Google Shape;70;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2" name="Google Shape;72;p9"/>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000"/>
                                        <p:tgtEl>
                                          <p:spTgt spid="64"/>
                                        </p:tgtEl>
                                        <p:attrNameLst>
                                          <p:attrName>ppt_w</p:attrName>
                                        </p:attrNameLst>
                                      </p:cBhvr>
                                      <p:tavLst>
                                        <p:tav fmla="" tm="0">
                                          <p:val>
                                            <p:strVal val="0"/>
                                          </p:val>
                                        </p:tav>
                                        <p:tav fmla="" tm="100000">
                                          <p:val>
                                            <p:strVal val="#ppt_w"/>
                                          </p:val>
                                        </p:tav>
                                      </p:tavLst>
                                    </p:anim>
                                    <p:anim calcmode="lin" valueType="num">
                                      <p:cBhvr additive="base">
                                        <p:cTn dur="1000"/>
                                        <p:tgtEl>
                                          <p:spTgt spid="6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1000"/>
                                        <p:tgtEl>
                                          <p:spTgt spid="65"/>
                                        </p:tgtEl>
                                        <p:attrNameLst>
                                          <p:attrName>ppt_w</p:attrName>
                                        </p:attrNameLst>
                                      </p:cBhvr>
                                      <p:tavLst>
                                        <p:tav fmla="" tm="0">
                                          <p:val>
                                            <p:strVal val="0"/>
                                          </p:val>
                                        </p:tav>
                                        <p:tav fmla="" tm="100000">
                                          <p:val>
                                            <p:strVal val="#ppt_w"/>
                                          </p:val>
                                        </p:tav>
                                      </p:tavLst>
                                    </p:anim>
                                    <p:anim calcmode="lin" valueType="num">
                                      <p:cBhvr additive="base">
                                        <p:cTn dur="1000"/>
                                        <p:tgtEl>
                                          <p:spTgt spid="6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0"/>
          <p:cNvPicPr preferRelativeResize="0"/>
          <p:nvPr/>
        </p:nvPicPr>
        <p:blipFill rotWithShape="1">
          <a:blip r:embed="rId3">
            <a:alphaModFix/>
          </a:blip>
          <a:srcRect b="0" l="0" r="0" t="0"/>
          <a:stretch/>
        </p:blipFill>
        <p:spPr>
          <a:xfrm rot="5400000">
            <a:off x="6844679" y="2072070"/>
            <a:ext cx="9562744" cy="6331343"/>
          </a:xfrm>
          <a:prstGeom prst="rect">
            <a:avLst/>
          </a:prstGeom>
          <a:noFill/>
          <a:ln>
            <a:noFill/>
          </a:ln>
        </p:spPr>
      </p:pic>
      <p:sp>
        <p:nvSpPr>
          <p:cNvPr id="79" name="Google Shape;79;p10"/>
          <p:cNvSpPr txBox="1"/>
          <p:nvPr/>
        </p:nvSpPr>
        <p:spPr>
          <a:xfrm>
            <a:off x="8934827" y="1452231"/>
            <a:ext cx="4620600" cy="22125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4100" u="none" cap="none" strike="noStrike">
                <a:solidFill>
                  <a:schemeClr val="lt1"/>
                </a:solidFill>
                <a:latin typeface="Poppins"/>
                <a:ea typeface="Poppins"/>
                <a:cs typeface="Poppins"/>
                <a:sym typeface="Poppins"/>
              </a:rPr>
              <a:t>ship</a:t>
            </a:r>
            <a:endParaRPr b="1" i="0" sz="14100" u="none" cap="none" strike="noStrike">
              <a:solidFill>
                <a:schemeClr val="lt1"/>
              </a:solidFill>
              <a:latin typeface="Poppins"/>
              <a:ea typeface="Poppins"/>
              <a:cs typeface="Poppins"/>
              <a:sym typeface="Poppins"/>
            </a:endParaRPr>
          </a:p>
        </p:txBody>
      </p:sp>
      <p:sp>
        <p:nvSpPr>
          <p:cNvPr id="80" name="Google Shape;80;p10"/>
          <p:cNvSpPr txBox="1"/>
          <p:nvPr/>
        </p:nvSpPr>
        <p:spPr>
          <a:xfrm>
            <a:off x="8782451" y="5048024"/>
            <a:ext cx="5610900" cy="23586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4000" u="none" cap="none" strike="noStrike">
                <a:solidFill>
                  <a:schemeClr val="lt1"/>
                </a:solidFill>
                <a:latin typeface="Poppins"/>
                <a:ea typeface="Poppins"/>
                <a:cs typeface="Poppins"/>
                <a:sym typeface="Poppins"/>
              </a:rPr>
              <a:t>when</a:t>
            </a:r>
            <a:endParaRPr b="1" i="0" sz="14000" u="none" cap="none" strike="noStrike">
              <a:solidFill>
                <a:schemeClr val="lt1"/>
              </a:solidFill>
              <a:latin typeface="Poppins"/>
              <a:ea typeface="Poppins"/>
              <a:cs typeface="Poppins"/>
              <a:sym typeface="Poppins"/>
            </a:endParaRPr>
          </a:p>
        </p:txBody>
      </p:sp>
      <p:sp>
        <p:nvSpPr>
          <p:cNvPr id="81" name="Google Shape;81;p10"/>
          <p:cNvSpPr/>
          <p:nvPr/>
        </p:nvSpPr>
        <p:spPr>
          <a:xfrm>
            <a:off x="10360241" y="3707698"/>
            <a:ext cx="495000" cy="342600"/>
          </a:xfrm>
          <a:prstGeom prst="rightArrow">
            <a:avLst>
              <a:gd fmla="val 50000" name="adj1"/>
              <a:gd fmla="val 50000" name="adj2"/>
            </a:avLst>
          </a:prstGeom>
          <a:solidFill>
            <a:schemeClr val="accent4"/>
          </a:solidFill>
          <a:ln cap="flat" cmpd="sng" w="3810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10"/>
          <p:cNvSpPr/>
          <p:nvPr/>
        </p:nvSpPr>
        <p:spPr>
          <a:xfrm>
            <a:off x="11377858" y="3707698"/>
            <a:ext cx="495000" cy="342600"/>
          </a:xfrm>
          <a:prstGeom prst="rightArrow">
            <a:avLst>
              <a:gd fmla="val 50000" name="adj1"/>
              <a:gd fmla="val 50000" name="adj2"/>
            </a:avLst>
          </a:prstGeom>
          <a:solidFill>
            <a:schemeClr val="accent4"/>
          </a:solidFill>
          <a:ln cap="flat" cmpd="sng" w="3810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3" name="Google Shape;83;p10"/>
          <p:cNvSpPr/>
          <p:nvPr/>
        </p:nvSpPr>
        <p:spPr>
          <a:xfrm>
            <a:off x="10360241" y="7495475"/>
            <a:ext cx="495000" cy="342600"/>
          </a:xfrm>
          <a:prstGeom prst="rightArrow">
            <a:avLst>
              <a:gd fmla="val 50000" name="adj1"/>
              <a:gd fmla="val 50000" name="adj2"/>
            </a:avLst>
          </a:prstGeom>
          <a:solidFill>
            <a:schemeClr val="accent4"/>
          </a:solidFill>
          <a:ln cap="flat" cmpd="sng" w="3810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4" name="Google Shape;84;p10"/>
          <p:cNvSpPr/>
          <p:nvPr/>
        </p:nvSpPr>
        <p:spPr>
          <a:xfrm>
            <a:off x="12238612" y="7495475"/>
            <a:ext cx="495000" cy="342600"/>
          </a:xfrm>
          <a:prstGeom prst="rightArrow">
            <a:avLst>
              <a:gd fmla="val 50000" name="adj1"/>
              <a:gd fmla="val 50000" name="adj2"/>
            </a:avLst>
          </a:prstGeom>
          <a:solidFill>
            <a:schemeClr val="accent4"/>
          </a:solidFill>
          <a:ln cap="flat" cmpd="sng" w="3810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5" name="Google Shape;85;p10"/>
          <p:cNvSpPr/>
          <p:nvPr/>
        </p:nvSpPr>
        <p:spPr>
          <a:xfrm>
            <a:off x="9603206" y="4237764"/>
            <a:ext cx="3750600" cy="342600"/>
          </a:xfrm>
          <a:prstGeom prst="rightArrow">
            <a:avLst>
              <a:gd fmla="val 50000" name="adj1"/>
              <a:gd fmla="val 50000" name="adj2"/>
            </a:avLst>
          </a:prstGeom>
          <a:solidFill>
            <a:schemeClr val="accent4"/>
          </a:solidFill>
          <a:ln cap="flat" cmpd="sng" w="3810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6" name="Google Shape;86;p10"/>
          <p:cNvSpPr/>
          <p:nvPr/>
        </p:nvSpPr>
        <p:spPr>
          <a:xfrm>
            <a:off x="9603206" y="8051122"/>
            <a:ext cx="3897600" cy="342600"/>
          </a:xfrm>
          <a:prstGeom prst="rightArrow">
            <a:avLst>
              <a:gd fmla="val 50000" name="adj1"/>
              <a:gd fmla="val 50000" name="adj2"/>
            </a:avLst>
          </a:prstGeom>
          <a:solidFill>
            <a:schemeClr val="accent4"/>
          </a:solidFill>
          <a:ln cap="flat" cmpd="sng" w="3810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7" name="Google Shape;87;p10"/>
          <p:cNvSpPr/>
          <p:nvPr/>
        </p:nvSpPr>
        <p:spPr>
          <a:xfrm>
            <a:off x="12238612" y="3707698"/>
            <a:ext cx="495000" cy="342600"/>
          </a:xfrm>
          <a:prstGeom prst="rightArrow">
            <a:avLst>
              <a:gd fmla="val 50000" name="adj1"/>
              <a:gd fmla="val 50000" name="adj2"/>
            </a:avLst>
          </a:prstGeom>
          <a:solidFill>
            <a:schemeClr val="accent4"/>
          </a:solidFill>
          <a:ln cap="flat" cmpd="sng" w="3810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8" name="Google Shape;88;p10"/>
          <p:cNvSpPr/>
          <p:nvPr/>
        </p:nvSpPr>
        <p:spPr>
          <a:xfrm>
            <a:off x="13246110" y="7495475"/>
            <a:ext cx="495000" cy="342600"/>
          </a:xfrm>
          <a:prstGeom prst="rightArrow">
            <a:avLst>
              <a:gd fmla="val 50000" name="adj1"/>
              <a:gd fmla="val 50000" name="adj2"/>
            </a:avLst>
          </a:prstGeom>
          <a:solidFill>
            <a:schemeClr val="accent4"/>
          </a:solidFill>
          <a:ln cap="flat" cmpd="sng" w="3810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9" name="Google Shape;89;p10"/>
          <p:cNvSpPr txBox="1"/>
          <p:nvPr>
            <p:ph idx="2" type="body"/>
          </p:nvPr>
        </p:nvSpPr>
        <p:spPr>
          <a:xfrm>
            <a:off x="612750" y="631025"/>
            <a:ext cx="5742300" cy="2452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Blend </a:t>
            </a:r>
            <a:endParaRPr/>
          </a:p>
          <a:p>
            <a:pPr indent="0" lvl="0" marL="0" rtl="0" algn="l">
              <a:lnSpc>
                <a:spcPct val="100000"/>
              </a:lnSpc>
              <a:spcBef>
                <a:spcPts val="0"/>
              </a:spcBef>
              <a:spcAft>
                <a:spcPts val="0"/>
              </a:spcAft>
              <a:buSzPts val="7600"/>
              <a:buNone/>
            </a:pPr>
            <a:r>
              <a:rPr lang="en"/>
              <a:t>the sounds</a:t>
            </a:r>
            <a:endParaRPr/>
          </a:p>
          <a:p>
            <a:pPr indent="0" lvl="0" marL="0" rtl="0" algn="l">
              <a:lnSpc>
                <a:spcPct val="100000"/>
              </a:lnSpc>
              <a:spcBef>
                <a:spcPts val="0"/>
              </a:spcBef>
              <a:spcAft>
                <a:spcPts val="0"/>
              </a:spcAft>
              <a:buSzPts val="7600"/>
              <a:buNone/>
            </a:pPr>
            <a:r>
              <a:t/>
            </a:r>
            <a:endParaRPr/>
          </a:p>
        </p:txBody>
      </p:sp>
      <p:sp>
        <p:nvSpPr>
          <p:cNvPr id="90" name="Google Shape;90;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1" name="Google Shape;91;p10"/>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pic>
        <p:nvPicPr>
          <p:cNvPr id="92" name="Google Shape;92;p10"/>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93" name="Google Shape;93;p10"/>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par>
                                <p:cTn fill="hold" nodeType="withEffect" presetClass="exit" presetID="1" presetSubtype="0">
                                  <p:stCondLst>
                                    <p:cond delay="0"/>
                                  </p:stCondLst>
                                  <p:childTnLst>
                                    <p:set>
                                      <p:cBhvr>
                                        <p:cTn dur="1" fill="hold">
                                          <p:stCondLst>
                                            <p:cond delay="1"/>
                                          </p:stCondLst>
                                        </p:cTn>
                                        <p:tgtEl>
                                          <p:spTgt spid="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xit" presetID="1" presetSubtype="0">
                                  <p:stCondLst>
                                    <p:cond delay="0"/>
                                  </p:stCondLst>
                                  <p:childTnLst>
                                    <p:set>
                                      <p:cBhvr>
                                        <p:cTn dur="1" fill="hold">
                                          <p:stCondLst>
                                            <p:cond delay="1"/>
                                          </p:stCondLst>
                                        </p:cTn>
                                        <p:tgtEl>
                                          <p:spTgt spid="8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pSp>
        <p:nvGrpSpPr>
          <p:cNvPr id="99" name="Google Shape;99;p11"/>
          <p:cNvGrpSpPr/>
          <p:nvPr/>
        </p:nvGrpSpPr>
        <p:grpSpPr>
          <a:xfrm>
            <a:off x="7432036" y="2398468"/>
            <a:ext cx="4213748" cy="2803133"/>
            <a:chOff x="5784675" y="818500"/>
            <a:chExt cx="2737800" cy="1941900"/>
          </a:xfrm>
        </p:grpSpPr>
        <p:sp>
          <p:nvSpPr>
            <p:cNvPr id="100" name="Google Shape;100;p11"/>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1" name="Google Shape;101;p11"/>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8500" u="none" cap="none" strike="noStrike">
                  <a:solidFill>
                    <a:schemeClr val="accent1"/>
                  </a:solidFill>
                  <a:latin typeface="Poppins"/>
                  <a:ea typeface="Poppins"/>
                  <a:cs typeface="Poppins"/>
                  <a:sym typeface="Poppins"/>
                </a:rPr>
                <a:t>mash</a:t>
              </a:r>
              <a:endParaRPr b="1" i="0" sz="8500" u="none" cap="none" strike="noStrike">
                <a:solidFill>
                  <a:schemeClr val="accent1"/>
                </a:solidFill>
                <a:latin typeface="Poppins"/>
                <a:ea typeface="Poppins"/>
                <a:cs typeface="Poppins"/>
                <a:sym typeface="Poppins"/>
              </a:endParaRPr>
            </a:p>
          </p:txBody>
        </p:sp>
      </p:grpSp>
      <p:grpSp>
        <p:nvGrpSpPr>
          <p:cNvPr id="102" name="Google Shape;102;p11"/>
          <p:cNvGrpSpPr/>
          <p:nvPr/>
        </p:nvGrpSpPr>
        <p:grpSpPr>
          <a:xfrm>
            <a:off x="13810353" y="2398511"/>
            <a:ext cx="4213748" cy="2803133"/>
            <a:chOff x="5784675" y="907452"/>
            <a:chExt cx="2737800" cy="1941900"/>
          </a:xfrm>
        </p:grpSpPr>
        <p:sp>
          <p:nvSpPr>
            <p:cNvPr id="103" name="Google Shape;103;p11"/>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4" name="Google Shape;104;p11"/>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8500" u="none" cap="none" strike="noStrike">
                  <a:solidFill>
                    <a:schemeClr val="accent1"/>
                  </a:solidFill>
                  <a:latin typeface="Poppins"/>
                  <a:ea typeface="Poppins"/>
                  <a:cs typeface="Poppins"/>
                  <a:sym typeface="Poppins"/>
                </a:rPr>
                <a:t>whim</a:t>
              </a:r>
              <a:endParaRPr b="1" i="0" sz="8500" u="none" cap="none" strike="noStrike">
                <a:solidFill>
                  <a:schemeClr val="accent1"/>
                </a:solidFill>
                <a:latin typeface="Poppins"/>
                <a:ea typeface="Poppins"/>
                <a:cs typeface="Poppins"/>
                <a:sym typeface="Poppins"/>
              </a:endParaRPr>
            </a:p>
          </p:txBody>
        </p:sp>
      </p:grpSp>
      <p:grpSp>
        <p:nvGrpSpPr>
          <p:cNvPr id="105" name="Google Shape;105;p11"/>
          <p:cNvGrpSpPr/>
          <p:nvPr/>
        </p:nvGrpSpPr>
        <p:grpSpPr>
          <a:xfrm>
            <a:off x="10237405" y="5955739"/>
            <a:ext cx="3945444" cy="2803133"/>
            <a:chOff x="5784675" y="818500"/>
            <a:chExt cx="2737800" cy="1941900"/>
          </a:xfrm>
        </p:grpSpPr>
        <p:sp>
          <p:nvSpPr>
            <p:cNvPr id="106" name="Google Shape;106;p11"/>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7" name="Google Shape;107;p11"/>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8600" u="none" cap="none" strike="noStrike">
                  <a:solidFill>
                    <a:schemeClr val="accent1"/>
                  </a:solidFill>
                  <a:latin typeface="Poppins"/>
                  <a:ea typeface="Poppins"/>
                  <a:cs typeface="Poppins"/>
                  <a:sym typeface="Poppins"/>
                </a:rPr>
                <a:t>ash</a:t>
              </a:r>
              <a:endParaRPr b="1" i="0" sz="8600" u="none" cap="none" strike="noStrike">
                <a:solidFill>
                  <a:schemeClr val="accent1"/>
                </a:solidFill>
                <a:latin typeface="Poppins"/>
                <a:ea typeface="Poppins"/>
                <a:cs typeface="Poppins"/>
                <a:sym typeface="Poppins"/>
              </a:endParaRPr>
            </a:p>
          </p:txBody>
        </p:sp>
      </p:grpSp>
      <p:sp>
        <p:nvSpPr>
          <p:cNvPr id="108" name="Google Shape;108;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9" name="Google Shape;109;p11"/>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10" name="Google Shape;110;p11"/>
          <p:cNvSpPr txBox="1"/>
          <p:nvPr>
            <p:ph idx="2" type="body"/>
          </p:nvPr>
        </p:nvSpPr>
        <p:spPr>
          <a:xfrm>
            <a:off x="612750" y="631025"/>
            <a:ext cx="5742300" cy="2323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Read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111" name="Google Shape;111;p11"/>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12" name="Google Shape;112;p11"/>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13" name="Google Shape;113;p11"/>
          <p:cNvPicPr preferRelativeResize="0"/>
          <p:nvPr/>
        </p:nvPicPr>
        <p:blipFill rotWithShape="1">
          <a:blip r:embed="rId5">
            <a:alphaModFix/>
          </a:blip>
          <a:srcRect b="0" l="0" r="0" t="0"/>
          <a:stretch/>
        </p:blipFill>
        <p:spPr>
          <a:xfrm>
            <a:off x="15515024" y="8453300"/>
            <a:ext cx="2255450" cy="16300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ppt_w</p:attrName>
                                        </p:attrNameLst>
                                      </p:cBhvr>
                                      <p:tavLst>
                                        <p:tav fmla="" tm="0">
                                          <p:val>
                                            <p:strVal val="0"/>
                                          </p:val>
                                        </p:tav>
                                        <p:tav fmla="" tm="100000">
                                          <p:val>
                                            <p:strVal val="#ppt_w"/>
                                          </p:val>
                                        </p:tav>
                                      </p:tavLst>
                                    </p:anim>
                                    <p:anim calcmode="lin" valueType="num">
                                      <p:cBhvr additive="base">
                                        <p:cTn dur="1000"/>
                                        <p:tgtEl>
                                          <p:spTgt spid="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ppt_w</p:attrName>
                                        </p:attrNameLst>
                                      </p:cBhvr>
                                      <p:tavLst>
                                        <p:tav fmla="" tm="0">
                                          <p:val>
                                            <p:strVal val="0"/>
                                          </p:val>
                                        </p:tav>
                                        <p:tav fmla="" tm="100000">
                                          <p:val>
                                            <p:strVal val="#ppt_w"/>
                                          </p:val>
                                        </p:tav>
                                      </p:tavLst>
                                    </p:anim>
                                    <p:anim calcmode="lin" valueType="num">
                                      <p:cBhvr additive="base">
                                        <p:cTn dur="1000"/>
                                        <p:tgtEl>
                                          <p:spTgt spid="1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ppt_w</p:attrName>
                                        </p:attrNameLst>
                                      </p:cBhvr>
                                      <p:tavLst>
                                        <p:tav fmla="" tm="0">
                                          <p:val>
                                            <p:strVal val="0"/>
                                          </p:val>
                                        </p:tav>
                                        <p:tav fmla="" tm="100000">
                                          <p:val>
                                            <p:strVal val="#ppt_w"/>
                                          </p:val>
                                        </p:tav>
                                      </p:tavLst>
                                    </p:anim>
                                    <p:anim calcmode="lin" valueType="num">
                                      <p:cBhvr additive="base">
                                        <p:cTn dur="1000"/>
                                        <p:tgtEl>
                                          <p:spTgt spid="1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2"/>
          <p:cNvSpPr txBox="1"/>
          <p:nvPr/>
        </p:nvSpPr>
        <p:spPr>
          <a:xfrm>
            <a:off x="6598620" y="3158472"/>
            <a:ext cx="13745400" cy="7925400"/>
          </a:xfrm>
          <a:prstGeom prst="rect">
            <a:avLst/>
          </a:prstGeom>
          <a:noFill/>
          <a:ln>
            <a:noFill/>
          </a:ln>
        </p:spPr>
        <p:txBody>
          <a:bodyPr anchorCtr="0" anchor="t" bIns="201050" lIns="201050" spcFirstLastPara="1" rIns="201050" wrap="square" tIns="201050">
            <a:noAutofit/>
          </a:bodyPr>
          <a:lstStyle/>
          <a:p>
            <a:pPr indent="0" lvl="1" marL="1003300" marR="0" rtl="0" algn="l">
              <a:lnSpc>
                <a:spcPct val="150000"/>
              </a:lnSpc>
              <a:spcBef>
                <a:spcPts val="0"/>
              </a:spcBef>
              <a:spcAft>
                <a:spcPts val="0"/>
              </a:spcAft>
              <a:buClr>
                <a:srgbClr val="000000"/>
              </a:buClr>
              <a:buSzPts val="12100"/>
              <a:buFont typeface="Arial"/>
              <a:buNone/>
            </a:pPr>
            <a:r>
              <a:rPr b="1" i="0" lang="en" sz="11900" u="none" cap="none" strike="noStrike">
                <a:solidFill>
                  <a:schemeClr val="accent1"/>
                </a:solidFill>
                <a:latin typeface="Poppins"/>
                <a:ea typeface="Poppins"/>
                <a:cs typeface="Poppins"/>
                <a:sym typeface="Poppins"/>
              </a:rPr>
              <a:t>hush      		dish		whip				   whiff	</a:t>
            </a:r>
            <a:endParaRPr b="1" i="0" sz="8200" u="none" cap="none" strike="noStrike">
              <a:solidFill>
                <a:schemeClr val="accent1"/>
              </a:solidFill>
              <a:highlight>
                <a:srgbClr val="FFFFFF"/>
              </a:highlight>
              <a:latin typeface="Poppins"/>
              <a:ea typeface="Poppins"/>
              <a:cs typeface="Poppins"/>
              <a:sym typeface="Poppins"/>
            </a:endParaRPr>
          </a:p>
        </p:txBody>
      </p:sp>
      <p:sp>
        <p:nvSpPr>
          <p:cNvPr id="120" name="Google Shape;120;p12"/>
          <p:cNvSpPr txBox="1"/>
          <p:nvPr>
            <p:ph idx="2" type="body"/>
          </p:nvPr>
        </p:nvSpPr>
        <p:spPr>
          <a:xfrm>
            <a:off x="612750" y="631025"/>
            <a:ext cx="5742300" cy="2452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sz="7500"/>
              <a:t>Decode </a:t>
            </a:r>
            <a:endParaRPr sz="7500"/>
          </a:p>
          <a:p>
            <a:pPr indent="0" lvl="0" marL="0" rtl="0" algn="l">
              <a:lnSpc>
                <a:spcPct val="100000"/>
              </a:lnSpc>
              <a:spcBef>
                <a:spcPts val="0"/>
              </a:spcBef>
              <a:spcAft>
                <a:spcPts val="0"/>
              </a:spcAft>
              <a:buSzPts val="7600"/>
              <a:buNone/>
            </a:pPr>
            <a:r>
              <a:rPr lang="en" sz="7500"/>
              <a:t>the words</a:t>
            </a:r>
            <a:endParaRPr sz="7500"/>
          </a:p>
          <a:p>
            <a:pPr indent="0" lvl="0" marL="0" rtl="0" algn="l">
              <a:lnSpc>
                <a:spcPct val="100000"/>
              </a:lnSpc>
              <a:spcBef>
                <a:spcPts val="0"/>
              </a:spcBef>
              <a:spcAft>
                <a:spcPts val="0"/>
              </a:spcAft>
              <a:buSzPts val="7600"/>
              <a:buNone/>
            </a:pPr>
            <a:r>
              <a:t/>
            </a:r>
            <a:endParaRPr/>
          </a:p>
        </p:txBody>
      </p:sp>
      <p:sp>
        <p:nvSpPr>
          <p:cNvPr id="121" name="Google Shape;121;p12"/>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22" name="Google Shape;122;p12"/>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23" name="Google Shape;123;p12"/>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ppt_w</p:attrName>
                                        </p:attrNameLst>
                                      </p:cBhvr>
                                      <p:tavLst>
                                        <p:tav fmla="" tm="0">
                                          <p:val>
                                            <p:strVal val="0"/>
                                          </p:val>
                                        </p:tav>
                                        <p:tav fmla="" tm="100000">
                                          <p:val>
                                            <p:strVal val="#ppt_w"/>
                                          </p:val>
                                        </p:tav>
                                      </p:tavLst>
                                    </p:anim>
                                    <p:anim calcmode="lin" valueType="num">
                                      <p:cBhvr additive="base">
                                        <p:cTn dur="1000"/>
                                        <p:tgtEl>
                                          <p:spTgt spid="1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pSp>
        <p:nvGrpSpPr>
          <p:cNvPr id="129" name="Google Shape;129;p13"/>
          <p:cNvGrpSpPr/>
          <p:nvPr/>
        </p:nvGrpSpPr>
        <p:grpSpPr>
          <a:xfrm>
            <a:off x="7152467" y="2826228"/>
            <a:ext cx="3986182" cy="5653174"/>
            <a:chOff x="3252600" y="1285175"/>
            <a:chExt cx="1812725" cy="2570676"/>
          </a:xfrm>
        </p:grpSpPr>
        <p:sp>
          <p:nvSpPr>
            <p:cNvPr id="130" name="Google Shape;130;p13"/>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31" name="Google Shape;131;p13"/>
            <p:cNvSpPr txBox="1"/>
            <p:nvPr/>
          </p:nvSpPr>
          <p:spPr>
            <a:xfrm>
              <a:off x="3252600" y="1783865"/>
              <a:ext cx="15945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c</a:t>
              </a:r>
              <a:endParaRPr b="1" i="0" sz="20000" u="none" cap="none" strike="noStrike">
                <a:solidFill>
                  <a:srgbClr val="000000"/>
                </a:solidFill>
                <a:latin typeface="Poppins"/>
                <a:ea typeface="Poppins"/>
                <a:cs typeface="Poppins"/>
                <a:sym typeface="Poppins"/>
              </a:endParaRPr>
            </a:p>
          </p:txBody>
        </p:sp>
      </p:grpSp>
      <p:grpSp>
        <p:nvGrpSpPr>
          <p:cNvPr id="132" name="Google Shape;132;p13"/>
          <p:cNvGrpSpPr/>
          <p:nvPr/>
        </p:nvGrpSpPr>
        <p:grpSpPr>
          <a:xfrm>
            <a:off x="10144528" y="3861901"/>
            <a:ext cx="5650218" cy="3581848"/>
            <a:chOff x="4613246" y="1756128"/>
            <a:chExt cx="2569449" cy="1628779"/>
          </a:xfrm>
        </p:grpSpPr>
        <p:sp>
          <p:nvSpPr>
            <p:cNvPr id="133" name="Google Shape;133;p13"/>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sp>
          <p:nvSpPr>
            <p:cNvPr id="134" name="Google Shape;134;p13"/>
            <p:cNvSpPr txBox="1"/>
            <p:nvPr/>
          </p:nvSpPr>
          <p:spPr>
            <a:xfrm>
              <a:off x="5033820" y="1783872"/>
              <a:ext cx="17283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a</a:t>
              </a:r>
              <a:endParaRPr b="1" i="0" sz="20000" u="none" cap="none" strike="noStrike">
                <a:solidFill>
                  <a:srgbClr val="000000"/>
                </a:solidFill>
                <a:latin typeface="Poppins"/>
                <a:ea typeface="Poppins"/>
                <a:cs typeface="Poppins"/>
                <a:sym typeface="Poppins"/>
              </a:endParaRPr>
            </a:p>
          </p:txBody>
        </p:sp>
      </p:grpSp>
      <p:grpSp>
        <p:nvGrpSpPr>
          <p:cNvPr id="135" name="Google Shape;135;p13"/>
          <p:cNvGrpSpPr/>
          <p:nvPr/>
        </p:nvGrpSpPr>
        <p:grpSpPr>
          <a:xfrm>
            <a:off x="14833959" y="2827713"/>
            <a:ext cx="4009437" cy="5655643"/>
            <a:chOff x="6736850" y="1278750"/>
            <a:chExt cx="1823300" cy="2571799"/>
          </a:xfrm>
        </p:grpSpPr>
        <p:pic>
          <p:nvPicPr>
            <p:cNvPr id="136" name="Google Shape;136;p13"/>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37" name="Google Shape;137;p13"/>
            <p:cNvSpPr txBox="1"/>
            <p:nvPr/>
          </p:nvSpPr>
          <p:spPr>
            <a:xfrm>
              <a:off x="6965650" y="1867990"/>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6900" u="none" cap="none" strike="noStrike">
                  <a:solidFill>
                    <a:schemeClr val="lt1"/>
                  </a:solidFill>
                  <a:latin typeface="Poppins"/>
                  <a:ea typeface="Poppins"/>
                  <a:cs typeface="Poppins"/>
                  <a:sym typeface="Poppins"/>
                </a:rPr>
                <a:t>sh</a:t>
              </a:r>
              <a:endParaRPr b="1" i="0" sz="16900" u="none" cap="none" strike="noStrike">
                <a:solidFill>
                  <a:srgbClr val="000000"/>
                </a:solidFill>
                <a:latin typeface="Poppins"/>
                <a:ea typeface="Poppins"/>
                <a:cs typeface="Poppins"/>
                <a:sym typeface="Poppins"/>
              </a:endParaRPr>
            </a:p>
          </p:txBody>
        </p:sp>
      </p:grpSp>
      <p:sp>
        <p:nvSpPr>
          <p:cNvPr id="138" name="Google Shape;138;p13"/>
          <p:cNvSpPr txBox="1"/>
          <p:nvPr>
            <p:ph idx="2" type="body"/>
          </p:nvPr>
        </p:nvSpPr>
        <p:spPr>
          <a:xfrm>
            <a:off x="612750" y="631025"/>
            <a:ext cx="5742300" cy="232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139" name="Google Shape;139;p13"/>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40" name="Google Shape;140;p13"/>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41" name="Google Shape;141;p13"/>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4"/>
          <p:cNvSpPr/>
          <p:nvPr/>
        </p:nvSpPr>
        <p:spPr>
          <a:xfrm>
            <a:off x="10144525" y="3861920"/>
            <a:ext cx="5650212" cy="3581863"/>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grpSp>
        <p:nvGrpSpPr>
          <p:cNvPr id="148" name="Google Shape;148;p14"/>
          <p:cNvGrpSpPr/>
          <p:nvPr/>
        </p:nvGrpSpPr>
        <p:grpSpPr>
          <a:xfrm>
            <a:off x="6891734" y="2826228"/>
            <a:ext cx="4246916" cy="5653174"/>
            <a:chOff x="3134031" y="1285175"/>
            <a:chExt cx="1931294" cy="2570676"/>
          </a:xfrm>
        </p:grpSpPr>
        <p:sp>
          <p:nvSpPr>
            <p:cNvPr id="149" name="Google Shape;149;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50" name="Google Shape;150;p14"/>
            <p:cNvSpPr txBox="1"/>
            <p:nvPr/>
          </p:nvSpPr>
          <p:spPr>
            <a:xfrm>
              <a:off x="3134031" y="1714576"/>
              <a:ext cx="18987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3000" u="none" cap="none" strike="noStrike">
                  <a:solidFill>
                    <a:schemeClr val="lt1"/>
                  </a:solidFill>
                  <a:latin typeface="Poppins"/>
                  <a:ea typeface="Poppins"/>
                  <a:cs typeface="Poppins"/>
                  <a:sym typeface="Poppins"/>
                </a:rPr>
                <a:t>wh</a:t>
              </a:r>
              <a:endParaRPr b="1" i="0" sz="13000" u="none" cap="none" strike="noStrike">
                <a:solidFill>
                  <a:srgbClr val="000000"/>
                </a:solidFill>
                <a:latin typeface="Poppins"/>
                <a:ea typeface="Poppins"/>
                <a:cs typeface="Poppins"/>
                <a:sym typeface="Poppins"/>
              </a:endParaRPr>
            </a:p>
          </p:txBody>
        </p:sp>
      </p:grpSp>
      <p:sp>
        <p:nvSpPr>
          <p:cNvPr id="151" name="Google Shape;151;p14"/>
          <p:cNvSpPr txBox="1"/>
          <p:nvPr/>
        </p:nvSpPr>
        <p:spPr>
          <a:xfrm>
            <a:off x="11069367" y="3922930"/>
            <a:ext cx="3800400" cy="3218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3000" u="none" cap="none" strike="noStrike">
                <a:solidFill>
                  <a:schemeClr val="lt1"/>
                </a:solidFill>
                <a:latin typeface="Poppins"/>
                <a:ea typeface="Poppins"/>
                <a:cs typeface="Poppins"/>
                <a:sym typeface="Poppins"/>
              </a:rPr>
              <a:t>i</a:t>
            </a:r>
            <a:endParaRPr b="1" i="0" sz="13000" u="none" cap="none" strike="noStrike">
              <a:solidFill>
                <a:srgbClr val="000000"/>
              </a:solidFill>
              <a:latin typeface="Poppins"/>
              <a:ea typeface="Poppins"/>
              <a:cs typeface="Poppins"/>
              <a:sym typeface="Poppins"/>
            </a:endParaRPr>
          </a:p>
        </p:txBody>
      </p:sp>
      <p:grpSp>
        <p:nvGrpSpPr>
          <p:cNvPr id="152" name="Google Shape;152;p14"/>
          <p:cNvGrpSpPr/>
          <p:nvPr/>
        </p:nvGrpSpPr>
        <p:grpSpPr>
          <a:xfrm>
            <a:off x="14814333" y="2812099"/>
            <a:ext cx="3773759" cy="5655643"/>
            <a:chOff x="6736850" y="1278750"/>
            <a:chExt cx="1716125" cy="2571799"/>
          </a:xfrm>
        </p:grpSpPr>
        <p:pic>
          <p:nvPicPr>
            <p:cNvPr id="153" name="Google Shape;153;p14"/>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54" name="Google Shape;154;p14"/>
            <p:cNvSpPr txBox="1"/>
            <p:nvPr/>
          </p:nvSpPr>
          <p:spPr>
            <a:xfrm>
              <a:off x="6858475" y="1749214"/>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3000" u="none" cap="none" strike="noStrike">
                  <a:solidFill>
                    <a:schemeClr val="lt1"/>
                  </a:solidFill>
                  <a:latin typeface="Poppins"/>
                  <a:ea typeface="Poppins"/>
                  <a:cs typeface="Poppins"/>
                  <a:sym typeface="Poppins"/>
                </a:rPr>
                <a:t>p</a:t>
              </a:r>
              <a:endParaRPr b="1" i="0" sz="13000" u="none" cap="none" strike="noStrike">
                <a:solidFill>
                  <a:srgbClr val="000000"/>
                </a:solidFill>
                <a:latin typeface="Poppins"/>
                <a:ea typeface="Poppins"/>
                <a:cs typeface="Poppins"/>
                <a:sym typeface="Poppins"/>
              </a:endParaRPr>
            </a:p>
          </p:txBody>
        </p:sp>
      </p:grpSp>
      <p:sp>
        <p:nvSpPr>
          <p:cNvPr id="155" name="Google Shape;155;p14"/>
          <p:cNvSpPr txBox="1"/>
          <p:nvPr>
            <p:ph idx="2" type="body"/>
          </p:nvPr>
        </p:nvSpPr>
        <p:spPr>
          <a:xfrm>
            <a:off x="612750" y="631025"/>
            <a:ext cx="5742300" cy="2466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pic>
        <p:nvPicPr>
          <p:cNvPr id="156" name="Google Shape;156;p14"/>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57" name="Google Shape;157;p14"/>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pSp>
        <p:nvGrpSpPr>
          <p:cNvPr id="163" name="Google Shape;163;p15"/>
          <p:cNvGrpSpPr/>
          <p:nvPr/>
        </p:nvGrpSpPr>
        <p:grpSpPr>
          <a:xfrm>
            <a:off x="10027634" y="4187323"/>
            <a:ext cx="5833157" cy="3109759"/>
            <a:chOff x="5784675" y="818500"/>
            <a:chExt cx="2737800" cy="1941900"/>
          </a:xfrm>
        </p:grpSpPr>
        <p:sp>
          <p:nvSpPr>
            <p:cNvPr id="164" name="Google Shape;164;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5" name="Google Shape;165;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Questrial"/>
                  <a:ea typeface="Questrial"/>
                  <a:cs typeface="Questrial"/>
                  <a:sym typeface="Questrial"/>
                </a:rPr>
                <a:t>what</a:t>
              </a:r>
              <a:endParaRPr b="1" i="0" sz="11000" u="none" cap="none" strike="noStrike">
                <a:solidFill>
                  <a:schemeClr val="accent2"/>
                </a:solidFill>
                <a:latin typeface="Questrial"/>
                <a:ea typeface="Questrial"/>
                <a:cs typeface="Questrial"/>
                <a:sym typeface="Questrial"/>
              </a:endParaRPr>
            </a:p>
          </p:txBody>
        </p:sp>
      </p:grpSp>
      <p:sp>
        <p:nvSpPr>
          <p:cNvPr id="166" name="Google Shape;166;p15"/>
          <p:cNvSpPr/>
          <p:nvPr/>
        </p:nvSpPr>
        <p:spPr>
          <a:xfrm>
            <a:off x="13227586" y="5111283"/>
            <a:ext cx="862200" cy="1497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7" name="Google Shape;167;p15"/>
          <p:cNvSpPr txBox="1"/>
          <p:nvPr>
            <p:ph idx="2" type="body"/>
          </p:nvPr>
        </p:nvSpPr>
        <p:spPr>
          <a:xfrm>
            <a:off x="612750" y="631025"/>
            <a:ext cx="5742300" cy="332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High </a:t>
            </a:r>
            <a:endParaRPr/>
          </a:p>
          <a:p>
            <a:pPr indent="0" lvl="0" marL="0" rtl="0" algn="l">
              <a:lnSpc>
                <a:spcPct val="100000"/>
              </a:lnSpc>
              <a:spcBef>
                <a:spcPts val="0"/>
              </a:spcBef>
              <a:spcAft>
                <a:spcPts val="0"/>
              </a:spcAft>
              <a:buSzPts val="7600"/>
              <a:buNone/>
            </a:pPr>
            <a:r>
              <a:rPr lang="en"/>
              <a:t>Frequency </a:t>
            </a:r>
            <a:endParaRPr/>
          </a:p>
          <a:p>
            <a:pPr indent="0" lvl="0" marL="0" rtl="0" algn="l">
              <a:lnSpc>
                <a:spcPct val="100000"/>
              </a:lnSpc>
              <a:spcBef>
                <a:spcPts val="0"/>
              </a:spcBef>
              <a:spcAft>
                <a:spcPts val="0"/>
              </a:spcAft>
              <a:buSzPts val="7600"/>
              <a:buNone/>
            </a:pPr>
            <a:r>
              <a:rPr lang="en"/>
              <a:t>Words</a:t>
            </a:r>
            <a:endParaRPr/>
          </a:p>
          <a:p>
            <a:pPr indent="0" lvl="0" marL="0" rtl="0" algn="l">
              <a:lnSpc>
                <a:spcPct val="100000"/>
              </a:lnSpc>
              <a:spcBef>
                <a:spcPts val="0"/>
              </a:spcBef>
              <a:spcAft>
                <a:spcPts val="0"/>
              </a:spcAft>
              <a:buSzPts val="7600"/>
              <a:buNone/>
            </a:pPr>
            <a:r>
              <a:t/>
            </a:r>
            <a:endParaRPr sz="6500"/>
          </a:p>
        </p:txBody>
      </p:sp>
      <p:sp>
        <p:nvSpPr>
          <p:cNvPr id="168" name="Google Shape;168;p15"/>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69" name="Google Shape;169;p15"/>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70" name="Google Shape;170;p15"/>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71" name="Google Shape;171;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900"/>
                                        <p:tgtEl>
                                          <p:spTgt spid="163"/>
                                        </p:tgtEl>
                                        <p:attrNameLst>
                                          <p:attrName>ppt_w</p:attrName>
                                        </p:attrNameLst>
                                      </p:cBhvr>
                                      <p:tavLst>
                                        <p:tav fmla="" tm="0">
                                          <p:val>
                                            <p:strVal val="0"/>
                                          </p:val>
                                        </p:tav>
                                        <p:tav fmla="" tm="100000">
                                          <p:val>
                                            <p:strVal val="#ppt_w"/>
                                          </p:val>
                                        </p:tav>
                                      </p:tavLst>
                                    </p:anim>
                                    <p:anim calcmode="lin" valueType="num">
                                      <p:cBhvr additive="base">
                                        <p:cTn dur="900"/>
                                        <p:tgtEl>
                                          <p:spTgt spid="1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