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5122">
          <p15:clr>
            <a:srgbClr val="747775"/>
          </p15:clr>
        </p15:guide>
        <p15:guide id="7" pos="4641">
          <p15:clr>
            <a:srgbClr val="747775"/>
          </p15:clr>
        </p15:guide>
        <p15:guide id="8" pos="6898">
          <p15:clr>
            <a:srgbClr val="747775"/>
          </p15:clr>
        </p15:guide>
        <p15:guide id="9" pos="920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5122"/>
        <p:guide pos="4641"/>
        <p:guide pos="6898"/>
        <p:guide pos="920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starting Unit 5. In this unit, we're going to learn how to read another kind of word. In Unit 1, you became proficient in reading vowel consonant words (VC). In Unit 2, you became proficient in reading consonant vowel consonant words (CVC). In Unit 3, you became proficient in decoding the double consonant rule of consonant vowel consonant consonant (CVCC). In Unit 4, you became proficient in reading consonant consonant vowel consonant (CCVC) words that use a consonant blend. In Unit 5, you'll be exploring words with consonant digraphs. What is a consonant digraph? It's when two consonants come together and instead of hearing each sound in the word, the two consonants make 1 new sound together. Words in this unit will begin with two consonants, then have a vowel, and finish with a consonant. When we read CCVC and CVCC words with consonant digraphs, we use the short vowel sound. For example, "shut" is a CCVC word with a consonant digraph, so we read the word /sh/ /u/ /t/ = shut.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 with consonant digraphs!</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digraph is when you have 2 consonants next to one another in a word and they make a new sound.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shed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s-h. S-h says /sh/. Next comes a vowel, a. It ends with another consonant, n. This is a CCVC word or closed syllable, because it ends with a consonant. Because it's a CCVC word, or a closed consonant, I know that I will use the short vowel sound for e, /e/. Now that I know what kind of word it is, and what vowel sound to use, I can blend the sounds together to read the word. /sh/ /e/ /d/ = "shed".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shed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4 letters, but only 3 sounds in the word </a:t>
            </a:r>
            <a:r>
              <a:rPr i="1" lang="en" sz="1200">
                <a:solidFill>
                  <a:schemeClr val="dk1"/>
                </a:solidFill>
                <a:latin typeface="Poppins"/>
                <a:ea typeface="Poppins"/>
                <a:cs typeface="Poppins"/>
                <a:sym typeface="Poppins"/>
              </a:rPr>
              <a:t>shed</a:t>
            </a:r>
            <a:r>
              <a:rPr lang="en" sz="1200">
                <a:solidFill>
                  <a:schemeClr val="dk1"/>
                </a:solidFill>
                <a:latin typeface="Poppins"/>
                <a:ea typeface="Poppins"/>
                <a:cs typeface="Poppins"/>
                <a:sym typeface="Poppins"/>
              </a:rPr>
              <a:t>. S-h is a consonant digraph that only makes one sound.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whiz</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/wh/. W-h says /wh/. Next comes a vowel, i. It ends with another consonant, z. This is a CCVC word and a closed syllable, because it ends with a consonant. Because it's a CCVC word, or a closed consonant, I know that I will use the short vowel sound for i, /i/. Now that I know what kind of word it is, and what vowel sound to use, I can blend the sounds together to read the word. /wh/ /i/ /z/ = "whiz".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Again, notice that there are 4 letters, but only 3 sounds. A consonant digraph is 2 letters but only makes one sound. Great thinking! Awesome job blending the sounds today!</a:t>
            </a:r>
            <a:endParaRPr b="1" sz="1200">
              <a:solidFill>
                <a:schemeClr val="dk1"/>
              </a:solidFill>
              <a:latin typeface="Poppins"/>
              <a:ea typeface="Poppins"/>
              <a:cs typeface="Poppins"/>
              <a:sym typeface="Poppins"/>
            </a:endParaRPr>
          </a:p>
        </p:txBody>
      </p:sp>
      <p:sp>
        <p:nvSpPr>
          <p:cNvPr id="55" name="Google Shape;55;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6" name="Google Shape;56;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chap.</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I also know that c-h is a consonant digraph - so it only make one sound. C-h says /ch/. /ch/ /a/ /p/ = "chap".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"chap".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much.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"much". One more.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chin</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consonant digraphs are 2 consonants that make 1 sound. Great thinking! Awesome job reading the words today!</a:t>
            </a:r>
            <a:endParaRPr b="1" sz="1200">
              <a:solidFill>
                <a:schemeClr val="dk1"/>
              </a:solidFill>
              <a:latin typeface="Poppins"/>
              <a:ea typeface="Poppins"/>
              <a:cs typeface="Poppins"/>
              <a:sym typeface="Poppins"/>
            </a:endParaRPr>
          </a:p>
        </p:txBody>
      </p:sp>
      <p:sp>
        <p:nvSpPr>
          <p:cNvPr id="76" name="Google Shape;76;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7" name="Google Shape;77;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chop, chat, shut, dash</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6" name="Google Shape;96;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7" name="Google Shape;97;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shop</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shop</a:t>
            </a:r>
            <a:r>
              <a:rPr lang="en" sz="1200">
                <a:solidFill>
                  <a:schemeClr val="dk1"/>
                </a:solidFill>
                <a:latin typeface="Poppins"/>
                <a:ea typeface="Poppins"/>
                <a:cs typeface="Poppins"/>
                <a:sym typeface="Poppins"/>
              </a:rPr>
              <a:t>? Let's listen to the sounds and match the sound to the correct letter. The word is </a:t>
            </a:r>
            <a:r>
              <a:rPr i="1" lang="en" sz="1200">
                <a:solidFill>
                  <a:schemeClr val="dk1"/>
                </a:solidFill>
                <a:latin typeface="Poppins"/>
                <a:ea typeface="Poppins"/>
                <a:cs typeface="Poppins"/>
                <a:sym typeface="Poppins"/>
              </a:rPr>
              <a:t>shop</a:t>
            </a:r>
            <a:r>
              <a:rPr lang="en" sz="1200">
                <a:solidFill>
                  <a:schemeClr val="dk1"/>
                </a:solidFill>
                <a:latin typeface="Poppins"/>
                <a:ea typeface="Poppins"/>
                <a:cs typeface="Poppins"/>
                <a:sym typeface="Poppins"/>
              </a:rPr>
              <a:t>. I hear /sh/ /o/ /p/. Remember that /sh/ is a consonant digraph and made up of 2 letters together. I know that the sound for /sh/ = the letters s-h and the sound for /o/ = the letter o, and the sound for /p/ is the letter p. We spell /sh/ /o/ /p/ = s-h-o-p.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shop</a:t>
            </a:r>
            <a:r>
              <a:rPr lang="en" sz="1200">
                <a:solidFill>
                  <a:schemeClr val="dk1"/>
                </a:solidFill>
                <a:latin typeface="Poppins"/>
                <a:ea typeface="Poppins"/>
                <a:cs typeface="Poppins"/>
                <a:sym typeface="Poppins"/>
              </a:rPr>
              <a:t> we write the letters s-h-o-p.</a:t>
            </a:r>
            <a:r>
              <a:rPr lang="en" sz="1200">
                <a:solidFill>
                  <a:schemeClr val="dk1"/>
                </a:solidFill>
                <a:latin typeface="Calibri"/>
                <a:ea typeface="Calibri"/>
                <a:cs typeface="Calibri"/>
                <a:sym typeface="Calibri"/>
              </a:rPr>
              <a:t> </a:t>
            </a:r>
            <a:endParaRPr b="1" sz="1200">
              <a:solidFill>
                <a:schemeClr val="dk1"/>
              </a:solidFill>
              <a:latin typeface="Calibri"/>
              <a:ea typeface="Calibri"/>
              <a:cs typeface="Calibri"/>
              <a:sym typeface="Calibri"/>
            </a:endParaRPr>
          </a:p>
        </p:txBody>
      </p:sp>
      <p:sp>
        <p:nvSpPr>
          <p:cNvPr id="106" name="Google Shape;10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7" name="Google Shape;10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digraph sound. What would the word be if we changed the /sh/ sound in shop, to the /ch/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/sh/ in shop to /ch/, we write the letters c-h-o-p for the word </a:t>
            </a:r>
            <a:r>
              <a:rPr i="1" lang="en" sz="1200">
                <a:solidFill>
                  <a:schemeClr val="dk1"/>
                </a:solidFill>
                <a:latin typeface="Poppins"/>
                <a:ea typeface="Poppins"/>
                <a:cs typeface="Poppins"/>
                <a:sym typeface="Poppins"/>
              </a:rPr>
              <a:t>chop</a:t>
            </a:r>
            <a:r>
              <a:rPr lang="en" sz="1200">
                <a:solidFill>
                  <a:schemeClr val="dk1"/>
                </a:solidFill>
                <a:latin typeface="Poppins"/>
                <a:ea typeface="Poppins"/>
                <a:cs typeface="Poppins"/>
                <a:sym typeface="Poppins"/>
              </a:rPr>
              <a:t>. Great thinking! Awesome job spelling words today!</a:t>
            </a:r>
            <a:endParaRPr b="1" sz="1200">
              <a:solidFill>
                <a:schemeClr val="dk1"/>
              </a:solidFill>
              <a:latin typeface="Poppins"/>
              <a:ea typeface="Poppins"/>
              <a:cs typeface="Poppins"/>
              <a:sym typeface="Poppins"/>
            </a:endParaRPr>
          </a:p>
        </p:txBody>
      </p:sp>
      <p:sp>
        <p:nvSpPr>
          <p:cNvPr id="124" name="Google Shape;12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5" name="Google Shape;12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doesn't look like how it sounds - tricky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some.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is pronounced /s/ /u/ /m/ = "some". I would like some sprinkles on my ice cream. Let's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some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read this word /s/ /u/ /m/ = "some". The e doesn't make any sounds.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some</a:t>
            </a:r>
            <a:endParaRPr b="1" sz="1200">
              <a:solidFill>
                <a:schemeClr val="dk1"/>
              </a:solidFill>
              <a:latin typeface="Poppins"/>
              <a:ea typeface="Poppins"/>
              <a:cs typeface="Poppins"/>
              <a:sym typeface="Poppins"/>
            </a:endParaRPr>
          </a:p>
        </p:txBody>
      </p:sp>
      <p:sp>
        <p:nvSpPr>
          <p:cNvPr id="141" name="Google Shape;141;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2" name="Google Shape;142;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10"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2.png"/><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1043384" y="1989206"/>
            <a:ext cx="3377147" cy="8691948"/>
          </a:xfrm>
          <a:prstGeom prst="rect">
            <a:avLst/>
          </a:prstGeom>
          <a:noFill/>
          <a:ln>
            <a:noFill/>
          </a:ln>
        </p:spPr>
      </p:pic>
      <p:sp>
        <p:nvSpPr>
          <p:cNvPr id="32" name="Google Shape;32;p7"/>
          <p:cNvSpPr/>
          <p:nvPr/>
        </p:nvSpPr>
        <p:spPr>
          <a:xfrm>
            <a:off x="11779740" y="2815145"/>
            <a:ext cx="1905000" cy="23313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2400" u="none" cap="none" strike="noStrike">
                <a:solidFill>
                  <a:srgbClr val="FFFFFF"/>
                </a:solidFill>
                <a:latin typeface="Poppins"/>
                <a:ea typeface="Poppins"/>
                <a:cs typeface="Poppins"/>
                <a:sym typeface="Poppins"/>
              </a:rPr>
              <a:t>Consonant Digraphs </a:t>
            </a:r>
            <a:endParaRPr b="1" i="0" sz="2400" u="none" cap="none" strike="noStrike">
              <a:solidFill>
                <a:srgbClr val="FFFFFF"/>
              </a:solidFill>
              <a:latin typeface="Poppins"/>
              <a:ea typeface="Poppins"/>
              <a:cs typeface="Poppins"/>
              <a:sym typeface="Poppins"/>
            </a:endParaRPr>
          </a:p>
        </p:txBody>
      </p:sp>
      <p:sp>
        <p:nvSpPr>
          <p:cNvPr id="33" name="Google Shape;33;p7"/>
          <p:cNvSpPr txBox="1"/>
          <p:nvPr/>
        </p:nvSpPr>
        <p:spPr>
          <a:xfrm>
            <a:off x="11043384" y="5516502"/>
            <a:ext cx="3378000" cy="48888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7800" u="none" cap="none" strike="noStrike">
                <a:solidFill>
                  <a:schemeClr val="accent1"/>
                </a:solidFill>
                <a:highlight>
                  <a:schemeClr val="lt1"/>
                </a:highlight>
                <a:latin typeface="Poppins"/>
                <a:ea typeface="Poppins"/>
                <a:cs typeface="Poppins"/>
                <a:sym typeface="Poppins"/>
              </a:rPr>
              <a:t>sh</a:t>
            </a:r>
            <a:r>
              <a:rPr b="1" i="0" lang="en" sz="7800" u="none" cap="none" strike="noStrike">
                <a:solidFill>
                  <a:srgbClr val="FF0000"/>
                </a:solidFill>
                <a:highlight>
                  <a:srgbClr val="FFFFFF"/>
                </a:highlight>
                <a:latin typeface="Poppins"/>
                <a:ea typeface="Poppins"/>
                <a:cs typeface="Poppins"/>
                <a:sym typeface="Poppins"/>
              </a:rPr>
              <a:t>u</a:t>
            </a:r>
            <a:r>
              <a:rPr b="1" i="0" lang="en" sz="7800" u="none" cap="none" strike="noStrike">
                <a:solidFill>
                  <a:schemeClr val="accent1"/>
                </a:solidFill>
                <a:highlight>
                  <a:srgbClr val="FFFFFF"/>
                </a:highlight>
                <a:latin typeface="Poppins"/>
                <a:ea typeface="Poppins"/>
                <a:cs typeface="Poppins"/>
                <a:sym typeface="Poppins"/>
              </a:rPr>
              <a:t>t</a:t>
            </a:r>
            <a:r>
              <a:rPr b="1" i="0" lang="en" sz="4900" u="none" cap="none" strike="noStrike">
                <a:solidFill>
                  <a:srgbClr val="242424"/>
                </a:solidFill>
                <a:highlight>
                  <a:srgbClr val="FFFFFF"/>
                </a:highlight>
                <a:latin typeface="Poppins"/>
                <a:ea typeface="Poppins"/>
                <a:cs typeface="Poppins"/>
                <a:sym typeface="Poppins"/>
              </a:rPr>
              <a:t> </a:t>
            </a:r>
            <a:endParaRPr b="1" i="0" sz="49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4000" u="none" cap="none" strike="noStrike">
                <a:solidFill>
                  <a:schemeClr val="dk1"/>
                </a:solidFill>
                <a:highlight>
                  <a:schemeClr val="lt1"/>
                </a:highlight>
                <a:latin typeface="Poppins"/>
                <a:ea typeface="Poppins"/>
                <a:cs typeface="Poppins"/>
                <a:sym typeface="Poppins"/>
              </a:rPr>
              <a:t>/</a:t>
            </a:r>
            <a:r>
              <a:rPr b="1" i="0" lang="en" sz="4000" u="none" cap="none" strike="noStrike">
                <a:solidFill>
                  <a:schemeClr val="accent1"/>
                </a:solidFill>
                <a:highlight>
                  <a:schemeClr val="lt1"/>
                </a:highlight>
                <a:latin typeface="Poppins"/>
                <a:ea typeface="Poppins"/>
                <a:cs typeface="Poppins"/>
                <a:sym typeface="Poppins"/>
              </a:rPr>
              <a:t>sh</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rgbClr val="242424"/>
                </a:solidFill>
                <a:highlight>
                  <a:srgbClr val="FFFFFF"/>
                </a:highlight>
                <a:latin typeface="Poppins"/>
                <a:ea typeface="Poppins"/>
                <a:cs typeface="Poppins"/>
                <a:sym typeface="Poppins"/>
              </a:rPr>
              <a:t>/</a:t>
            </a:r>
            <a:r>
              <a:rPr b="1" i="0" lang="en" sz="4000" u="none" cap="none" strike="noStrike">
                <a:solidFill>
                  <a:srgbClr val="FF0000"/>
                </a:solidFill>
                <a:highlight>
                  <a:srgbClr val="FFFFFF"/>
                </a:highlight>
                <a:latin typeface="Poppins"/>
                <a:ea typeface="Poppins"/>
                <a:cs typeface="Poppins"/>
                <a:sym typeface="Poppins"/>
              </a:rPr>
              <a:t>ŭ</a:t>
            </a:r>
            <a:r>
              <a:rPr b="1" i="0" lang="en" sz="4000" u="none" cap="none" strike="noStrike">
                <a:solidFill>
                  <a:srgbClr val="242424"/>
                </a:solidFill>
                <a:highlight>
                  <a:srgbClr val="FFFFFF"/>
                </a:highlight>
                <a:latin typeface="Poppins"/>
                <a:ea typeface="Poppins"/>
                <a:cs typeface="Poppins"/>
                <a:sym typeface="Poppins"/>
              </a:rPr>
              <a:t>/ /</a:t>
            </a:r>
            <a:r>
              <a:rPr b="1" i="0" lang="en" sz="4000" u="none" cap="none" strike="noStrike">
                <a:solidFill>
                  <a:srgbClr val="006FB6"/>
                </a:solidFill>
                <a:highlight>
                  <a:srgbClr val="FFFFFF"/>
                </a:highlight>
                <a:latin typeface="Poppins"/>
                <a:ea typeface="Poppins"/>
                <a:cs typeface="Poppins"/>
                <a:sym typeface="Poppins"/>
              </a:rPr>
              <a:t>t</a:t>
            </a:r>
            <a:r>
              <a:rPr b="1" i="0" lang="en" sz="4000" u="none" cap="none" strike="noStrike">
                <a:solidFill>
                  <a:srgbClr val="242424"/>
                </a:solidFill>
                <a:highlight>
                  <a:srgbClr val="FFFFFF"/>
                </a:highlight>
                <a:latin typeface="Poppins"/>
                <a:ea typeface="Poppins"/>
                <a:cs typeface="Poppins"/>
                <a:sym typeface="Poppins"/>
              </a:rPr>
              <a:t>/</a:t>
            </a:r>
            <a:r>
              <a:rPr b="1" i="0" lang="en" sz="3600" u="none" cap="none" strike="noStrike">
                <a:solidFill>
                  <a:srgbClr val="242424"/>
                </a:solidFill>
                <a:highlight>
                  <a:srgbClr val="FFFFFF"/>
                </a:highlight>
                <a:latin typeface="Poppins"/>
                <a:ea typeface="Poppins"/>
                <a:cs typeface="Poppins"/>
                <a:sym typeface="Poppins"/>
              </a:rPr>
              <a:t> </a:t>
            </a:r>
            <a:r>
              <a:rPr b="1" i="0" lang="en" sz="49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sh</a:t>
            </a:r>
            <a:r>
              <a:rPr b="1" i="0" lang="en" sz="5500" u="none" cap="none" strike="noStrike">
                <a:solidFill>
                  <a:srgbClr val="FF0000"/>
                </a:solidFill>
                <a:highlight>
                  <a:srgbClr val="FFFFFF"/>
                </a:highlight>
                <a:latin typeface="Poppins"/>
                <a:ea typeface="Poppins"/>
                <a:cs typeface="Poppins"/>
                <a:sym typeface="Poppins"/>
              </a:rPr>
              <a:t>u</a:t>
            </a:r>
            <a:r>
              <a:rPr b="1" i="0" lang="en" sz="5500" u="none" cap="none" strike="noStrike">
                <a:solidFill>
                  <a:srgbClr val="006FB6"/>
                </a:solidFill>
                <a:highlight>
                  <a:srgbClr val="FFFFFF"/>
                </a:highlight>
                <a:latin typeface="Poppins"/>
                <a:ea typeface="Poppins"/>
                <a:cs typeface="Poppins"/>
                <a:sym typeface="Poppins"/>
              </a:rPr>
              <a:t>t </a:t>
            </a:r>
            <a:endParaRPr b="1" i="0" sz="55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pic>
        <p:nvPicPr>
          <p:cNvPr id="34" name="Google Shape;34;p7"/>
          <p:cNvPicPr preferRelativeResize="0"/>
          <p:nvPr/>
        </p:nvPicPr>
        <p:blipFill rotWithShape="1">
          <a:blip r:embed="rId4">
            <a:alphaModFix/>
          </a:blip>
          <a:srcRect b="0" l="0" r="0" t="0"/>
          <a:stretch/>
        </p:blipFill>
        <p:spPr>
          <a:xfrm>
            <a:off x="14607321" y="2374528"/>
            <a:ext cx="3557202" cy="3639422"/>
          </a:xfrm>
          <a:prstGeom prst="rect">
            <a:avLst/>
          </a:prstGeom>
          <a:noFill/>
          <a:ln>
            <a:noFill/>
          </a:ln>
        </p:spPr>
      </p:pic>
      <p:sp>
        <p:nvSpPr>
          <p:cNvPr id="35" name="Google Shape;35;p7"/>
          <p:cNvSpPr/>
          <p:nvPr/>
        </p:nvSpPr>
        <p:spPr>
          <a:xfrm>
            <a:off x="11421196" y="5741662"/>
            <a:ext cx="2622000" cy="1096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Poppins"/>
              <a:ea typeface="Poppins"/>
              <a:cs typeface="Poppins"/>
              <a:sym typeface="Poppins"/>
            </a:endParaRPr>
          </a:p>
        </p:txBody>
      </p:sp>
      <p:pic>
        <p:nvPicPr>
          <p:cNvPr id="36" name="Google Shape;36;p7"/>
          <p:cNvPicPr preferRelativeResize="0"/>
          <p:nvPr/>
        </p:nvPicPr>
        <p:blipFill rotWithShape="1">
          <a:blip r:embed="rId5">
            <a:alphaModFix/>
          </a:blip>
          <a:srcRect b="0" l="0" r="0" t="0"/>
          <a:stretch/>
        </p:blipFill>
        <p:spPr>
          <a:xfrm>
            <a:off x="7368210" y="2374530"/>
            <a:ext cx="3488423" cy="3639411"/>
          </a:xfrm>
          <a:prstGeom prst="rect">
            <a:avLst/>
          </a:prstGeom>
          <a:noFill/>
          <a:ln>
            <a:noFill/>
          </a:ln>
        </p:spPr>
      </p:pic>
      <p:sp>
        <p:nvSpPr>
          <p:cNvPr id="37" name="Google Shape;37;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7"/>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 name="Google Shape;43;p7"/>
          <p:cNvGrpSpPr/>
          <p:nvPr/>
        </p:nvGrpSpPr>
        <p:grpSpPr>
          <a:xfrm>
            <a:off x="599448" y="3308558"/>
            <a:ext cx="2489999" cy="2588607"/>
            <a:chOff x="599452" y="3110429"/>
            <a:chExt cx="2680589" cy="2786745"/>
          </a:xfrm>
        </p:grpSpPr>
        <p:sp>
          <p:nvSpPr>
            <p:cNvPr id="44" name="Google Shape;44;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 name="Google Shape;45;p7"/>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6" name="Google Shape;46;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7"/>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9" name="Google Shape;49;p7"/>
          <p:cNvPicPr preferRelativeResize="0"/>
          <p:nvPr/>
        </p:nvPicPr>
        <p:blipFill rotWithShape="1">
          <a:blip r:embed="rId7">
            <a:alphaModFix/>
          </a:blip>
          <a:srcRect b="0" l="0" r="0" t="0"/>
          <a:stretch/>
        </p:blipFill>
        <p:spPr>
          <a:xfrm>
            <a:off x="10950249" y="2375698"/>
            <a:ext cx="3488416" cy="3637042"/>
          </a:xfrm>
          <a:prstGeom prst="rect">
            <a:avLst/>
          </a:prstGeom>
          <a:noFill/>
          <a:ln>
            <a:noFill/>
          </a:ln>
        </p:spPr>
      </p:pic>
      <p:pic>
        <p:nvPicPr>
          <p:cNvPr id="50" name="Google Shape;50;p7"/>
          <p:cNvPicPr preferRelativeResize="0"/>
          <p:nvPr/>
        </p:nvPicPr>
        <p:blipFill rotWithShape="1">
          <a:blip r:embed="rId8">
            <a:alphaModFix/>
          </a:blip>
          <a:srcRect b="514" l="0" r="0" t="514"/>
          <a:stretch/>
        </p:blipFill>
        <p:spPr>
          <a:xfrm>
            <a:off x="13754022" y="6517998"/>
            <a:ext cx="3488410" cy="3639408"/>
          </a:xfrm>
          <a:prstGeom prst="rect">
            <a:avLst/>
          </a:prstGeom>
          <a:noFill/>
          <a:ln>
            <a:noFill/>
          </a:ln>
        </p:spPr>
      </p:pic>
      <p:pic>
        <p:nvPicPr>
          <p:cNvPr id="51" name="Google Shape;51;p7"/>
          <p:cNvPicPr preferRelativeResize="0"/>
          <p:nvPr/>
        </p:nvPicPr>
        <p:blipFill rotWithShape="1">
          <a:blip r:embed="rId9">
            <a:alphaModFix/>
          </a:blip>
          <a:srcRect b="0" l="0" r="0" t="0"/>
          <a:stretch/>
        </p:blipFill>
        <p:spPr>
          <a:xfrm>
            <a:off x="8131917" y="6543998"/>
            <a:ext cx="3488423" cy="3587409"/>
          </a:xfrm>
          <a:prstGeom prst="rect">
            <a:avLst/>
          </a:prstGeom>
          <a:noFill/>
          <a:ln>
            <a:noFill/>
          </a:ln>
        </p:spPr>
      </p:pic>
      <p:pic>
        <p:nvPicPr>
          <p:cNvPr id="52" name="Google Shape;52;p7"/>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1000"/>
                                        <p:tgtEl>
                                          <p:spTgt spid="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1000"/>
                                        <p:tgtEl>
                                          <p:spTgt spid="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1000"/>
                                        <p:tgtEl>
                                          <p:spTgt spid="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2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3">
            <a:alphaModFix/>
          </a:blip>
          <a:srcRect b="0" l="0" r="0" t="0"/>
          <a:stretch/>
        </p:blipFill>
        <p:spPr>
          <a:xfrm rot="5400000">
            <a:off x="6552648" y="2364102"/>
            <a:ext cx="10165450" cy="6349996"/>
          </a:xfrm>
          <a:prstGeom prst="rect">
            <a:avLst/>
          </a:prstGeom>
          <a:noFill/>
          <a:ln>
            <a:noFill/>
          </a:ln>
        </p:spPr>
      </p:pic>
      <p:sp>
        <p:nvSpPr>
          <p:cNvPr id="59" name="Google Shape;59;p8"/>
          <p:cNvSpPr txBox="1"/>
          <p:nvPr/>
        </p:nvSpPr>
        <p:spPr>
          <a:xfrm>
            <a:off x="9318201" y="1833186"/>
            <a:ext cx="4631100" cy="23490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3000" u="none" cap="none" strike="noStrike">
                <a:solidFill>
                  <a:schemeClr val="lt1"/>
                </a:solidFill>
                <a:latin typeface="Poppins"/>
                <a:ea typeface="Poppins"/>
                <a:cs typeface="Poppins"/>
                <a:sym typeface="Poppins"/>
              </a:rPr>
              <a:t>shed</a:t>
            </a:r>
            <a:endParaRPr b="1" i="0" sz="13000" u="none" cap="none" strike="noStrike">
              <a:solidFill>
                <a:schemeClr val="lt1"/>
              </a:solidFill>
              <a:latin typeface="Poppins"/>
              <a:ea typeface="Poppins"/>
              <a:cs typeface="Poppins"/>
              <a:sym typeface="Poppins"/>
            </a:endParaRPr>
          </a:p>
        </p:txBody>
      </p:sp>
      <p:sp>
        <p:nvSpPr>
          <p:cNvPr id="60" name="Google Shape;60;p8"/>
          <p:cNvSpPr txBox="1"/>
          <p:nvPr/>
        </p:nvSpPr>
        <p:spPr>
          <a:xfrm>
            <a:off x="9606434" y="5430648"/>
            <a:ext cx="5631000" cy="25197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2400" u="none" cap="none" strike="noStrike">
                <a:solidFill>
                  <a:schemeClr val="lt1"/>
                </a:solidFill>
                <a:latin typeface="Poppins"/>
                <a:ea typeface="Poppins"/>
                <a:cs typeface="Poppins"/>
                <a:sym typeface="Poppins"/>
              </a:rPr>
              <a:t>whiz</a:t>
            </a:r>
            <a:endParaRPr b="1" i="0" sz="12400" u="none" cap="none" strike="noStrike">
              <a:solidFill>
                <a:schemeClr val="lt1"/>
              </a:solidFill>
              <a:latin typeface="Poppins"/>
              <a:ea typeface="Poppins"/>
              <a:cs typeface="Poppins"/>
              <a:sym typeface="Poppins"/>
            </a:endParaRPr>
          </a:p>
        </p:txBody>
      </p:sp>
      <p:sp>
        <p:nvSpPr>
          <p:cNvPr id="61" name="Google Shape;61;p8"/>
          <p:cNvSpPr/>
          <p:nvPr/>
        </p:nvSpPr>
        <p:spPr>
          <a:xfrm>
            <a:off x="10365719" y="3912625"/>
            <a:ext cx="4878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8"/>
          <p:cNvSpPr/>
          <p:nvPr/>
        </p:nvSpPr>
        <p:spPr>
          <a:xfrm>
            <a:off x="11831999" y="3912625"/>
            <a:ext cx="4878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8"/>
          <p:cNvSpPr/>
          <p:nvPr/>
        </p:nvSpPr>
        <p:spPr>
          <a:xfrm>
            <a:off x="10863620" y="7939134"/>
            <a:ext cx="4878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8"/>
          <p:cNvSpPr/>
          <p:nvPr/>
        </p:nvSpPr>
        <p:spPr>
          <a:xfrm>
            <a:off x="12171553" y="7939134"/>
            <a:ext cx="4878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8"/>
          <p:cNvSpPr/>
          <p:nvPr/>
        </p:nvSpPr>
        <p:spPr>
          <a:xfrm>
            <a:off x="9606434" y="4476099"/>
            <a:ext cx="37638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8"/>
          <p:cNvSpPr/>
          <p:nvPr/>
        </p:nvSpPr>
        <p:spPr>
          <a:xfrm>
            <a:off x="9606434" y="8529802"/>
            <a:ext cx="38994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8"/>
          <p:cNvSpPr/>
          <p:nvPr/>
        </p:nvSpPr>
        <p:spPr>
          <a:xfrm>
            <a:off x="12870162" y="3912625"/>
            <a:ext cx="4878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8"/>
          <p:cNvSpPr/>
          <p:nvPr/>
        </p:nvSpPr>
        <p:spPr>
          <a:xfrm>
            <a:off x="12870162" y="7939134"/>
            <a:ext cx="487800" cy="3711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8"/>
          <p:cNvSpPr txBox="1"/>
          <p:nvPr>
            <p:ph idx="2" type="body"/>
          </p:nvPr>
        </p:nvSpPr>
        <p:spPr>
          <a:xfrm>
            <a:off x="612750" y="631025"/>
            <a:ext cx="5742300" cy="2715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p:txBody>
      </p:sp>
      <p:sp>
        <p:nvSpPr>
          <p:cNvPr id="70" name="Google Shape;70;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1" name="Google Shape;71;p8"/>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72" name="Google Shape;72;p8"/>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73" name="Google Shape;73;p8"/>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grpSp>
        <p:nvGrpSpPr>
          <p:cNvPr id="79" name="Google Shape;79;p9"/>
          <p:cNvGrpSpPr/>
          <p:nvPr/>
        </p:nvGrpSpPr>
        <p:grpSpPr>
          <a:xfrm>
            <a:off x="7203070" y="2627021"/>
            <a:ext cx="3945444" cy="2803133"/>
            <a:chOff x="5784675" y="818500"/>
            <a:chExt cx="2737800" cy="1941900"/>
          </a:xfrm>
        </p:grpSpPr>
        <p:sp>
          <p:nvSpPr>
            <p:cNvPr id="80" name="Google Shape;80;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300" u="none" cap="none" strike="noStrike">
                  <a:solidFill>
                    <a:schemeClr val="accent1"/>
                  </a:solidFill>
                  <a:latin typeface="Poppins"/>
                  <a:ea typeface="Poppins"/>
                  <a:cs typeface="Poppins"/>
                  <a:sym typeface="Poppins"/>
                </a:rPr>
                <a:t>chap</a:t>
              </a:r>
              <a:endParaRPr b="1" i="0" sz="8300" u="none" cap="none" strike="noStrike">
                <a:solidFill>
                  <a:schemeClr val="accent1"/>
                </a:solidFill>
                <a:latin typeface="Poppins"/>
                <a:ea typeface="Poppins"/>
                <a:cs typeface="Poppins"/>
                <a:sym typeface="Poppins"/>
              </a:endParaRPr>
            </a:p>
          </p:txBody>
        </p:sp>
      </p:grpSp>
      <p:grpSp>
        <p:nvGrpSpPr>
          <p:cNvPr id="82" name="Google Shape;82;p9"/>
          <p:cNvGrpSpPr/>
          <p:nvPr/>
        </p:nvGrpSpPr>
        <p:grpSpPr>
          <a:xfrm>
            <a:off x="13581651" y="2627034"/>
            <a:ext cx="4213748" cy="2803133"/>
            <a:chOff x="5784675" y="907452"/>
            <a:chExt cx="2737800" cy="1941900"/>
          </a:xfrm>
        </p:grpSpPr>
        <p:sp>
          <p:nvSpPr>
            <p:cNvPr id="83" name="Google Shape;83;p9"/>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9"/>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300" u="none" cap="none" strike="noStrike">
                  <a:solidFill>
                    <a:schemeClr val="accent1"/>
                  </a:solidFill>
                  <a:latin typeface="Poppins"/>
                  <a:ea typeface="Poppins"/>
                  <a:cs typeface="Poppins"/>
                  <a:sym typeface="Poppins"/>
                </a:rPr>
                <a:t>much</a:t>
              </a:r>
              <a:endParaRPr b="1" i="0" sz="8300" u="none" cap="none" strike="noStrike">
                <a:solidFill>
                  <a:schemeClr val="accent1"/>
                </a:solidFill>
                <a:latin typeface="Poppins"/>
                <a:ea typeface="Poppins"/>
                <a:cs typeface="Poppins"/>
                <a:sym typeface="Poppins"/>
              </a:endParaRPr>
            </a:p>
          </p:txBody>
        </p:sp>
      </p:grpSp>
      <p:grpSp>
        <p:nvGrpSpPr>
          <p:cNvPr id="85" name="Google Shape;85;p9"/>
          <p:cNvGrpSpPr/>
          <p:nvPr/>
        </p:nvGrpSpPr>
        <p:grpSpPr>
          <a:xfrm>
            <a:off x="10008688" y="6184516"/>
            <a:ext cx="3945444" cy="2803133"/>
            <a:chOff x="5784675" y="818500"/>
            <a:chExt cx="2737800" cy="1941900"/>
          </a:xfrm>
        </p:grpSpPr>
        <p:sp>
          <p:nvSpPr>
            <p:cNvPr id="86" name="Google Shape;86;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7" name="Google Shape;87;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300" u="none" cap="none" strike="noStrike">
                  <a:solidFill>
                    <a:schemeClr val="accent1"/>
                  </a:solidFill>
                  <a:latin typeface="Poppins"/>
                  <a:ea typeface="Poppins"/>
                  <a:cs typeface="Poppins"/>
                  <a:sym typeface="Poppins"/>
                </a:rPr>
                <a:t>chin</a:t>
              </a:r>
              <a:endParaRPr b="1" i="0" sz="8300" u="none" cap="none" strike="noStrike">
                <a:solidFill>
                  <a:schemeClr val="accent1"/>
                </a:solidFill>
                <a:latin typeface="Poppins"/>
                <a:ea typeface="Poppins"/>
                <a:cs typeface="Poppins"/>
                <a:sym typeface="Poppins"/>
              </a:endParaRPr>
            </a:p>
          </p:txBody>
        </p:sp>
      </p:grpSp>
      <p:sp>
        <p:nvSpPr>
          <p:cNvPr id="88" name="Google Shape;88;p9"/>
          <p:cNvSpPr txBox="1"/>
          <p:nvPr>
            <p:ph idx="2" type="body"/>
          </p:nvPr>
        </p:nvSpPr>
        <p:spPr>
          <a:xfrm>
            <a:off x="612750" y="631025"/>
            <a:ext cx="5742300" cy="2423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sp>
        <p:nvSpPr>
          <p:cNvPr id="89" name="Google Shape;89;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0" name="Google Shape;90;p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1" name="Google Shape;91;p9"/>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2" name="Google Shape;92;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3" name="Google Shape;93;p9"/>
          <p:cNvPicPr preferRelativeResize="0"/>
          <p:nvPr/>
        </p:nvPicPr>
        <p:blipFill rotWithShape="1">
          <a:blip r:embed="rId5">
            <a:alphaModFix/>
          </a:blip>
          <a:srcRect b="0" l="0" r="0" t="0"/>
          <a:stretch/>
        </p:blipFill>
        <p:spPr>
          <a:xfrm>
            <a:off x="15286324" y="8672100"/>
            <a:ext cx="2252125" cy="16275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ppt_w</p:attrName>
                                        </p:attrNameLst>
                                      </p:cBhvr>
                                      <p:tavLst>
                                        <p:tav fmla="" tm="0">
                                          <p:val>
                                            <p:strVal val="0"/>
                                          </p:val>
                                        </p:tav>
                                        <p:tav fmla="" tm="100000">
                                          <p:val>
                                            <p:strVal val="#ppt_w"/>
                                          </p:val>
                                        </p:tav>
                                      </p:tavLst>
                                    </p:anim>
                                    <p:anim calcmode="lin" valueType="num">
                                      <p:cBhvr additive="base">
                                        <p:cTn dur="1000"/>
                                        <p:tgtEl>
                                          <p:spTgt spid="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1000"/>
                                        <p:tgtEl>
                                          <p:spTgt spid="82"/>
                                        </p:tgtEl>
                                        <p:attrNameLst>
                                          <p:attrName>ppt_w</p:attrName>
                                        </p:attrNameLst>
                                      </p:cBhvr>
                                      <p:tavLst>
                                        <p:tav fmla="" tm="0">
                                          <p:val>
                                            <p:strVal val="0"/>
                                          </p:val>
                                        </p:tav>
                                        <p:tav fmla="" tm="100000">
                                          <p:val>
                                            <p:strVal val="#ppt_w"/>
                                          </p:val>
                                        </p:tav>
                                      </p:tavLst>
                                    </p:anim>
                                    <p:anim calcmode="lin" valueType="num">
                                      <p:cBhvr additive="base">
                                        <p:cTn dur="1000"/>
                                        <p:tgtEl>
                                          <p:spTgt spid="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ppt_w</p:attrName>
                                        </p:attrNameLst>
                                      </p:cBhvr>
                                      <p:tavLst>
                                        <p:tav fmla="" tm="0">
                                          <p:val>
                                            <p:strVal val="0"/>
                                          </p:val>
                                        </p:tav>
                                        <p:tav fmla="" tm="100000">
                                          <p:val>
                                            <p:strVal val="#ppt_w"/>
                                          </p:val>
                                        </p:tav>
                                      </p:tavLst>
                                    </p:anim>
                                    <p:anim calcmode="lin" valueType="num">
                                      <p:cBhvr additive="base">
                                        <p:cTn dur="1000"/>
                                        <p:tgtEl>
                                          <p:spTgt spid="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0"/>
          <p:cNvSpPr txBox="1"/>
          <p:nvPr/>
        </p:nvSpPr>
        <p:spPr>
          <a:xfrm>
            <a:off x="7055825" y="3158475"/>
            <a:ext cx="12810000" cy="52884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chop </a:t>
            </a:r>
            <a:r>
              <a:rPr b="1" i="0" lang="en" sz="12100" u="none" cap="none" strike="noStrike">
                <a:solidFill>
                  <a:schemeClr val="accent1"/>
                </a:solidFill>
                <a:latin typeface="Questrial"/>
                <a:ea typeface="Questrial"/>
                <a:cs typeface="Questrial"/>
                <a:sym typeface="Questrial"/>
              </a:rPr>
              <a:t>     		</a:t>
            </a:r>
            <a:r>
              <a:rPr b="1" i="0" lang="en" sz="12100" u="none" cap="none" strike="noStrike">
                <a:solidFill>
                  <a:schemeClr val="accent1"/>
                </a:solidFill>
                <a:latin typeface="Poppins"/>
                <a:ea typeface="Poppins"/>
                <a:cs typeface="Poppins"/>
                <a:sym typeface="Poppins"/>
              </a:rPr>
              <a:t>chat</a:t>
            </a:r>
            <a:r>
              <a:rPr b="1" i="0" lang="en" sz="12100" u="none" cap="none" strike="noStrike">
                <a:solidFill>
                  <a:schemeClr val="accent1"/>
                </a:solidFill>
                <a:latin typeface="Questrial"/>
                <a:ea typeface="Questrial"/>
                <a:cs typeface="Questrial"/>
                <a:sym typeface="Questrial"/>
              </a:rPr>
              <a:t>		</a:t>
            </a:r>
            <a:r>
              <a:rPr b="1" i="0" lang="en" sz="12100" u="none" cap="none" strike="noStrike">
                <a:solidFill>
                  <a:schemeClr val="accent1"/>
                </a:solidFill>
                <a:latin typeface="Poppins"/>
                <a:ea typeface="Poppins"/>
                <a:cs typeface="Poppins"/>
                <a:sym typeface="Poppins"/>
              </a:rPr>
              <a:t>shut</a:t>
            </a:r>
            <a:r>
              <a:rPr b="1" i="0" lang="en" sz="12100" u="none" cap="none" strike="noStrike">
                <a:solidFill>
                  <a:schemeClr val="accent1"/>
                </a:solidFill>
                <a:latin typeface="Questrial"/>
                <a:ea typeface="Questrial"/>
                <a:cs typeface="Questrial"/>
                <a:sym typeface="Questrial"/>
              </a:rPr>
              <a:t>					    </a:t>
            </a:r>
            <a:r>
              <a:rPr b="1" i="0" lang="en" sz="12100" u="none" cap="none" strike="noStrike">
                <a:solidFill>
                  <a:schemeClr val="accent1"/>
                </a:solidFill>
                <a:latin typeface="Poppins"/>
                <a:ea typeface="Poppins"/>
                <a:cs typeface="Poppins"/>
                <a:sym typeface="Poppins"/>
              </a:rPr>
              <a:t>dash</a:t>
            </a:r>
            <a:r>
              <a:rPr b="1" i="0" lang="en" sz="12100" u="none" cap="none" strike="noStrike">
                <a:solidFill>
                  <a:schemeClr val="accent1"/>
                </a:solidFill>
                <a:latin typeface="Questrial"/>
                <a:ea typeface="Questrial"/>
                <a:cs typeface="Questrial"/>
                <a:sym typeface="Questrial"/>
              </a:rPr>
              <a:t>	</a:t>
            </a:r>
            <a:endParaRPr b="1" i="0" sz="8400" u="none" cap="none" strike="noStrike">
              <a:solidFill>
                <a:schemeClr val="accent1"/>
              </a:solidFill>
              <a:highlight>
                <a:srgbClr val="FFFFFF"/>
              </a:highlight>
              <a:latin typeface="Questrial"/>
              <a:ea typeface="Questrial"/>
              <a:cs typeface="Questrial"/>
              <a:sym typeface="Questrial"/>
            </a:endParaRPr>
          </a:p>
        </p:txBody>
      </p:sp>
      <p:sp>
        <p:nvSpPr>
          <p:cNvPr id="100" name="Google Shape;100;p10"/>
          <p:cNvSpPr txBox="1"/>
          <p:nvPr>
            <p:ph idx="2" type="body"/>
          </p:nvPr>
        </p:nvSpPr>
        <p:spPr>
          <a:xfrm>
            <a:off x="612750" y="631025"/>
            <a:ext cx="5528700" cy="252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the words</a:t>
            </a:r>
            <a:endParaRPr/>
          </a:p>
          <a:p>
            <a:pPr indent="0" lvl="0" marL="0" rtl="0" algn="l">
              <a:lnSpc>
                <a:spcPct val="100000"/>
              </a:lnSpc>
              <a:spcBef>
                <a:spcPts val="0"/>
              </a:spcBef>
              <a:spcAft>
                <a:spcPts val="0"/>
              </a:spcAft>
              <a:buSzPts val="7600"/>
              <a:buNone/>
            </a:pPr>
            <a:r>
              <a:t/>
            </a:r>
            <a:endParaRPr/>
          </a:p>
        </p:txBody>
      </p:sp>
      <p:sp>
        <p:nvSpPr>
          <p:cNvPr id="101" name="Google Shape;101;p10"/>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02" name="Google Shape;102;p10"/>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3" name="Google Shape;103;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11"/>
          <p:cNvGrpSpPr/>
          <p:nvPr/>
        </p:nvGrpSpPr>
        <p:grpSpPr>
          <a:xfrm>
            <a:off x="7076267" y="2826228"/>
            <a:ext cx="4062382" cy="5653174"/>
            <a:chOff x="3217948" y="1285175"/>
            <a:chExt cx="1847377" cy="2570676"/>
          </a:xfrm>
        </p:grpSpPr>
        <p:sp>
          <p:nvSpPr>
            <p:cNvPr id="110" name="Google Shape;110;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11" name="Google Shape;111;p11"/>
            <p:cNvSpPr txBox="1"/>
            <p:nvPr/>
          </p:nvSpPr>
          <p:spPr>
            <a:xfrm>
              <a:off x="3217948" y="1909351"/>
              <a:ext cx="15945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100" u="none" cap="none" strike="noStrike">
                  <a:solidFill>
                    <a:schemeClr val="lt1"/>
                  </a:solidFill>
                  <a:latin typeface="Poppins"/>
                  <a:ea typeface="Poppins"/>
                  <a:cs typeface="Poppins"/>
                  <a:sym typeface="Poppins"/>
                </a:rPr>
                <a:t>sh</a:t>
              </a:r>
              <a:endParaRPr b="1" i="0" sz="16100" u="none" cap="none" strike="noStrike">
                <a:solidFill>
                  <a:srgbClr val="000000"/>
                </a:solidFill>
                <a:latin typeface="Poppins"/>
                <a:ea typeface="Poppins"/>
                <a:cs typeface="Poppins"/>
                <a:sym typeface="Poppins"/>
              </a:endParaRPr>
            </a:p>
          </p:txBody>
        </p:sp>
      </p:grpSp>
      <p:grpSp>
        <p:nvGrpSpPr>
          <p:cNvPr id="112" name="Google Shape;112;p11"/>
          <p:cNvGrpSpPr/>
          <p:nvPr/>
        </p:nvGrpSpPr>
        <p:grpSpPr>
          <a:xfrm>
            <a:off x="10144528" y="3694312"/>
            <a:ext cx="5650218" cy="3749437"/>
            <a:chOff x="4613246" y="1679920"/>
            <a:chExt cx="2569449" cy="1704987"/>
          </a:xfrm>
        </p:grpSpPr>
        <p:sp>
          <p:nvSpPr>
            <p:cNvPr id="113" name="Google Shape;113;p11"/>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114" name="Google Shape;114;p11"/>
            <p:cNvSpPr txBox="1"/>
            <p:nvPr/>
          </p:nvSpPr>
          <p:spPr>
            <a:xfrm>
              <a:off x="5033820" y="1679920"/>
              <a:ext cx="17283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1200" u="none" cap="none" strike="noStrike">
                  <a:solidFill>
                    <a:schemeClr val="lt1"/>
                  </a:solidFill>
                  <a:latin typeface="Poppins"/>
                  <a:ea typeface="Poppins"/>
                  <a:cs typeface="Poppins"/>
                  <a:sym typeface="Poppins"/>
                </a:rPr>
                <a:t>o</a:t>
              </a:r>
              <a:endParaRPr b="1" i="0" sz="21200" u="none" cap="none" strike="noStrike">
                <a:solidFill>
                  <a:srgbClr val="000000"/>
                </a:solidFill>
                <a:latin typeface="Poppins"/>
                <a:ea typeface="Poppins"/>
                <a:cs typeface="Poppins"/>
                <a:sym typeface="Poppins"/>
              </a:endParaRPr>
            </a:p>
          </p:txBody>
        </p:sp>
      </p:grpSp>
      <p:grpSp>
        <p:nvGrpSpPr>
          <p:cNvPr id="115" name="Google Shape;115;p11"/>
          <p:cNvGrpSpPr/>
          <p:nvPr/>
        </p:nvGrpSpPr>
        <p:grpSpPr>
          <a:xfrm>
            <a:off x="14814333" y="2812099"/>
            <a:ext cx="3773759" cy="5655643"/>
            <a:chOff x="6736850" y="1278750"/>
            <a:chExt cx="1716125" cy="2571799"/>
          </a:xfrm>
        </p:grpSpPr>
        <p:pic>
          <p:nvPicPr>
            <p:cNvPr id="116" name="Google Shape;116;p11"/>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17" name="Google Shape;117;p11"/>
            <p:cNvSpPr txBox="1"/>
            <p:nvPr/>
          </p:nvSpPr>
          <p:spPr>
            <a:xfrm>
              <a:off x="6858475" y="16799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1700" u="none" cap="none" strike="noStrike">
                  <a:solidFill>
                    <a:schemeClr val="lt1"/>
                  </a:solidFill>
                  <a:latin typeface="Poppins"/>
                  <a:ea typeface="Poppins"/>
                  <a:cs typeface="Poppins"/>
                  <a:sym typeface="Poppins"/>
                </a:rPr>
                <a:t>p</a:t>
              </a:r>
              <a:endParaRPr b="1" i="0" sz="21700" u="none" cap="none" strike="noStrike">
                <a:solidFill>
                  <a:srgbClr val="000000"/>
                </a:solidFill>
                <a:latin typeface="Poppins"/>
                <a:ea typeface="Poppins"/>
                <a:cs typeface="Poppins"/>
                <a:sym typeface="Poppins"/>
              </a:endParaRPr>
            </a:p>
          </p:txBody>
        </p:sp>
      </p:grpSp>
      <p:sp>
        <p:nvSpPr>
          <p:cNvPr id="118" name="Google Shape;118;p11"/>
          <p:cNvSpPr txBox="1"/>
          <p:nvPr>
            <p:ph idx="2" type="body"/>
          </p:nvPr>
        </p:nvSpPr>
        <p:spPr>
          <a:xfrm>
            <a:off x="612750" y="631025"/>
            <a:ext cx="5742300" cy="230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19" name="Google Shape;119;p11"/>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20" name="Google Shape;120;p11"/>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21" name="Google Shape;121;p11"/>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12"/>
          <p:cNvGrpSpPr/>
          <p:nvPr/>
        </p:nvGrpSpPr>
        <p:grpSpPr>
          <a:xfrm>
            <a:off x="7076267" y="2826228"/>
            <a:ext cx="4062382" cy="5653174"/>
            <a:chOff x="3217948" y="1285175"/>
            <a:chExt cx="1847377" cy="2570676"/>
          </a:xfrm>
        </p:grpSpPr>
        <p:sp>
          <p:nvSpPr>
            <p:cNvPr id="128" name="Google Shape;128;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29" name="Google Shape;129;p12"/>
            <p:cNvSpPr txBox="1"/>
            <p:nvPr/>
          </p:nvSpPr>
          <p:spPr>
            <a:xfrm>
              <a:off x="3217948" y="1978652"/>
              <a:ext cx="15945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700" u="none" cap="none" strike="noStrike">
                  <a:solidFill>
                    <a:schemeClr val="lt1"/>
                  </a:solidFill>
                  <a:latin typeface="Poppins"/>
                  <a:ea typeface="Poppins"/>
                  <a:cs typeface="Poppins"/>
                  <a:sym typeface="Poppins"/>
                </a:rPr>
                <a:t>ch</a:t>
              </a:r>
              <a:endParaRPr b="1" i="0" sz="15700" u="none" cap="none" strike="noStrike">
                <a:solidFill>
                  <a:srgbClr val="000000"/>
                </a:solidFill>
                <a:latin typeface="Poppins"/>
                <a:ea typeface="Poppins"/>
                <a:cs typeface="Poppins"/>
                <a:sym typeface="Poppins"/>
              </a:endParaRPr>
            </a:p>
          </p:txBody>
        </p:sp>
      </p:grpSp>
      <p:grpSp>
        <p:nvGrpSpPr>
          <p:cNvPr id="130" name="Google Shape;130;p12"/>
          <p:cNvGrpSpPr/>
          <p:nvPr/>
        </p:nvGrpSpPr>
        <p:grpSpPr>
          <a:xfrm>
            <a:off x="10144528" y="3694312"/>
            <a:ext cx="5650218" cy="3749437"/>
            <a:chOff x="4613246" y="1679920"/>
            <a:chExt cx="2569449" cy="1704987"/>
          </a:xfrm>
        </p:grpSpPr>
        <p:sp>
          <p:nvSpPr>
            <p:cNvPr id="131" name="Google Shape;131;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132" name="Google Shape;132;p12"/>
            <p:cNvSpPr txBox="1"/>
            <p:nvPr/>
          </p:nvSpPr>
          <p:spPr>
            <a:xfrm>
              <a:off x="5033820" y="1679920"/>
              <a:ext cx="17283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1700" u="none" cap="none" strike="noStrike">
                  <a:solidFill>
                    <a:schemeClr val="lt1"/>
                  </a:solidFill>
                  <a:latin typeface="Poppins"/>
                  <a:ea typeface="Poppins"/>
                  <a:cs typeface="Poppins"/>
                  <a:sym typeface="Poppins"/>
                </a:rPr>
                <a:t>o</a:t>
              </a:r>
              <a:endParaRPr b="1" i="0" sz="21700" u="none" cap="none" strike="noStrike">
                <a:solidFill>
                  <a:srgbClr val="000000"/>
                </a:solidFill>
                <a:latin typeface="Poppins"/>
                <a:ea typeface="Poppins"/>
                <a:cs typeface="Poppins"/>
                <a:sym typeface="Poppins"/>
              </a:endParaRPr>
            </a:p>
          </p:txBody>
        </p:sp>
      </p:grpSp>
      <p:grpSp>
        <p:nvGrpSpPr>
          <p:cNvPr id="133" name="Google Shape;133;p12"/>
          <p:cNvGrpSpPr/>
          <p:nvPr/>
        </p:nvGrpSpPr>
        <p:grpSpPr>
          <a:xfrm>
            <a:off x="14814333" y="2812099"/>
            <a:ext cx="3773759" cy="5655643"/>
            <a:chOff x="6736850" y="1278750"/>
            <a:chExt cx="1716125" cy="2571799"/>
          </a:xfrm>
        </p:grpSpPr>
        <p:pic>
          <p:nvPicPr>
            <p:cNvPr id="134" name="Google Shape;134;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35" name="Google Shape;135;p12"/>
            <p:cNvSpPr txBox="1"/>
            <p:nvPr/>
          </p:nvSpPr>
          <p:spPr>
            <a:xfrm>
              <a:off x="6858475" y="16799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1700" u="none" cap="none" strike="noStrike">
                  <a:solidFill>
                    <a:schemeClr val="lt1"/>
                  </a:solidFill>
                  <a:latin typeface="Poppins"/>
                  <a:ea typeface="Poppins"/>
                  <a:cs typeface="Poppins"/>
                  <a:sym typeface="Poppins"/>
                </a:rPr>
                <a:t>p</a:t>
              </a:r>
              <a:endParaRPr b="1" i="0" sz="21700" u="none" cap="none" strike="noStrike">
                <a:solidFill>
                  <a:srgbClr val="000000"/>
                </a:solidFill>
                <a:latin typeface="Poppins"/>
                <a:ea typeface="Poppins"/>
                <a:cs typeface="Poppins"/>
                <a:sym typeface="Poppins"/>
              </a:endParaRPr>
            </a:p>
          </p:txBody>
        </p:sp>
      </p:grpSp>
      <p:sp>
        <p:nvSpPr>
          <p:cNvPr id="136" name="Google Shape;136;p12"/>
          <p:cNvSpPr txBox="1"/>
          <p:nvPr>
            <p:ph idx="2" type="body"/>
          </p:nvPr>
        </p:nvSpPr>
        <p:spPr>
          <a:xfrm>
            <a:off x="612750" y="631025"/>
            <a:ext cx="5742300" cy="248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37" name="Google Shape;137;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8" name="Google Shape;138;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13"/>
          <p:cNvGrpSpPr/>
          <p:nvPr/>
        </p:nvGrpSpPr>
        <p:grpSpPr>
          <a:xfrm>
            <a:off x="10027634" y="4187323"/>
            <a:ext cx="5833157" cy="3109759"/>
            <a:chOff x="5784675" y="818500"/>
            <a:chExt cx="2737800" cy="1941900"/>
          </a:xfrm>
        </p:grpSpPr>
        <p:sp>
          <p:nvSpPr>
            <p:cNvPr id="145" name="Google Shape;145;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6" name="Google Shape;146;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Questrial"/>
                  <a:ea typeface="Questrial"/>
                  <a:cs typeface="Questrial"/>
                  <a:sym typeface="Questrial"/>
                </a:rPr>
                <a:t>some</a:t>
              </a:r>
              <a:endParaRPr b="1" i="0" sz="11000" u="none" cap="none" strike="noStrike">
                <a:solidFill>
                  <a:schemeClr val="accent2"/>
                </a:solidFill>
                <a:latin typeface="Questrial"/>
                <a:ea typeface="Questrial"/>
                <a:cs typeface="Questrial"/>
                <a:sym typeface="Questrial"/>
              </a:endParaRPr>
            </a:p>
          </p:txBody>
        </p:sp>
      </p:grpSp>
      <p:sp>
        <p:nvSpPr>
          <p:cNvPr id="147" name="Google Shape;147;p13"/>
          <p:cNvSpPr/>
          <p:nvPr/>
        </p:nvSpPr>
        <p:spPr>
          <a:xfrm>
            <a:off x="11872672" y="4993410"/>
            <a:ext cx="862200" cy="1497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8" name="Google Shape;148;p13"/>
          <p:cNvSpPr/>
          <p:nvPr/>
        </p:nvSpPr>
        <p:spPr>
          <a:xfrm>
            <a:off x="13910485" y="4993410"/>
            <a:ext cx="862200" cy="1497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9" name="Google Shape;149;p13"/>
          <p:cNvSpPr txBox="1"/>
          <p:nvPr>
            <p:ph idx="2" type="body"/>
          </p:nvPr>
        </p:nvSpPr>
        <p:spPr>
          <a:xfrm>
            <a:off x="612750" y="631025"/>
            <a:ext cx="5742300" cy="3397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a:p>
            <a:pPr indent="0" lvl="0" marL="0" rtl="0" algn="l">
              <a:lnSpc>
                <a:spcPct val="100000"/>
              </a:lnSpc>
              <a:spcBef>
                <a:spcPts val="0"/>
              </a:spcBef>
              <a:spcAft>
                <a:spcPts val="0"/>
              </a:spcAft>
              <a:buSzPts val="7600"/>
              <a:buNone/>
            </a:pPr>
            <a:r>
              <a:t/>
            </a:r>
            <a:endParaRPr sz="7200"/>
          </a:p>
        </p:txBody>
      </p:sp>
      <p:sp>
        <p:nvSpPr>
          <p:cNvPr id="150" name="Google Shape;150;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51" name="Google Shape;151;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52" name="Google Shape;152;p13"/>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53" name="Google Shape;153;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900"/>
                                        <p:tgtEl>
                                          <p:spTgt spid="144"/>
                                        </p:tgtEl>
                                        <p:attrNameLst>
                                          <p:attrName>ppt_w</p:attrName>
                                        </p:attrNameLst>
                                      </p:cBhvr>
                                      <p:tavLst>
                                        <p:tav fmla="" tm="0">
                                          <p:val>
                                            <p:strVal val="0"/>
                                          </p:val>
                                        </p:tav>
                                        <p:tav fmla="" tm="100000">
                                          <p:val>
                                            <p:strVal val="#ppt_w"/>
                                          </p:val>
                                        </p:tav>
                                      </p:tavLst>
                                    </p:anim>
                                    <p:anim calcmode="lin" valueType="num">
                                      <p:cBhvr additive="base">
                                        <p:cTn dur="900"/>
                                        <p:tgtEl>
                                          <p:spTgt spid="1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