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8"/>
  </p:notesMasterIdLst>
  <p:sldIdLst>
    <p:sldId id="256" r:id="rId2"/>
    <p:sldId id="257" r:id="rId3"/>
    <p:sldId id="258" r:id="rId4"/>
    <p:sldId id="259" r:id="rId5"/>
    <p:sldId id="260" r:id="rId6"/>
    <p:sldId id="261" r:id="rId7"/>
  </p:sldIdLst>
  <p:sldSz cx="20104100" cy="11309350"/>
  <p:notesSz cx="9144000" cy="6858000"/>
  <p:embeddedFontLst>
    <p:embeddedFont>
      <p:font typeface="Poppins" panose="00000500000000000000" pitchFamily="2" charset="0"/>
      <p:regular r:id="rId9"/>
      <p:bold r:id="rId10"/>
      <p:italic r:id="rId11"/>
      <p:boldItalic r:id="rId12"/>
    </p:embeddedFont>
    <p:embeddedFont>
      <p:font typeface="Poppins Black" panose="00000A00000000000000" pitchFamily="2" charset="0"/>
      <p:bold r:id="rId13"/>
      <p:boldItalic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688">
          <p15:clr>
            <a:srgbClr val="A4A3A4"/>
          </p15:clr>
        </p15:guide>
        <p15:guide id="2" pos="317">
          <p15:clr>
            <a:srgbClr val="A4A3A4"/>
          </p15:clr>
        </p15:guide>
        <p15:guide id="3" orient="horz" pos="158">
          <p15:clr>
            <a:srgbClr val="9AA0A6"/>
          </p15:clr>
        </p15:guide>
        <p15:guide id="4" orient="horz" pos="2454">
          <p15:clr>
            <a:srgbClr val="9AA0A6"/>
          </p15:clr>
        </p15:guide>
        <p15:guide id="5" pos="6391">
          <p15:clr>
            <a:srgbClr val="9AA0A6"/>
          </p15:clr>
        </p15:guide>
        <p15:guide id="6" pos="7021">
          <p15:clr>
            <a:srgbClr val="747775"/>
          </p15:clr>
        </p15:guide>
        <p15:guide id="7" pos="4554">
          <p15:clr>
            <a:srgbClr val="747775"/>
          </p15:clr>
        </p15:guide>
        <p15:guide id="8" pos="7227">
          <p15:clr>
            <a:srgbClr val="747775"/>
          </p15:clr>
        </p15:guide>
        <p15:guide id="9" pos="996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8" d="100"/>
          <a:sy n="28" d="100"/>
        </p:scale>
        <p:origin x="1075" y="72"/>
      </p:cViewPr>
      <p:guideLst>
        <p:guide orient="horz" pos="4688"/>
        <p:guide pos="317"/>
        <p:guide orient="horz" pos="158"/>
        <p:guide orient="horz" pos="2454"/>
        <p:guide pos="6391"/>
        <p:guide pos="7021"/>
        <p:guide pos="4554"/>
        <p:guide pos="7227"/>
        <p:guide pos="99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Poppins"/>
                <a:ea typeface="Poppins"/>
                <a:cs typeface="Poppins"/>
                <a:sym typeface="Poppins"/>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 name="Google Shape;45;p1: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See lesson plan for specific instructional guidance.</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Introduce the Sound! </a:t>
            </a:r>
            <a:endParaRPr sz="12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Say: Learning new sounds is so cool! Repeat our chant after me!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"It's time to learn new sounds!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We use the sound rule to help us read!"</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Do: Say one sentence at a time of the Introduce the Sound chant and ask the students to repeat after you.</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Say: Let's learn a super cool new rule today!</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Say: We'll be exploring consonant consonant vowel consonant (CCVC) words that use a consonant blend. Remember, a consonant blend is when two consonants are side by side. When you read them, you hear both of their sounds blend in the word. Today we'll be decoding words that have "blends". Words in this unit will begin with two consonants, then have a vowel, and finish with a consonant. When we read CCVC words, we use the short vowel sound. For example, grid is a CCVC word with a consonant blend, so we read the word /g/ /r/ /i/ /d/ = grid. Let's review the short sounds of the vowels.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Do: Show the </a:t>
            </a:r>
            <a:r>
              <a:rPr lang="en" sz="1200" b="1">
                <a:solidFill>
                  <a:schemeClr val="dk1"/>
                </a:solidFill>
              </a:rPr>
              <a:t>a, e, i, o, u sound letter cards</a:t>
            </a:r>
            <a:r>
              <a:rPr lang="en" sz="1200">
                <a:solidFill>
                  <a:schemeClr val="dk1"/>
                </a:solidFill>
              </a:rPr>
              <a:t> and review the sounds.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Say: Let's practice reading our CCVC words!</a:t>
            </a:r>
            <a:endParaRPr sz="1200" b="1">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txBox="1">
            <a:spLocks noGrp="1"/>
          </p:cNvSpPr>
          <p:nvPr>
            <p:ph type="body" idx="1"/>
          </p:nvPr>
        </p:nvSpPr>
        <p:spPr>
          <a:xfrm>
            <a:off x="130629" y="1395523"/>
            <a:ext cx="8882800" cy="523755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See lesson plan for specific instructional guidance.</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Blend the Sounds! </a:t>
            </a:r>
            <a:endParaRPr sz="12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Say: Blending sounds helps us read the words smoothly! Repeat our chant after me!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"It's time to blend the sounds!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It's time to blend the sounds to help us read the words smoothly!"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Do: Say one sentence at a time of the Blend the Sounds chant and ask the students to repeat after you.</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Say: Let's practice blending the sounds in some words today!</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Say: When we blend the sounds in words, it helps us read the words smoothly. Let's try it. A consonant blend is when you have 2 consonants next to one another in a word. When this happens, you make the sound of each consonant when reading the word. Let me give you an example.</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Do: Point to the word </a:t>
            </a:r>
            <a:r>
              <a:rPr lang="en" sz="1200" i="1">
                <a:solidFill>
                  <a:schemeClr val="dk1"/>
                </a:solidFill>
              </a:rPr>
              <a:t>stun</a:t>
            </a:r>
            <a:r>
              <a:rPr lang="en" sz="1200">
                <a:solidFill>
                  <a:schemeClr val="dk1"/>
                </a:solidFill>
              </a:rPr>
              <a:t>.</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Say: This word begins with 2 consonants, s-t</a:t>
            </a:r>
            <a:r>
              <a:rPr lang="en" sz="1200" i="1">
                <a:solidFill>
                  <a:schemeClr val="dk1"/>
                </a:solidFill>
              </a:rPr>
              <a:t>.</a:t>
            </a:r>
            <a:r>
              <a:rPr lang="en" sz="1200">
                <a:solidFill>
                  <a:schemeClr val="dk1"/>
                </a:solidFill>
              </a:rPr>
              <a:t> Next comes a vowel, u. It ends with another consonant, n. This is a CCVC word or closed syllable, because it ends with a consonant. Because it's a CCVC word, or a closed consonant, I know that I will use the short vowel sound for u, /u/. Now that I know what kind of word it is, and what vowel sound to use, I can blend the sounds together to read the word. Remember, when reading a word with a consonant blend, we say the sounds of both consonants. /s/ /t /u/ /n/ = stun. Let's segment and blend the word together now. Use your </a:t>
            </a:r>
            <a:r>
              <a:rPr lang="en" sz="1200" b="1">
                <a:solidFill>
                  <a:schemeClr val="dk1"/>
                </a:solidFill>
              </a:rPr>
              <a:t>Double Decker Elkonin Boxes</a:t>
            </a:r>
            <a:r>
              <a:rPr lang="en" sz="1200">
                <a:solidFill>
                  <a:schemeClr val="dk1"/>
                </a:solidFill>
              </a:rPr>
              <a:t>.</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Do: Segment and blend the word </a:t>
            </a:r>
            <a:r>
              <a:rPr lang="en" sz="1200" i="1">
                <a:solidFill>
                  <a:schemeClr val="dk1"/>
                </a:solidFill>
              </a:rPr>
              <a:t>stun</a:t>
            </a:r>
            <a:r>
              <a:rPr lang="en" sz="1200">
                <a:solidFill>
                  <a:schemeClr val="dk1"/>
                </a:solidFill>
              </a:rPr>
              <a:t>.</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Say: Let's look at another word.</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Do: Point to the word </a:t>
            </a:r>
            <a:r>
              <a:rPr lang="en" sz="1200" i="1">
                <a:solidFill>
                  <a:schemeClr val="dk1"/>
                </a:solidFill>
              </a:rPr>
              <a:t>skip</a:t>
            </a:r>
            <a:r>
              <a:rPr lang="en" sz="1200">
                <a:solidFill>
                  <a:schemeClr val="dk1"/>
                </a:solidFill>
              </a:rPr>
              <a:t>.</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Say: This word begins with 2 consonants, /s/ and /k/. Next comes a vowel, i. It ends with another consonant, p. This is a CCVC word and a closed syllable, because it ends with a consonant. Because it's a CCVC word, or a closed consonant, I know that I will use the short vowel sound for i, /i/. Remember, when reading a word with a consonant blend, we say the sounds of both consonants. Now that I know what kind of word it is, and what vowel sound to use, I can blend the sounds together to read the word. /s/ /k/ /i/ /p/ = skip. Let's blend it together now. Use your </a:t>
            </a:r>
            <a:r>
              <a:rPr lang="en" sz="1200" b="1">
                <a:solidFill>
                  <a:schemeClr val="dk1"/>
                </a:solidFill>
              </a:rPr>
              <a:t>Double Decker Elkonin Boxes</a:t>
            </a:r>
            <a:r>
              <a:rPr lang="en" sz="1200">
                <a:solidFill>
                  <a:schemeClr val="dk1"/>
                </a:solidFill>
              </a:rPr>
              <a:t>.</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Do: Listen as students blend the word. Take notes on the students that can accurately blend the CCVC word and students that may need reteaching and/or additional support.</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Say: Great thinking! Awesome job blending the sounds today!</a:t>
            </a:r>
            <a:endParaRPr sz="1200" b="1">
              <a:solidFill>
                <a:schemeClr val="dk1"/>
              </a:solidFill>
            </a:endParaRPr>
          </a:p>
        </p:txBody>
      </p:sp>
      <p:sp>
        <p:nvSpPr>
          <p:cNvPr id="66" name="Google Shape;66;p2:notes"/>
          <p:cNvSpPr txBox="1">
            <a:spLocks noGrp="1"/>
          </p:cNvSpPr>
          <p:nvPr>
            <p:ph type="sldNum" idx="12"/>
          </p:nvPr>
        </p:nvSpPr>
        <p:spPr>
          <a:xfrm>
            <a:off x="5181600" y="6513513"/>
            <a:ext cx="3962400" cy="34447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Poppins"/>
                <a:ea typeface="Poppins"/>
                <a:cs typeface="Poppins"/>
                <a:sym typeface="Poppins"/>
              </a:rPr>
              <a:t>2</a:t>
            </a:fld>
            <a:endParaRPr sz="1400" b="0" i="0" u="none" strike="noStrike" cap="none">
              <a:solidFill>
                <a:srgbClr val="000000"/>
              </a:solidFill>
              <a:latin typeface="Poppins"/>
              <a:ea typeface="Poppins"/>
              <a:cs typeface="Poppins"/>
              <a:sym typeface="Poppins"/>
            </a:endParaRPr>
          </a:p>
        </p:txBody>
      </p:sp>
      <p:sp>
        <p:nvSpPr>
          <p:cNvPr id="67" name="Google Shape;67;p2:notes"/>
          <p:cNvSpPr>
            <a:spLocks noGrp="1" noRot="1" noChangeAspect="1"/>
          </p:cNvSpPr>
          <p:nvPr>
            <p:ph type="sldImg" idx="2"/>
          </p:nvPr>
        </p:nvSpPr>
        <p:spPr>
          <a:xfrm>
            <a:off x="128588"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txBox="1">
            <a:spLocks noGrp="1"/>
          </p:cNvSpPr>
          <p:nvPr>
            <p:ph type="body" idx="1"/>
          </p:nvPr>
        </p:nvSpPr>
        <p:spPr>
          <a:xfrm>
            <a:off x="130629" y="1395523"/>
            <a:ext cx="8882800" cy="523755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See lesson plan for specific instructional guidance.</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Read the Words! </a:t>
            </a:r>
            <a:endParaRPr sz="12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Say: When we practice reading the words, it can help us read the words faster and faster. This helps us learn to read smoothly like when we are speaking! Repeat our chant after me!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"It's time to read the words!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It's time to read the words, so we can read smoothly, like we are speaking!"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Do: Say one sentence at a time of the Read the Words chant and ask the students to repeat after you.</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Say: Let's practice reading words today!</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Say: We are going to read the words. When we practice reading the words, it helps us read faster and faster. This helps us focus on what we can learn from the words. Let's look at the first word.</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Do: Point to the word </a:t>
            </a:r>
            <a:r>
              <a:rPr lang="en" sz="1200" i="1">
                <a:solidFill>
                  <a:schemeClr val="dk1"/>
                </a:solidFill>
              </a:rPr>
              <a:t>scan.</a:t>
            </a:r>
            <a:endParaRPr sz="1200" i="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Say: When we read this word, we look to see what spelling pattern it uses so we know what vowel sound to make. I see a CCVC spelling pattern. We'll use the short vowel sound. Remember, when reading a word with a consonant blend, we say the sounds of both consonants. /s/ /k/ /a/ /n/ = scan. Your turn. Use your </a:t>
            </a:r>
            <a:r>
              <a:rPr lang="en" sz="1200" b="1">
                <a:solidFill>
                  <a:schemeClr val="dk1"/>
                </a:solidFill>
              </a:rPr>
              <a:t>Double Decker Elkonin Boxes</a:t>
            </a:r>
            <a:r>
              <a:rPr lang="en" sz="1200">
                <a:solidFill>
                  <a:schemeClr val="dk1"/>
                </a:solidFill>
              </a:rPr>
              <a:t>.</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Do: Listen as students read the word. Take notes on the students that can accurately articulate the sounds and read the word and students that may need reteaching and/or additional support.</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Say: Yes, the word is "scan". Let's look at the next word. How would you read this word?</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Do: Point to the word </a:t>
            </a:r>
            <a:r>
              <a:rPr lang="en" sz="1200" i="1">
                <a:solidFill>
                  <a:schemeClr val="dk1"/>
                </a:solidFill>
              </a:rPr>
              <a:t>brim. </a:t>
            </a:r>
            <a:r>
              <a:rPr lang="en" sz="1200">
                <a:solidFill>
                  <a:schemeClr val="dk1"/>
                </a:solidFill>
              </a:rPr>
              <a:t>Listen as students read the word. Take notes on the students that can accurately articulate the sound and read the word and students that may need reteaching and/or additional support.</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Say: Yes, the word is </a:t>
            </a:r>
            <a:r>
              <a:rPr lang="en" sz="1200" i="1">
                <a:solidFill>
                  <a:schemeClr val="dk1"/>
                </a:solidFill>
              </a:rPr>
              <a:t>brim</a:t>
            </a:r>
            <a:r>
              <a:rPr lang="en" sz="1200">
                <a:solidFill>
                  <a:schemeClr val="dk1"/>
                </a:solidFill>
              </a:rPr>
              <a:t>. One more.</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Do: Point to the word </a:t>
            </a:r>
            <a:r>
              <a:rPr lang="en" sz="1200" i="1">
                <a:solidFill>
                  <a:schemeClr val="dk1"/>
                </a:solidFill>
              </a:rPr>
              <a:t>bran</a:t>
            </a:r>
            <a:r>
              <a:rPr lang="en" sz="1200">
                <a:solidFill>
                  <a:schemeClr val="dk1"/>
                </a:solidFill>
              </a:rPr>
              <a:t>. Listen as students read the word. Take notes on the students that can accurately articulate the sound and read the word and students that may need reteaching and/or additional support.</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Say: Great thinking! Awesome job reading the words today!</a:t>
            </a:r>
            <a:endParaRPr sz="1200" b="1">
              <a:solidFill>
                <a:schemeClr val="dk1"/>
              </a:solidFill>
            </a:endParaRPr>
          </a:p>
        </p:txBody>
      </p:sp>
      <p:sp>
        <p:nvSpPr>
          <p:cNvPr id="89" name="Google Shape;89;p3:notes"/>
          <p:cNvSpPr txBox="1">
            <a:spLocks noGrp="1"/>
          </p:cNvSpPr>
          <p:nvPr>
            <p:ph type="sldNum" idx="12"/>
          </p:nvPr>
        </p:nvSpPr>
        <p:spPr>
          <a:xfrm>
            <a:off x="5181600" y="6513513"/>
            <a:ext cx="3962400" cy="34447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Poppins"/>
                <a:ea typeface="Poppins"/>
                <a:cs typeface="Poppins"/>
                <a:sym typeface="Poppins"/>
              </a:rPr>
              <a:t>3</a:t>
            </a:fld>
            <a:endParaRPr sz="1400" b="0" i="0" u="none" strike="noStrike" cap="none">
              <a:solidFill>
                <a:srgbClr val="000000"/>
              </a:solidFill>
              <a:latin typeface="Poppins"/>
              <a:ea typeface="Poppins"/>
              <a:cs typeface="Poppins"/>
              <a:sym typeface="Poppins"/>
            </a:endParaRPr>
          </a:p>
        </p:txBody>
      </p:sp>
      <p:sp>
        <p:nvSpPr>
          <p:cNvPr id="90" name="Google Shape;90;p3:notes"/>
          <p:cNvSpPr>
            <a:spLocks noGrp="1" noRot="1" noChangeAspect="1"/>
          </p:cNvSpPr>
          <p:nvPr>
            <p:ph type="sldImg" idx="2"/>
          </p:nvPr>
        </p:nvSpPr>
        <p:spPr>
          <a:xfrm>
            <a:off x="128588"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130629" y="1395523"/>
            <a:ext cx="8882800" cy="523755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See lesson plan for specific instructional guidance.</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Decode the Words! </a:t>
            </a:r>
            <a:endParaRPr sz="12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Say: Decoding is when you break up the sounds in a word and read each sound one at a time. Then you blend the sounds together to read the word! Repeat our chant after me!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"It's time to decode the sounds in the words!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It's time to decode the sounds in the words so we can read the words!"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Do: Say one sentence at a time of the Decode the Words chant and ask the students to repeat after you.</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Say: Let's practice decoding the sounds in words today!</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Say: We are going to decode the words. Remember, decoding is when you break up the sounds in a word and read each sound one at a time. Then you blend the sounds together to read the word! When we decode the sounds in words, it helps us read the words correctly. Look at our words for today.</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Do: Point to the words.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Say: First, look at the spelling pattern to decide what vowel sound to use. Next, say each sound. Finally, blend the sounds together to read the words.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Do: Partner students.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Say: You and your partner work together to decode these words (</a:t>
            </a:r>
            <a:r>
              <a:rPr lang="en" sz="1200" b="1" i="1">
                <a:solidFill>
                  <a:schemeClr val="dk1"/>
                </a:solidFill>
              </a:rPr>
              <a:t>prim, skim, slop, stun, plop</a:t>
            </a:r>
            <a:r>
              <a:rPr lang="en" sz="1200" i="1">
                <a:solidFill>
                  <a:schemeClr val="dk1"/>
                </a:solidFill>
              </a:rPr>
              <a:t>). </a:t>
            </a:r>
            <a:r>
              <a:rPr lang="en" sz="1200">
                <a:solidFill>
                  <a:schemeClr val="dk1"/>
                </a:solidFill>
              </a:rPr>
              <a:t>I'll be by to listen. Use your </a:t>
            </a:r>
            <a:r>
              <a:rPr lang="en" sz="1200" b="1">
                <a:solidFill>
                  <a:schemeClr val="dk1"/>
                </a:solidFill>
              </a:rPr>
              <a:t>Double Decker Elkonin Boxes</a:t>
            </a:r>
            <a:r>
              <a:rPr lang="en" sz="1200">
                <a:solidFill>
                  <a:schemeClr val="dk1"/>
                </a:solidFill>
              </a:rPr>
              <a:t>.</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Do: Listen as students decode the word. Take notes on the students that can accurately articulate the sounds and read the word and students that may need reteaching and/or additional support.</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Say: Great thinking! Awesome job decoding words today!</a:t>
            </a:r>
            <a:endParaRPr sz="1200" b="1">
              <a:solidFill>
                <a:schemeClr val="dk1"/>
              </a:solidFill>
            </a:endParaRPr>
          </a:p>
        </p:txBody>
      </p:sp>
      <p:sp>
        <p:nvSpPr>
          <p:cNvPr id="109" name="Google Shape;109;p4:notes"/>
          <p:cNvSpPr txBox="1">
            <a:spLocks noGrp="1"/>
          </p:cNvSpPr>
          <p:nvPr>
            <p:ph type="sldNum" idx="12"/>
          </p:nvPr>
        </p:nvSpPr>
        <p:spPr>
          <a:xfrm>
            <a:off x="5181600" y="6513513"/>
            <a:ext cx="3962400" cy="34447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Poppins"/>
                <a:ea typeface="Poppins"/>
                <a:cs typeface="Poppins"/>
                <a:sym typeface="Poppins"/>
              </a:rPr>
              <a:t>4</a:t>
            </a:fld>
            <a:endParaRPr sz="1400" b="0" i="0" u="none" strike="noStrike" cap="none">
              <a:solidFill>
                <a:srgbClr val="000000"/>
              </a:solidFill>
              <a:latin typeface="Poppins"/>
              <a:ea typeface="Poppins"/>
              <a:cs typeface="Poppins"/>
              <a:sym typeface="Poppins"/>
            </a:endParaRPr>
          </a:p>
        </p:txBody>
      </p:sp>
      <p:sp>
        <p:nvSpPr>
          <p:cNvPr id="110" name="Google Shape;110;p4:notes"/>
          <p:cNvSpPr>
            <a:spLocks noGrp="1" noRot="1" noChangeAspect="1"/>
          </p:cNvSpPr>
          <p:nvPr>
            <p:ph type="sldImg" idx="2"/>
          </p:nvPr>
        </p:nvSpPr>
        <p:spPr>
          <a:xfrm>
            <a:off x="128588"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txBox="1">
            <a:spLocks noGrp="1"/>
          </p:cNvSpPr>
          <p:nvPr>
            <p:ph type="body" idx="1"/>
          </p:nvPr>
        </p:nvSpPr>
        <p:spPr>
          <a:xfrm>
            <a:off x="130629" y="1395523"/>
            <a:ext cx="8882800" cy="523755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See lesson plan for specific instructional guidance.</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Follow the directions to administer the Formative Assessment for Level A, Unit 4. </a:t>
            </a:r>
            <a:endParaRPr sz="1200" b="1">
              <a:solidFill>
                <a:schemeClr val="dk1"/>
              </a:solidFill>
            </a:endParaRPr>
          </a:p>
        </p:txBody>
      </p:sp>
      <p:sp>
        <p:nvSpPr>
          <p:cNvPr id="119" name="Google Shape;119;p5:notes"/>
          <p:cNvSpPr txBox="1">
            <a:spLocks noGrp="1"/>
          </p:cNvSpPr>
          <p:nvPr>
            <p:ph type="sldNum" idx="12"/>
          </p:nvPr>
        </p:nvSpPr>
        <p:spPr>
          <a:xfrm>
            <a:off x="5181600" y="6513513"/>
            <a:ext cx="3962400" cy="34447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Poppins"/>
                <a:ea typeface="Poppins"/>
                <a:cs typeface="Poppins"/>
                <a:sym typeface="Poppins"/>
              </a:rPr>
              <a:t>5</a:t>
            </a:fld>
            <a:endParaRPr sz="1400" b="0" i="0" u="none" strike="noStrike" cap="none">
              <a:solidFill>
                <a:srgbClr val="000000"/>
              </a:solidFill>
              <a:latin typeface="Poppins"/>
              <a:ea typeface="Poppins"/>
              <a:cs typeface="Poppins"/>
              <a:sym typeface="Poppins"/>
            </a:endParaRPr>
          </a:p>
        </p:txBody>
      </p:sp>
      <p:sp>
        <p:nvSpPr>
          <p:cNvPr id="120" name="Google Shape;120;p5:notes"/>
          <p:cNvSpPr>
            <a:spLocks noGrp="1" noRot="1" noChangeAspect="1"/>
          </p:cNvSpPr>
          <p:nvPr>
            <p:ph type="sldImg" idx="2"/>
          </p:nvPr>
        </p:nvSpPr>
        <p:spPr>
          <a:xfrm>
            <a:off x="128588"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txBox="1">
            <a:spLocks noGrp="1"/>
          </p:cNvSpPr>
          <p:nvPr>
            <p:ph type="body" idx="1"/>
          </p:nvPr>
        </p:nvSpPr>
        <p:spPr>
          <a:xfrm>
            <a:off x="130629" y="1395523"/>
            <a:ext cx="8882800" cy="523755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See lesson plan for specific instructional guidance.</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Given that you need to administer Level A, Unit 4 Formative Assessment, there is no new HFW. If you have time, review previously taught words. </a:t>
            </a:r>
            <a:endParaRPr sz="1200" b="1">
              <a:solidFill>
                <a:schemeClr val="dk1"/>
              </a:solidFill>
            </a:endParaRPr>
          </a:p>
        </p:txBody>
      </p:sp>
      <p:sp>
        <p:nvSpPr>
          <p:cNvPr id="129" name="Google Shape;129;p6:notes"/>
          <p:cNvSpPr txBox="1">
            <a:spLocks noGrp="1"/>
          </p:cNvSpPr>
          <p:nvPr>
            <p:ph type="sldNum" idx="12"/>
          </p:nvPr>
        </p:nvSpPr>
        <p:spPr>
          <a:xfrm>
            <a:off x="5181600" y="6513513"/>
            <a:ext cx="3962400" cy="34447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Poppins"/>
                <a:ea typeface="Poppins"/>
                <a:cs typeface="Poppins"/>
                <a:sym typeface="Poppins"/>
              </a:rPr>
              <a:t>6</a:t>
            </a:fld>
            <a:endParaRPr sz="1400" b="0" i="0" u="none" strike="noStrike" cap="none">
              <a:solidFill>
                <a:srgbClr val="000000"/>
              </a:solidFill>
              <a:latin typeface="Poppins"/>
              <a:ea typeface="Poppins"/>
              <a:cs typeface="Poppins"/>
              <a:sym typeface="Poppins"/>
            </a:endParaRPr>
          </a:p>
        </p:txBody>
      </p:sp>
      <p:sp>
        <p:nvSpPr>
          <p:cNvPr id="130" name="Google Shape;130;p6:notes"/>
          <p:cNvSpPr>
            <a:spLocks noGrp="1" noRot="1" noChangeAspect="1"/>
          </p:cNvSpPr>
          <p:nvPr>
            <p:ph type="sldImg" idx="2"/>
          </p:nvPr>
        </p:nvSpPr>
        <p:spPr>
          <a:xfrm>
            <a:off x="128588"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3"/>
        <p:cNvGrpSpPr/>
        <p:nvPr/>
      </p:nvGrpSpPr>
      <p:grpSpPr>
        <a:xfrm>
          <a:off x="0" y="0"/>
          <a:ext cx="0" cy="0"/>
          <a:chOff x="0" y="0"/>
          <a:chExt cx="0" cy="0"/>
        </a:xfrm>
      </p:grpSpPr>
      <p:sp>
        <p:nvSpPr>
          <p:cNvPr id="14" name="Google Shape;14;p2"/>
          <p:cNvSpPr txBox="1">
            <a:spLocks noGrp="1"/>
          </p:cNvSpPr>
          <p:nvPr>
            <p:ph type="title"/>
          </p:nvPr>
        </p:nvSpPr>
        <p:spPr>
          <a:xfrm>
            <a:off x="5831842" y="0"/>
            <a:ext cx="9372020" cy="2600920"/>
          </a:xfrm>
          <a:prstGeom prst="rect">
            <a:avLst/>
          </a:prstGeom>
          <a:noFill/>
          <a:ln>
            <a:noFill/>
          </a:ln>
        </p:spPr>
        <p:txBody>
          <a:bodyPr spcFirstLastPara="1" wrap="square" lIns="205725" tIns="34275" rIns="68575" bIns="34275" anchor="ctr" anchorCtr="0">
            <a:noAutofit/>
          </a:bodyPr>
          <a:lstStyle>
            <a:lvl1pPr lvl="0" algn="l">
              <a:lnSpc>
                <a:spcPct val="90000"/>
              </a:lnSpc>
              <a:spcBef>
                <a:spcPts val="0"/>
              </a:spcBef>
              <a:spcAft>
                <a:spcPts val="0"/>
              </a:spcAft>
              <a:buClr>
                <a:srgbClr val="0771BA"/>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5831842" y="0"/>
            <a:ext cx="9372020" cy="2600920"/>
          </a:xfrm>
          <a:prstGeom prst="rect">
            <a:avLst/>
          </a:prstGeom>
          <a:noFill/>
          <a:ln>
            <a:noFill/>
          </a:ln>
        </p:spPr>
        <p:txBody>
          <a:bodyPr spcFirstLastPara="1" wrap="square" lIns="205725" tIns="34275" rIns="68575" bIns="34275" anchor="ctr" anchorCtr="0">
            <a:noAutofit/>
          </a:bodyPr>
          <a:lstStyle>
            <a:lvl1pPr lvl="0" algn="l">
              <a:lnSpc>
                <a:spcPct val="90000"/>
              </a:lnSpc>
              <a:spcBef>
                <a:spcPts val="0"/>
              </a:spcBef>
              <a:spcAft>
                <a:spcPts val="0"/>
              </a:spcAft>
              <a:buClr>
                <a:srgbClr val="0771BA"/>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 name="Google Shape;17;p3"/>
          <p:cNvSpPr txBox="1">
            <a:spLocks noGrp="1"/>
          </p:cNvSpPr>
          <p:nvPr>
            <p:ph type="body" idx="1"/>
          </p:nvPr>
        </p:nvSpPr>
        <p:spPr>
          <a:xfrm>
            <a:off x="0" y="375145"/>
            <a:ext cx="5766737" cy="905671"/>
          </a:xfrm>
          <a:prstGeom prst="rect">
            <a:avLst/>
          </a:prstGeom>
          <a:noFill/>
          <a:ln>
            <a:noFill/>
          </a:ln>
        </p:spPr>
        <p:txBody>
          <a:bodyPr spcFirstLastPara="1" wrap="square" lIns="68575" tIns="34275" rIns="68575" bIns="34275" anchor="t" anchorCtr="0">
            <a:noAutofit/>
          </a:bodyPr>
          <a:lstStyle>
            <a:lvl1pPr marL="457200" marR="0" lvl="0" indent="-361950" algn="l">
              <a:lnSpc>
                <a:spcPct val="90000"/>
              </a:lnSpc>
              <a:spcBef>
                <a:spcPts val="1759"/>
              </a:spcBef>
              <a:spcAft>
                <a:spcPts val="0"/>
              </a:spcAft>
              <a:buClr>
                <a:srgbClr val="0771BA"/>
              </a:buClr>
              <a:buSzPts val="2100"/>
              <a:buFont typeface="Arial"/>
              <a:buChar char="•"/>
              <a:defRPr sz="4617" b="1" i="0" u="none" strike="noStrike" cap="none">
                <a:solidFill>
                  <a:srgbClr val="0771BA"/>
                </a:solidFill>
                <a:latin typeface="Poppins"/>
                <a:ea typeface="Poppins"/>
                <a:cs typeface="Poppins"/>
                <a:sym typeface="Poppins"/>
              </a:defRPr>
            </a:lvl1pPr>
            <a:lvl2pPr marL="914400" marR="0" lvl="1" indent="-342900" algn="l">
              <a:lnSpc>
                <a:spcPct val="90000"/>
              </a:lnSpc>
              <a:spcBef>
                <a:spcPts val="879"/>
              </a:spcBef>
              <a:spcAft>
                <a:spcPts val="0"/>
              </a:spcAft>
              <a:buClr>
                <a:schemeClr val="dk1"/>
              </a:buClr>
              <a:buSzPts val="1800"/>
              <a:buFont typeface="Arial"/>
              <a:buChar char="•"/>
              <a:defRPr sz="3957" b="0" i="0" u="none" strike="noStrike" cap="none">
                <a:solidFill>
                  <a:schemeClr val="dk1"/>
                </a:solidFill>
                <a:latin typeface="Calibri"/>
                <a:ea typeface="Calibri"/>
                <a:cs typeface="Calibri"/>
                <a:sym typeface="Calibri"/>
              </a:defRPr>
            </a:lvl2pPr>
            <a:lvl3pPr marL="1371600" marR="0" lvl="2" indent="-323850" algn="l">
              <a:lnSpc>
                <a:spcPct val="90000"/>
              </a:lnSpc>
              <a:spcBef>
                <a:spcPts val="879"/>
              </a:spcBef>
              <a:spcAft>
                <a:spcPts val="0"/>
              </a:spcAft>
              <a:buClr>
                <a:schemeClr val="dk1"/>
              </a:buClr>
              <a:buSzPts val="1500"/>
              <a:buFont typeface="Arial"/>
              <a:buChar char="•"/>
              <a:defRPr sz="3298" b="0" i="0" u="none" strike="noStrike" cap="none">
                <a:solidFill>
                  <a:schemeClr val="dk1"/>
                </a:solidFill>
                <a:latin typeface="Calibri"/>
                <a:ea typeface="Calibri"/>
                <a:cs typeface="Calibri"/>
                <a:sym typeface="Calibri"/>
              </a:defRPr>
            </a:lvl3pPr>
            <a:lvl4pPr marL="1828800" marR="0" lvl="3"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4pPr>
            <a:lvl5pPr marL="2286000" marR="0" lvl="4"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5pPr>
            <a:lvl6pPr marL="2743200" marR="0" lvl="5"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6pPr>
            <a:lvl7pPr marL="3200400" marR="0" lvl="6"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7pPr>
            <a:lvl8pPr marL="3657600" marR="0" lvl="7"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8pPr>
            <a:lvl9pPr marL="4114800" marR="0" lvl="8"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9pPr>
          </a:lstStyle>
          <a:p>
            <a:endParaRPr/>
          </a:p>
        </p:txBody>
      </p:sp>
      <p:sp>
        <p:nvSpPr>
          <p:cNvPr id="18" name="Google Shape;18;p3"/>
          <p:cNvSpPr txBox="1">
            <a:spLocks noGrp="1"/>
          </p:cNvSpPr>
          <p:nvPr>
            <p:ph type="body" idx="2"/>
          </p:nvPr>
        </p:nvSpPr>
        <p:spPr>
          <a:xfrm>
            <a:off x="0" y="2602197"/>
            <a:ext cx="5832036" cy="3730206"/>
          </a:xfrm>
          <a:prstGeom prst="rect">
            <a:avLst/>
          </a:prstGeom>
          <a:noFill/>
          <a:ln>
            <a:noFill/>
          </a:ln>
        </p:spPr>
        <p:txBody>
          <a:bodyPr spcFirstLastPara="1" wrap="square" lIns="68575" tIns="34275" rIns="68575" bIns="34275" anchor="t" anchorCtr="0">
            <a:noAutofit/>
          </a:bodyPr>
          <a:lstStyle>
            <a:lvl1pPr marL="457200" marR="0" lvl="0" indent="-361950" algn="l">
              <a:lnSpc>
                <a:spcPct val="90000"/>
              </a:lnSpc>
              <a:spcBef>
                <a:spcPts val="1759"/>
              </a:spcBef>
              <a:spcAft>
                <a:spcPts val="0"/>
              </a:spcAft>
              <a:buClr>
                <a:srgbClr val="0771BA"/>
              </a:buClr>
              <a:buSzPts val="2100"/>
              <a:buFont typeface="Arial"/>
              <a:buChar char="•"/>
              <a:defRPr sz="4617" b="0" i="0" u="none" strike="noStrike" cap="none">
                <a:solidFill>
                  <a:srgbClr val="0771BA"/>
                </a:solidFill>
                <a:latin typeface="Poppins"/>
                <a:ea typeface="Poppins"/>
                <a:cs typeface="Poppins"/>
                <a:sym typeface="Poppins"/>
              </a:defRPr>
            </a:lvl1pPr>
            <a:lvl2pPr marL="914400" marR="0" lvl="1" indent="-342900" algn="l">
              <a:lnSpc>
                <a:spcPct val="90000"/>
              </a:lnSpc>
              <a:spcBef>
                <a:spcPts val="879"/>
              </a:spcBef>
              <a:spcAft>
                <a:spcPts val="0"/>
              </a:spcAft>
              <a:buClr>
                <a:srgbClr val="0771BA"/>
              </a:buClr>
              <a:buSzPts val="1800"/>
              <a:buFont typeface="Arial"/>
              <a:buChar char="•"/>
              <a:defRPr sz="3957" b="0" i="0" u="none" strike="noStrike" cap="none">
                <a:solidFill>
                  <a:srgbClr val="0771BA"/>
                </a:solidFill>
                <a:latin typeface="Calibri"/>
                <a:ea typeface="Calibri"/>
                <a:cs typeface="Calibri"/>
                <a:sym typeface="Calibri"/>
              </a:defRPr>
            </a:lvl2pPr>
            <a:lvl3pPr marL="1371600" marR="0" lvl="2" indent="-323850" algn="l">
              <a:lnSpc>
                <a:spcPct val="90000"/>
              </a:lnSpc>
              <a:spcBef>
                <a:spcPts val="879"/>
              </a:spcBef>
              <a:spcAft>
                <a:spcPts val="0"/>
              </a:spcAft>
              <a:buClr>
                <a:srgbClr val="0771BA"/>
              </a:buClr>
              <a:buSzPts val="1500"/>
              <a:buFont typeface="Arial"/>
              <a:buChar char="•"/>
              <a:defRPr sz="3298" b="0" i="0" u="none" strike="noStrike" cap="none">
                <a:solidFill>
                  <a:srgbClr val="0771BA"/>
                </a:solidFill>
                <a:latin typeface="Calibri"/>
                <a:ea typeface="Calibri"/>
                <a:cs typeface="Calibri"/>
                <a:sym typeface="Calibri"/>
              </a:defRPr>
            </a:lvl3pPr>
            <a:lvl4pPr marL="1828800" marR="0" lvl="3" indent="-317500" algn="l">
              <a:lnSpc>
                <a:spcPct val="90000"/>
              </a:lnSpc>
              <a:spcBef>
                <a:spcPts val="879"/>
              </a:spcBef>
              <a:spcAft>
                <a:spcPts val="0"/>
              </a:spcAft>
              <a:buClr>
                <a:srgbClr val="0771BA"/>
              </a:buClr>
              <a:buSzPts val="1400"/>
              <a:buFont typeface="Arial"/>
              <a:buChar char="•"/>
              <a:defRPr sz="3078" b="0" i="0" u="none" strike="noStrike" cap="none">
                <a:solidFill>
                  <a:srgbClr val="0771BA"/>
                </a:solidFill>
                <a:latin typeface="Calibri"/>
                <a:ea typeface="Calibri"/>
                <a:cs typeface="Calibri"/>
                <a:sym typeface="Calibri"/>
              </a:defRPr>
            </a:lvl4pPr>
            <a:lvl5pPr marL="2286000" marR="0" lvl="4" indent="-317500" algn="l">
              <a:lnSpc>
                <a:spcPct val="90000"/>
              </a:lnSpc>
              <a:spcBef>
                <a:spcPts val="879"/>
              </a:spcBef>
              <a:spcAft>
                <a:spcPts val="0"/>
              </a:spcAft>
              <a:buClr>
                <a:srgbClr val="0771BA"/>
              </a:buClr>
              <a:buSzPts val="1400"/>
              <a:buFont typeface="Arial"/>
              <a:buChar char="•"/>
              <a:defRPr sz="3078" b="0" i="0" u="none" strike="noStrike" cap="none">
                <a:solidFill>
                  <a:srgbClr val="0771BA"/>
                </a:solidFill>
                <a:latin typeface="Calibri"/>
                <a:ea typeface="Calibri"/>
                <a:cs typeface="Calibri"/>
                <a:sym typeface="Calibri"/>
              </a:defRPr>
            </a:lvl5pPr>
            <a:lvl6pPr marL="2743200" marR="0" lvl="5"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6pPr>
            <a:lvl7pPr marL="3200400" marR="0" lvl="6"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7pPr>
            <a:lvl8pPr marL="3657600" marR="0" lvl="7"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8pPr>
            <a:lvl9pPr marL="4114800" marR="0" lvl="8"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9pPr>
          </a:lstStyle>
          <a:p>
            <a:endParaRPr/>
          </a:p>
        </p:txBody>
      </p:sp>
      <p:sp>
        <p:nvSpPr>
          <p:cNvPr id="19" name="Google Shape;19;p3"/>
          <p:cNvSpPr txBox="1">
            <a:spLocks noGrp="1"/>
          </p:cNvSpPr>
          <p:nvPr>
            <p:ph type="body" idx="3"/>
          </p:nvPr>
        </p:nvSpPr>
        <p:spPr>
          <a:xfrm>
            <a:off x="-65442" y="6584031"/>
            <a:ext cx="5832036" cy="3730206"/>
          </a:xfrm>
          <a:prstGeom prst="rect">
            <a:avLst/>
          </a:prstGeom>
          <a:noFill/>
          <a:ln>
            <a:noFill/>
          </a:ln>
        </p:spPr>
        <p:txBody>
          <a:bodyPr spcFirstLastPara="1" wrap="square" lIns="68575" tIns="34275" rIns="68575" bIns="34275" anchor="t" anchorCtr="0">
            <a:noAutofit/>
          </a:bodyPr>
          <a:lstStyle>
            <a:lvl1pPr marL="457200" marR="0" lvl="0" indent="-361950" algn="l">
              <a:lnSpc>
                <a:spcPct val="90000"/>
              </a:lnSpc>
              <a:spcBef>
                <a:spcPts val="1759"/>
              </a:spcBef>
              <a:spcAft>
                <a:spcPts val="0"/>
              </a:spcAft>
              <a:buClr>
                <a:srgbClr val="0771BA"/>
              </a:buClr>
              <a:buSzPts val="2100"/>
              <a:buFont typeface="Arial"/>
              <a:buChar char="•"/>
              <a:defRPr sz="4617" b="0" i="0" u="none" strike="noStrike" cap="none">
                <a:solidFill>
                  <a:srgbClr val="0771BA"/>
                </a:solidFill>
                <a:latin typeface="Poppins"/>
                <a:ea typeface="Poppins"/>
                <a:cs typeface="Poppins"/>
                <a:sym typeface="Poppins"/>
              </a:defRPr>
            </a:lvl1pPr>
            <a:lvl2pPr marL="914400" marR="0" lvl="1" indent="-342900" algn="l">
              <a:lnSpc>
                <a:spcPct val="90000"/>
              </a:lnSpc>
              <a:spcBef>
                <a:spcPts val="879"/>
              </a:spcBef>
              <a:spcAft>
                <a:spcPts val="0"/>
              </a:spcAft>
              <a:buClr>
                <a:srgbClr val="0771BA"/>
              </a:buClr>
              <a:buSzPts val="1800"/>
              <a:buFont typeface="Arial"/>
              <a:buChar char="•"/>
              <a:defRPr sz="3957" b="0" i="0" u="none" strike="noStrike" cap="none">
                <a:solidFill>
                  <a:srgbClr val="0771BA"/>
                </a:solidFill>
                <a:latin typeface="Calibri"/>
                <a:ea typeface="Calibri"/>
                <a:cs typeface="Calibri"/>
                <a:sym typeface="Calibri"/>
              </a:defRPr>
            </a:lvl2pPr>
            <a:lvl3pPr marL="1371600" marR="0" lvl="2" indent="-323850" algn="l">
              <a:lnSpc>
                <a:spcPct val="90000"/>
              </a:lnSpc>
              <a:spcBef>
                <a:spcPts val="879"/>
              </a:spcBef>
              <a:spcAft>
                <a:spcPts val="0"/>
              </a:spcAft>
              <a:buClr>
                <a:srgbClr val="0771BA"/>
              </a:buClr>
              <a:buSzPts val="1500"/>
              <a:buFont typeface="Arial"/>
              <a:buChar char="•"/>
              <a:defRPr sz="3298" b="0" i="0" u="none" strike="noStrike" cap="none">
                <a:solidFill>
                  <a:srgbClr val="0771BA"/>
                </a:solidFill>
                <a:latin typeface="Calibri"/>
                <a:ea typeface="Calibri"/>
                <a:cs typeface="Calibri"/>
                <a:sym typeface="Calibri"/>
              </a:defRPr>
            </a:lvl3pPr>
            <a:lvl4pPr marL="1828800" marR="0" lvl="3" indent="-317500" algn="l">
              <a:lnSpc>
                <a:spcPct val="90000"/>
              </a:lnSpc>
              <a:spcBef>
                <a:spcPts val="879"/>
              </a:spcBef>
              <a:spcAft>
                <a:spcPts val="0"/>
              </a:spcAft>
              <a:buClr>
                <a:srgbClr val="0771BA"/>
              </a:buClr>
              <a:buSzPts val="1400"/>
              <a:buFont typeface="Arial"/>
              <a:buChar char="•"/>
              <a:defRPr sz="3078" b="0" i="0" u="none" strike="noStrike" cap="none">
                <a:solidFill>
                  <a:srgbClr val="0771BA"/>
                </a:solidFill>
                <a:latin typeface="Calibri"/>
                <a:ea typeface="Calibri"/>
                <a:cs typeface="Calibri"/>
                <a:sym typeface="Calibri"/>
              </a:defRPr>
            </a:lvl4pPr>
            <a:lvl5pPr marL="2286000" marR="0" lvl="4" indent="-317500" algn="l">
              <a:lnSpc>
                <a:spcPct val="90000"/>
              </a:lnSpc>
              <a:spcBef>
                <a:spcPts val="879"/>
              </a:spcBef>
              <a:spcAft>
                <a:spcPts val="0"/>
              </a:spcAft>
              <a:buClr>
                <a:srgbClr val="0771BA"/>
              </a:buClr>
              <a:buSzPts val="1400"/>
              <a:buFont typeface="Arial"/>
              <a:buChar char="•"/>
              <a:defRPr sz="3078" b="0" i="0" u="none" strike="noStrike" cap="none">
                <a:solidFill>
                  <a:srgbClr val="0771BA"/>
                </a:solidFill>
                <a:latin typeface="Calibri"/>
                <a:ea typeface="Calibri"/>
                <a:cs typeface="Calibri"/>
                <a:sym typeface="Calibri"/>
              </a:defRPr>
            </a:lvl5pPr>
            <a:lvl6pPr marL="2743200" marR="0" lvl="5"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6pPr>
            <a:lvl7pPr marL="3200400" marR="0" lvl="6"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7pPr>
            <a:lvl8pPr marL="3657600" marR="0" lvl="7"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8pPr>
            <a:lvl9pPr marL="4114800" marR="0" lvl="8"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9pPr>
          </a:lstStyle>
          <a:p>
            <a:endParaRPr/>
          </a:p>
        </p:txBody>
      </p:sp>
      <p:sp>
        <p:nvSpPr>
          <p:cNvPr id="20" name="Google Shape;20;p3"/>
          <p:cNvSpPr txBox="1">
            <a:spLocks noGrp="1"/>
          </p:cNvSpPr>
          <p:nvPr>
            <p:ph type="body" idx="4"/>
          </p:nvPr>
        </p:nvSpPr>
        <p:spPr>
          <a:xfrm>
            <a:off x="6251120" y="3206935"/>
            <a:ext cx="13423840" cy="6850913"/>
          </a:xfrm>
          <a:prstGeom prst="rect">
            <a:avLst/>
          </a:prstGeom>
          <a:noFill/>
          <a:ln>
            <a:noFill/>
          </a:ln>
        </p:spPr>
        <p:txBody>
          <a:bodyPr spcFirstLastPara="1" wrap="square" lIns="68575" tIns="34275" rIns="68575" bIns="34275" anchor="t" anchorCtr="0">
            <a:noAutofit/>
          </a:bodyPr>
          <a:lstStyle>
            <a:lvl1pPr marL="457200" marR="0" lvl="0" indent="-361950" algn="l">
              <a:lnSpc>
                <a:spcPct val="90000"/>
              </a:lnSpc>
              <a:spcBef>
                <a:spcPts val="1759"/>
              </a:spcBef>
              <a:spcAft>
                <a:spcPts val="0"/>
              </a:spcAft>
              <a:buClr>
                <a:srgbClr val="006FB6"/>
              </a:buClr>
              <a:buSzPts val="2100"/>
              <a:buFont typeface="Arial"/>
              <a:buChar char="•"/>
              <a:defRPr sz="4617" b="0" i="0" u="none" strike="noStrike" cap="none">
                <a:solidFill>
                  <a:srgbClr val="006FB6"/>
                </a:solidFill>
                <a:latin typeface="Poppins"/>
                <a:ea typeface="Poppins"/>
                <a:cs typeface="Poppins"/>
                <a:sym typeface="Poppins"/>
              </a:defRPr>
            </a:lvl1pPr>
            <a:lvl2pPr marL="914400" marR="0" lvl="1" indent="-342900" algn="l">
              <a:lnSpc>
                <a:spcPct val="90000"/>
              </a:lnSpc>
              <a:spcBef>
                <a:spcPts val="879"/>
              </a:spcBef>
              <a:spcAft>
                <a:spcPts val="0"/>
              </a:spcAft>
              <a:buClr>
                <a:srgbClr val="006FB6"/>
              </a:buClr>
              <a:buSzPts val="1800"/>
              <a:buFont typeface="Arial"/>
              <a:buChar char="•"/>
              <a:defRPr sz="3957" b="0" i="0" u="none" strike="noStrike" cap="none">
                <a:solidFill>
                  <a:srgbClr val="006FB6"/>
                </a:solidFill>
                <a:latin typeface="Calibri"/>
                <a:ea typeface="Calibri"/>
                <a:cs typeface="Calibri"/>
                <a:sym typeface="Calibri"/>
              </a:defRPr>
            </a:lvl2pPr>
            <a:lvl3pPr marL="1371600" marR="0" lvl="2" indent="-323850" algn="l">
              <a:lnSpc>
                <a:spcPct val="90000"/>
              </a:lnSpc>
              <a:spcBef>
                <a:spcPts val="879"/>
              </a:spcBef>
              <a:spcAft>
                <a:spcPts val="0"/>
              </a:spcAft>
              <a:buClr>
                <a:srgbClr val="006FB6"/>
              </a:buClr>
              <a:buSzPts val="1500"/>
              <a:buFont typeface="Arial"/>
              <a:buChar char="•"/>
              <a:defRPr sz="3298" b="0" i="0" u="none" strike="noStrike" cap="none">
                <a:solidFill>
                  <a:srgbClr val="006FB6"/>
                </a:solidFill>
                <a:latin typeface="Calibri"/>
                <a:ea typeface="Calibri"/>
                <a:cs typeface="Calibri"/>
                <a:sym typeface="Calibri"/>
              </a:defRPr>
            </a:lvl3pPr>
            <a:lvl4pPr marL="1828800" marR="0" lvl="3" indent="-317500" algn="l">
              <a:lnSpc>
                <a:spcPct val="90000"/>
              </a:lnSpc>
              <a:spcBef>
                <a:spcPts val="879"/>
              </a:spcBef>
              <a:spcAft>
                <a:spcPts val="0"/>
              </a:spcAft>
              <a:buClr>
                <a:srgbClr val="006FB6"/>
              </a:buClr>
              <a:buSzPts val="1400"/>
              <a:buFont typeface="Arial"/>
              <a:buChar char="•"/>
              <a:defRPr sz="3078" b="0" i="0" u="none" strike="noStrike" cap="none">
                <a:solidFill>
                  <a:srgbClr val="006FB6"/>
                </a:solidFill>
                <a:latin typeface="Calibri"/>
                <a:ea typeface="Calibri"/>
                <a:cs typeface="Calibri"/>
                <a:sym typeface="Calibri"/>
              </a:defRPr>
            </a:lvl4pPr>
            <a:lvl5pPr marL="2286000" marR="0" lvl="4" indent="-317500" algn="l">
              <a:lnSpc>
                <a:spcPct val="90000"/>
              </a:lnSpc>
              <a:spcBef>
                <a:spcPts val="879"/>
              </a:spcBef>
              <a:spcAft>
                <a:spcPts val="0"/>
              </a:spcAft>
              <a:buClr>
                <a:srgbClr val="006FB6"/>
              </a:buClr>
              <a:buSzPts val="1400"/>
              <a:buFont typeface="Arial"/>
              <a:buChar char="•"/>
              <a:defRPr sz="3078" b="0" i="0" u="none" strike="noStrike" cap="none">
                <a:solidFill>
                  <a:srgbClr val="006FB6"/>
                </a:solidFill>
                <a:latin typeface="Calibri"/>
                <a:ea typeface="Calibri"/>
                <a:cs typeface="Calibri"/>
                <a:sym typeface="Calibri"/>
              </a:defRPr>
            </a:lvl5pPr>
            <a:lvl6pPr marL="2743200" marR="0" lvl="5"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6pPr>
            <a:lvl7pPr marL="3200400" marR="0" lvl="6"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7pPr>
            <a:lvl8pPr marL="3657600" marR="0" lvl="7"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8pPr>
            <a:lvl9pPr marL="4114800" marR="0" lvl="8"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610317" y="626011"/>
            <a:ext cx="4910455" cy="1169551"/>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7600" b="1" i="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1005205" y="2601150"/>
            <a:ext cx="18093690" cy="276999"/>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atin typeface="Poppins"/>
                <a:ea typeface="Poppins"/>
                <a:cs typeface="Poppins"/>
                <a:sym typeface="Poppins"/>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4" name="Google Shape;24;p4"/>
          <p:cNvSpPr txBox="1">
            <a:spLocks noGrp="1"/>
          </p:cNvSpPr>
          <p:nvPr>
            <p:ph type="ftr" idx="11"/>
          </p:nvPr>
        </p:nvSpPr>
        <p:spPr>
          <a:xfrm>
            <a:off x="6835394" y="10517696"/>
            <a:ext cx="6433312" cy="276999"/>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
          <p:cNvSpPr txBox="1">
            <a:spLocks noGrp="1"/>
          </p:cNvSpPr>
          <p:nvPr>
            <p:ph type="dt" idx="10"/>
          </p:nvPr>
        </p:nvSpPr>
        <p:spPr>
          <a:xfrm>
            <a:off x="1005205" y="10517696"/>
            <a:ext cx="4623943"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14474953" y="10517696"/>
            <a:ext cx="4623943" cy="276999"/>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610317" y="626011"/>
            <a:ext cx="4910455" cy="232918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8250" b="1" i="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1005205" y="2601150"/>
            <a:ext cx="8745284" cy="276999"/>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atin typeface="Poppins"/>
                <a:ea typeface="Poppins"/>
                <a:cs typeface="Poppins"/>
                <a:sym typeface="Poppins"/>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0" name="Google Shape;30;p5"/>
          <p:cNvSpPr txBox="1">
            <a:spLocks noGrp="1"/>
          </p:cNvSpPr>
          <p:nvPr>
            <p:ph type="body" idx="2"/>
          </p:nvPr>
        </p:nvSpPr>
        <p:spPr>
          <a:xfrm>
            <a:off x="10353611" y="2601150"/>
            <a:ext cx="8745284" cy="276999"/>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atin typeface="Poppins"/>
                <a:ea typeface="Poppins"/>
                <a:cs typeface="Poppins"/>
                <a:sym typeface="Poppins"/>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6835394" y="10517696"/>
            <a:ext cx="6433312" cy="276999"/>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
          <p:cNvSpPr txBox="1">
            <a:spLocks noGrp="1"/>
          </p:cNvSpPr>
          <p:nvPr>
            <p:ph type="dt" idx="10"/>
          </p:nvPr>
        </p:nvSpPr>
        <p:spPr>
          <a:xfrm>
            <a:off x="1005205" y="10517696"/>
            <a:ext cx="4623943"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
          <p:cNvSpPr txBox="1">
            <a:spLocks noGrp="1"/>
          </p:cNvSpPr>
          <p:nvPr>
            <p:ph type="sldNum" idx="12"/>
          </p:nvPr>
        </p:nvSpPr>
        <p:spPr>
          <a:xfrm>
            <a:off x="14474953" y="10517696"/>
            <a:ext cx="4623943" cy="276999"/>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610317" y="626011"/>
            <a:ext cx="4910455" cy="232918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8250" b="1" i="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6"/>
          <p:cNvSpPr txBox="1">
            <a:spLocks noGrp="1"/>
          </p:cNvSpPr>
          <p:nvPr>
            <p:ph type="ftr" idx="11"/>
          </p:nvPr>
        </p:nvSpPr>
        <p:spPr>
          <a:xfrm>
            <a:off x="6835394" y="10517696"/>
            <a:ext cx="6433312" cy="276999"/>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6"/>
          <p:cNvSpPr txBox="1">
            <a:spLocks noGrp="1"/>
          </p:cNvSpPr>
          <p:nvPr>
            <p:ph type="dt" idx="10"/>
          </p:nvPr>
        </p:nvSpPr>
        <p:spPr>
          <a:xfrm>
            <a:off x="1005205" y="10517696"/>
            <a:ext cx="4623943"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
          <p:cNvSpPr txBox="1">
            <a:spLocks noGrp="1"/>
          </p:cNvSpPr>
          <p:nvPr>
            <p:ph type="sldNum" idx="12"/>
          </p:nvPr>
        </p:nvSpPr>
        <p:spPr>
          <a:xfrm>
            <a:off x="14474953" y="10517696"/>
            <a:ext cx="4623943" cy="276999"/>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9"/>
        <p:cNvGrpSpPr/>
        <p:nvPr/>
      </p:nvGrpSpPr>
      <p:grpSpPr>
        <a:xfrm>
          <a:off x="0" y="0"/>
          <a:ext cx="0" cy="0"/>
          <a:chOff x="0" y="0"/>
          <a:chExt cx="0" cy="0"/>
        </a:xfrm>
      </p:grpSpPr>
      <p:sp>
        <p:nvSpPr>
          <p:cNvPr id="40" name="Google Shape;40;p7"/>
          <p:cNvSpPr txBox="1">
            <a:spLocks noGrp="1"/>
          </p:cNvSpPr>
          <p:nvPr>
            <p:ph type="ftr" idx="11"/>
          </p:nvPr>
        </p:nvSpPr>
        <p:spPr>
          <a:xfrm>
            <a:off x="6835394" y="10517696"/>
            <a:ext cx="6433312" cy="276999"/>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7"/>
          <p:cNvSpPr txBox="1">
            <a:spLocks noGrp="1"/>
          </p:cNvSpPr>
          <p:nvPr>
            <p:ph type="dt" idx="10"/>
          </p:nvPr>
        </p:nvSpPr>
        <p:spPr>
          <a:xfrm>
            <a:off x="1005205" y="10517696"/>
            <a:ext cx="4623943"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7"/>
          <p:cNvSpPr txBox="1">
            <a:spLocks noGrp="1"/>
          </p:cNvSpPr>
          <p:nvPr>
            <p:ph type="sldNum" idx="12"/>
          </p:nvPr>
        </p:nvSpPr>
        <p:spPr>
          <a:xfrm>
            <a:off x="14474953" y="10517696"/>
            <a:ext cx="4623943" cy="276999"/>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5"/>
            <a:ext cx="6938009" cy="11308715"/>
          </a:xfrm>
          <a:custGeom>
            <a:avLst/>
            <a:gdLst/>
            <a:ahLst/>
            <a:cxnLst/>
            <a:rect l="l" t="t" r="r" b="b"/>
            <a:pathLst>
              <a:path w="6938009" h="11308715" extrusionOk="0">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078"/>
              <a:buFont typeface="Arial"/>
              <a:buNone/>
            </a:pPr>
            <a:endParaRPr sz="3078" b="0" i="0" u="none" strike="noStrike" cap="none">
              <a:solidFill>
                <a:srgbClr val="000000"/>
              </a:solidFill>
              <a:latin typeface="Poppins"/>
              <a:ea typeface="Poppins"/>
              <a:cs typeface="Poppins"/>
              <a:sym typeface="Poppins"/>
            </a:endParaRPr>
          </a:p>
        </p:txBody>
      </p:sp>
      <p:pic>
        <p:nvPicPr>
          <p:cNvPr id="7" name="Google Shape;7;p1"/>
          <p:cNvPicPr preferRelativeResize="0"/>
          <p:nvPr/>
        </p:nvPicPr>
        <p:blipFill rotWithShape="1">
          <a:blip r:embed="rId8">
            <a:alphaModFix/>
          </a:blip>
          <a:srcRect/>
          <a:stretch/>
        </p:blipFill>
        <p:spPr>
          <a:xfrm>
            <a:off x="623019" y="9357636"/>
            <a:ext cx="3994636" cy="1215072"/>
          </a:xfrm>
          <a:prstGeom prst="rect">
            <a:avLst/>
          </a:prstGeom>
          <a:noFill/>
          <a:ln>
            <a:noFill/>
          </a:ln>
        </p:spPr>
      </p:pic>
      <p:sp>
        <p:nvSpPr>
          <p:cNvPr id="8" name="Google Shape;8;p1"/>
          <p:cNvSpPr txBox="1">
            <a:spLocks noGrp="1"/>
          </p:cNvSpPr>
          <p:nvPr>
            <p:ph type="title"/>
          </p:nvPr>
        </p:nvSpPr>
        <p:spPr>
          <a:xfrm>
            <a:off x="610317" y="626011"/>
            <a:ext cx="4910455" cy="232918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8250" b="1" i="0" u="none" strike="noStrike" cap="none">
                <a:solidFill>
                  <a:srgbClr val="0071B5"/>
                </a:solidFill>
                <a:latin typeface="Poppins Black"/>
                <a:ea typeface="Poppins Black"/>
                <a:cs typeface="Poppins Black"/>
                <a:sym typeface="Poppins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 name="Google Shape;9;p1"/>
          <p:cNvSpPr txBox="1">
            <a:spLocks noGrp="1"/>
          </p:cNvSpPr>
          <p:nvPr>
            <p:ph type="body" idx="1"/>
          </p:nvPr>
        </p:nvSpPr>
        <p:spPr>
          <a:xfrm>
            <a:off x="1005205" y="2601150"/>
            <a:ext cx="18093690" cy="276999"/>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10" name="Google Shape;10;p1"/>
          <p:cNvSpPr txBox="1">
            <a:spLocks noGrp="1"/>
          </p:cNvSpPr>
          <p:nvPr>
            <p:ph type="ftr" idx="11"/>
          </p:nvPr>
        </p:nvSpPr>
        <p:spPr>
          <a:xfrm>
            <a:off x="6835394" y="10517696"/>
            <a:ext cx="6433312" cy="276999"/>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Poppins"/>
                <a:ea typeface="Poppins"/>
                <a:cs typeface="Poppins"/>
                <a:sym typeface="Poppi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dt" idx="10"/>
          </p:nvPr>
        </p:nvSpPr>
        <p:spPr>
          <a:xfrm>
            <a:off x="1005205" y="10517696"/>
            <a:ext cx="4623943" cy="276999"/>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Poppins"/>
                <a:ea typeface="Poppins"/>
                <a:cs typeface="Poppins"/>
                <a:sym typeface="Poppi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
          <p:cNvSpPr txBox="1">
            <a:spLocks noGrp="1"/>
          </p:cNvSpPr>
          <p:nvPr>
            <p:ph type="sldNum" idx="12"/>
          </p:nvPr>
        </p:nvSpPr>
        <p:spPr>
          <a:xfrm>
            <a:off x="14474953" y="10517696"/>
            <a:ext cx="4623943" cy="276999"/>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pic>
        <p:nvPicPr>
          <p:cNvPr id="47" name="Google Shape;47;p8"/>
          <p:cNvPicPr preferRelativeResize="0"/>
          <p:nvPr/>
        </p:nvPicPr>
        <p:blipFill rotWithShape="1">
          <a:blip r:embed="rId3">
            <a:alphaModFix/>
          </a:blip>
          <a:srcRect/>
          <a:stretch/>
        </p:blipFill>
        <p:spPr>
          <a:xfrm>
            <a:off x="11146128" y="1723696"/>
            <a:ext cx="4605145" cy="9468198"/>
          </a:xfrm>
          <a:prstGeom prst="rect">
            <a:avLst/>
          </a:prstGeom>
          <a:noFill/>
          <a:ln>
            <a:noFill/>
          </a:ln>
        </p:spPr>
      </p:pic>
      <p:sp>
        <p:nvSpPr>
          <p:cNvPr id="48" name="Google Shape;48;p8"/>
          <p:cNvSpPr/>
          <p:nvPr/>
        </p:nvSpPr>
        <p:spPr>
          <a:xfrm>
            <a:off x="12236575" y="2592700"/>
            <a:ext cx="2490000" cy="2592300"/>
          </a:xfrm>
          <a:prstGeom prst="roundRect">
            <a:avLst>
              <a:gd name="adj" fmla="val 4846"/>
            </a:avLst>
          </a:prstGeom>
          <a:solidFill>
            <a:srgbClr val="006FB6"/>
          </a:solidFill>
          <a:ln>
            <a:noFill/>
          </a:ln>
        </p:spPr>
        <p:txBody>
          <a:bodyPr spcFirstLastPara="1" wrap="square" lIns="0" tIns="201000" rIns="0" bIns="201000" anchor="ctr" anchorCtr="0">
            <a:noAutofit/>
          </a:bodyPr>
          <a:lstStyle/>
          <a:p>
            <a:pPr marL="0" marR="0" lvl="0" indent="0" algn="ctr" rtl="0">
              <a:lnSpc>
                <a:spcPct val="100000"/>
              </a:lnSpc>
              <a:spcBef>
                <a:spcPts val="0"/>
              </a:spcBef>
              <a:spcAft>
                <a:spcPts val="0"/>
              </a:spcAft>
              <a:buClr>
                <a:srgbClr val="000000"/>
              </a:buClr>
              <a:buSzPts val="3408"/>
              <a:buFont typeface="Arial"/>
              <a:buNone/>
            </a:pPr>
            <a:r>
              <a:rPr lang="en" sz="3408" b="1" i="0" u="none" strike="noStrike" cap="none">
                <a:solidFill>
                  <a:srgbClr val="FFFFFF"/>
                </a:solidFill>
                <a:latin typeface="Poppins"/>
                <a:ea typeface="Poppins"/>
                <a:cs typeface="Poppins"/>
                <a:sym typeface="Poppins"/>
              </a:rPr>
              <a:t>CCVC </a:t>
            </a:r>
            <a:endParaRPr sz="3408" b="1" i="0" u="none" strike="noStrike" cap="none">
              <a:solidFill>
                <a:srgbClr val="FFFFFF"/>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3408"/>
              <a:buFont typeface="Arial"/>
              <a:buNone/>
            </a:pPr>
            <a:r>
              <a:rPr lang="en" sz="3408" b="1" i="0" u="none" strike="noStrike" cap="none">
                <a:solidFill>
                  <a:srgbClr val="FFFFFF"/>
                </a:solidFill>
                <a:latin typeface="Poppins"/>
                <a:ea typeface="Poppins"/>
                <a:cs typeface="Poppins"/>
                <a:sym typeface="Poppins"/>
              </a:rPr>
              <a:t>Words  </a:t>
            </a:r>
            <a:endParaRPr sz="3408" b="1" i="0" u="none" strike="noStrike" cap="none">
              <a:solidFill>
                <a:srgbClr val="FFFFFF"/>
              </a:solidFill>
              <a:latin typeface="Poppins"/>
              <a:ea typeface="Poppins"/>
              <a:cs typeface="Poppins"/>
              <a:sym typeface="Poppins"/>
            </a:endParaRPr>
          </a:p>
        </p:txBody>
      </p:sp>
      <p:sp>
        <p:nvSpPr>
          <p:cNvPr id="49" name="Google Shape;49;p8"/>
          <p:cNvSpPr txBox="1"/>
          <p:nvPr/>
        </p:nvSpPr>
        <p:spPr>
          <a:xfrm>
            <a:off x="11146129" y="5392280"/>
            <a:ext cx="4605000" cy="4215600"/>
          </a:xfrm>
          <a:prstGeom prst="rect">
            <a:avLst/>
          </a:prstGeom>
          <a:noFill/>
          <a:ln>
            <a:noFill/>
          </a:ln>
        </p:spPr>
        <p:txBody>
          <a:bodyPr spcFirstLastPara="1" wrap="square" lIns="201000" tIns="201000" rIns="201000" bIns="201000" anchor="t" anchorCtr="0">
            <a:spAutoFit/>
          </a:bodyPr>
          <a:lstStyle/>
          <a:p>
            <a:pPr marL="0" marR="0" lvl="1" indent="0" algn="ctr" rtl="0">
              <a:lnSpc>
                <a:spcPct val="150000"/>
              </a:lnSpc>
              <a:spcBef>
                <a:spcPts val="0"/>
              </a:spcBef>
              <a:spcAft>
                <a:spcPts val="0"/>
              </a:spcAft>
              <a:buClr>
                <a:srgbClr val="000000"/>
              </a:buClr>
              <a:buSzPts val="8800"/>
              <a:buFont typeface="Arial"/>
              <a:buNone/>
            </a:pPr>
            <a:r>
              <a:rPr lang="en" sz="7000" b="1" i="0" u="none" strike="noStrike" cap="none">
                <a:solidFill>
                  <a:schemeClr val="accent1"/>
                </a:solidFill>
                <a:highlight>
                  <a:schemeClr val="lt1"/>
                </a:highlight>
                <a:latin typeface="Poppins"/>
                <a:ea typeface="Poppins"/>
                <a:cs typeface="Poppins"/>
                <a:sym typeface="Poppins"/>
              </a:rPr>
              <a:t>gr</a:t>
            </a:r>
            <a:r>
              <a:rPr lang="en" sz="7000" b="1" i="0" u="none" strike="noStrike" cap="none">
                <a:solidFill>
                  <a:srgbClr val="FF0000"/>
                </a:solidFill>
                <a:highlight>
                  <a:srgbClr val="FFFFFF"/>
                </a:highlight>
                <a:latin typeface="Poppins"/>
                <a:ea typeface="Poppins"/>
                <a:cs typeface="Poppins"/>
                <a:sym typeface="Poppins"/>
              </a:rPr>
              <a:t>i</a:t>
            </a:r>
            <a:r>
              <a:rPr lang="en" sz="7000" b="1" i="0" u="none" strike="noStrike" cap="none">
                <a:solidFill>
                  <a:schemeClr val="accent1"/>
                </a:solidFill>
                <a:highlight>
                  <a:srgbClr val="FFFFFF"/>
                </a:highlight>
                <a:latin typeface="Poppins"/>
                <a:ea typeface="Poppins"/>
                <a:cs typeface="Poppins"/>
                <a:sym typeface="Poppins"/>
              </a:rPr>
              <a:t>d</a:t>
            </a:r>
            <a:r>
              <a:rPr lang="en" sz="7500" b="1" i="0" u="none" strike="noStrike" cap="none">
                <a:solidFill>
                  <a:srgbClr val="242424"/>
                </a:solidFill>
                <a:highlight>
                  <a:srgbClr val="FFFFFF"/>
                </a:highlight>
                <a:latin typeface="Poppins"/>
                <a:ea typeface="Poppins"/>
                <a:cs typeface="Poppins"/>
                <a:sym typeface="Poppins"/>
              </a:rPr>
              <a:t> </a:t>
            </a:r>
            <a:endParaRPr sz="7500" b="1" i="0" u="none" strike="noStrike" cap="none">
              <a:solidFill>
                <a:srgbClr val="242424"/>
              </a:solidFill>
              <a:highlight>
                <a:srgbClr val="FFFFFF"/>
              </a:highlight>
              <a:latin typeface="Poppins"/>
              <a:ea typeface="Poppins"/>
              <a:cs typeface="Poppins"/>
              <a:sym typeface="Poppins"/>
            </a:endParaRPr>
          </a:p>
          <a:p>
            <a:pPr marL="0" marR="0" lvl="1" indent="0" algn="ctr" rtl="0">
              <a:lnSpc>
                <a:spcPct val="150000"/>
              </a:lnSpc>
              <a:spcBef>
                <a:spcPts val="0"/>
              </a:spcBef>
              <a:spcAft>
                <a:spcPts val="0"/>
              </a:spcAft>
              <a:buClr>
                <a:srgbClr val="000000"/>
              </a:buClr>
              <a:buSzPts val="5400"/>
              <a:buFont typeface="Arial"/>
              <a:buNone/>
            </a:pPr>
            <a:r>
              <a:rPr lang="en" sz="5200" b="1" i="0" u="none" strike="noStrike" cap="none">
                <a:solidFill>
                  <a:schemeClr val="dk1"/>
                </a:solidFill>
                <a:highlight>
                  <a:schemeClr val="lt1"/>
                </a:highlight>
                <a:latin typeface="Poppins"/>
                <a:ea typeface="Poppins"/>
                <a:cs typeface="Poppins"/>
                <a:sym typeface="Poppins"/>
              </a:rPr>
              <a:t>/</a:t>
            </a:r>
            <a:r>
              <a:rPr lang="en" sz="5200" b="1" i="0" u="none" strike="noStrike" cap="none">
                <a:solidFill>
                  <a:schemeClr val="accent1"/>
                </a:solidFill>
                <a:highlight>
                  <a:schemeClr val="lt1"/>
                </a:highlight>
                <a:latin typeface="Poppins"/>
                <a:ea typeface="Poppins"/>
                <a:cs typeface="Poppins"/>
                <a:sym typeface="Poppins"/>
              </a:rPr>
              <a:t>g</a:t>
            </a:r>
            <a:r>
              <a:rPr lang="en" sz="5200" b="1" i="0" u="none" strike="noStrike" cap="none">
                <a:solidFill>
                  <a:schemeClr val="dk1"/>
                </a:solidFill>
                <a:highlight>
                  <a:schemeClr val="lt1"/>
                </a:highlight>
                <a:latin typeface="Poppins"/>
                <a:ea typeface="Poppins"/>
                <a:cs typeface="Poppins"/>
                <a:sym typeface="Poppins"/>
              </a:rPr>
              <a:t>/ /</a:t>
            </a:r>
            <a:r>
              <a:rPr lang="en" sz="5200" b="1" i="0" u="none" strike="noStrike" cap="none">
                <a:solidFill>
                  <a:schemeClr val="accent1"/>
                </a:solidFill>
                <a:highlight>
                  <a:schemeClr val="lt1"/>
                </a:highlight>
                <a:latin typeface="Poppins"/>
                <a:ea typeface="Poppins"/>
                <a:cs typeface="Poppins"/>
                <a:sym typeface="Poppins"/>
              </a:rPr>
              <a:t>r</a:t>
            </a:r>
            <a:r>
              <a:rPr lang="en" sz="5200" b="1" i="0" u="none" strike="noStrike" cap="none">
                <a:solidFill>
                  <a:schemeClr val="dk1"/>
                </a:solidFill>
                <a:highlight>
                  <a:schemeClr val="lt1"/>
                </a:highlight>
                <a:latin typeface="Poppins"/>
                <a:ea typeface="Poppins"/>
                <a:cs typeface="Poppins"/>
                <a:sym typeface="Poppins"/>
              </a:rPr>
              <a:t>/ </a:t>
            </a:r>
            <a:r>
              <a:rPr lang="en" sz="5200" b="1" i="0" u="none" strike="noStrike" cap="none">
                <a:solidFill>
                  <a:srgbClr val="242424"/>
                </a:solidFill>
                <a:highlight>
                  <a:srgbClr val="FFFFFF"/>
                </a:highlight>
                <a:latin typeface="Poppins"/>
                <a:ea typeface="Poppins"/>
                <a:cs typeface="Poppins"/>
                <a:sym typeface="Poppins"/>
              </a:rPr>
              <a:t>/</a:t>
            </a:r>
            <a:r>
              <a:rPr lang="en" sz="5200" b="1" i="0" u="none" strike="noStrike" cap="none">
                <a:solidFill>
                  <a:srgbClr val="FF0000"/>
                </a:solidFill>
                <a:highlight>
                  <a:srgbClr val="FFFFFF"/>
                </a:highlight>
                <a:latin typeface="Poppins"/>
                <a:ea typeface="Poppins"/>
                <a:cs typeface="Poppins"/>
                <a:sym typeface="Poppins"/>
              </a:rPr>
              <a:t>ĭ</a:t>
            </a:r>
            <a:r>
              <a:rPr lang="en" sz="5200" b="1" i="0" u="none" strike="noStrike" cap="none">
                <a:solidFill>
                  <a:srgbClr val="242424"/>
                </a:solidFill>
                <a:highlight>
                  <a:srgbClr val="FFFFFF"/>
                </a:highlight>
                <a:latin typeface="Poppins"/>
                <a:ea typeface="Poppins"/>
                <a:cs typeface="Poppins"/>
                <a:sym typeface="Poppins"/>
              </a:rPr>
              <a:t>/ /</a:t>
            </a:r>
            <a:r>
              <a:rPr lang="en" sz="5200" b="1" i="0" u="none" strike="noStrike" cap="none">
                <a:solidFill>
                  <a:srgbClr val="006FB6"/>
                </a:solidFill>
                <a:highlight>
                  <a:srgbClr val="FFFFFF"/>
                </a:highlight>
                <a:latin typeface="Poppins"/>
                <a:ea typeface="Poppins"/>
                <a:cs typeface="Poppins"/>
                <a:sym typeface="Poppins"/>
              </a:rPr>
              <a:t>d</a:t>
            </a:r>
            <a:r>
              <a:rPr lang="en" sz="5200" b="1" i="0" u="none" strike="noStrike" cap="none">
                <a:solidFill>
                  <a:srgbClr val="242424"/>
                </a:solidFill>
                <a:highlight>
                  <a:srgbClr val="FFFFFF"/>
                </a:highlight>
                <a:latin typeface="Poppins"/>
                <a:ea typeface="Poppins"/>
                <a:cs typeface="Poppins"/>
                <a:sym typeface="Poppins"/>
              </a:rPr>
              <a:t>/</a:t>
            </a:r>
            <a:endParaRPr sz="5200" b="1" i="0" u="none" strike="noStrike" cap="none">
              <a:solidFill>
                <a:srgbClr val="242424"/>
              </a:solidFill>
              <a:highlight>
                <a:srgbClr val="FFFFFF"/>
              </a:highlight>
              <a:latin typeface="Poppins"/>
              <a:ea typeface="Poppins"/>
              <a:cs typeface="Poppins"/>
              <a:sym typeface="Poppins"/>
            </a:endParaRPr>
          </a:p>
          <a:p>
            <a:pPr marL="0" marR="0" lvl="1" indent="0" algn="ctr" rtl="0">
              <a:lnSpc>
                <a:spcPct val="150000"/>
              </a:lnSpc>
              <a:spcBef>
                <a:spcPts val="0"/>
              </a:spcBef>
              <a:spcAft>
                <a:spcPts val="0"/>
              </a:spcAft>
              <a:buClr>
                <a:srgbClr val="000000"/>
              </a:buClr>
              <a:buSzPts val="5400"/>
              <a:buFont typeface="Arial"/>
              <a:buNone/>
            </a:pPr>
            <a:r>
              <a:rPr lang="en" sz="5700" b="1" i="0" u="none" strike="noStrike" cap="none">
                <a:solidFill>
                  <a:srgbClr val="242424"/>
                </a:solidFill>
                <a:highlight>
                  <a:srgbClr val="FFFFFF"/>
                </a:highlight>
                <a:latin typeface="Poppins"/>
                <a:ea typeface="Poppins"/>
                <a:cs typeface="Poppins"/>
                <a:sym typeface="Poppins"/>
              </a:rPr>
              <a:t>= </a:t>
            </a:r>
            <a:r>
              <a:rPr lang="en" sz="5700" b="1" i="0" u="none" strike="noStrike" cap="none">
                <a:solidFill>
                  <a:schemeClr val="accent1"/>
                </a:solidFill>
                <a:highlight>
                  <a:schemeClr val="lt1"/>
                </a:highlight>
                <a:latin typeface="Poppins"/>
                <a:ea typeface="Poppins"/>
                <a:cs typeface="Poppins"/>
                <a:sym typeface="Poppins"/>
              </a:rPr>
              <a:t>gr</a:t>
            </a:r>
            <a:r>
              <a:rPr lang="en" sz="5700" b="1" i="0" u="none" strike="noStrike" cap="none">
                <a:solidFill>
                  <a:srgbClr val="FF0000"/>
                </a:solidFill>
                <a:highlight>
                  <a:srgbClr val="FFFFFF"/>
                </a:highlight>
                <a:latin typeface="Poppins"/>
                <a:ea typeface="Poppins"/>
                <a:cs typeface="Poppins"/>
                <a:sym typeface="Poppins"/>
              </a:rPr>
              <a:t>i</a:t>
            </a:r>
            <a:r>
              <a:rPr lang="en" sz="5700" b="1" i="0" u="none" strike="noStrike" cap="none">
                <a:solidFill>
                  <a:srgbClr val="006FB6"/>
                </a:solidFill>
                <a:highlight>
                  <a:srgbClr val="FFFFFF"/>
                </a:highlight>
                <a:latin typeface="Poppins"/>
                <a:ea typeface="Poppins"/>
                <a:cs typeface="Poppins"/>
                <a:sym typeface="Poppins"/>
              </a:rPr>
              <a:t>d</a:t>
            </a:r>
            <a:endParaRPr sz="5700" b="1" i="0" u="none" strike="noStrike" cap="none">
              <a:solidFill>
                <a:srgbClr val="242424"/>
              </a:solidFill>
              <a:latin typeface="Poppins"/>
              <a:ea typeface="Poppins"/>
              <a:cs typeface="Poppins"/>
              <a:sym typeface="Poppins"/>
            </a:endParaRPr>
          </a:p>
        </p:txBody>
      </p:sp>
      <p:pic>
        <p:nvPicPr>
          <p:cNvPr id="50" name="Google Shape;50;p8"/>
          <p:cNvPicPr preferRelativeResize="0"/>
          <p:nvPr/>
        </p:nvPicPr>
        <p:blipFill rotWithShape="1">
          <a:blip r:embed="rId4">
            <a:alphaModFix/>
          </a:blip>
          <a:srcRect/>
          <a:stretch/>
        </p:blipFill>
        <p:spPr>
          <a:xfrm>
            <a:off x="15809174" y="2195284"/>
            <a:ext cx="3907843" cy="3964454"/>
          </a:xfrm>
          <a:prstGeom prst="rect">
            <a:avLst/>
          </a:prstGeom>
          <a:noFill/>
          <a:ln>
            <a:noFill/>
          </a:ln>
        </p:spPr>
      </p:pic>
      <p:sp>
        <p:nvSpPr>
          <p:cNvPr id="51" name="Google Shape;51;p8"/>
          <p:cNvSpPr/>
          <p:nvPr/>
        </p:nvSpPr>
        <p:spPr>
          <a:xfrm>
            <a:off x="11918701" y="5671225"/>
            <a:ext cx="3060000" cy="11940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00" tIns="201000" rIns="201000" bIns="201000" anchor="ctr" anchorCtr="0">
            <a:noAutofit/>
          </a:bodyPr>
          <a:lstStyle/>
          <a:p>
            <a:pPr marL="0" marR="0" lvl="0" indent="0" algn="l" rtl="0">
              <a:lnSpc>
                <a:spcPct val="100000"/>
              </a:lnSpc>
              <a:spcBef>
                <a:spcPts val="0"/>
              </a:spcBef>
              <a:spcAft>
                <a:spcPts val="0"/>
              </a:spcAft>
              <a:buClr>
                <a:srgbClr val="000000"/>
              </a:buClr>
              <a:buSzPts val="6767"/>
              <a:buFont typeface="Arial"/>
              <a:buNone/>
            </a:pPr>
            <a:endParaRPr sz="6767" b="0" i="0" u="none" strike="noStrike" cap="none">
              <a:solidFill>
                <a:srgbClr val="000000"/>
              </a:solidFill>
              <a:latin typeface="Poppins"/>
              <a:ea typeface="Poppins"/>
              <a:cs typeface="Poppins"/>
              <a:sym typeface="Poppins"/>
            </a:endParaRPr>
          </a:p>
        </p:txBody>
      </p:sp>
      <p:pic>
        <p:nvPicPr>
          <p:cNvPr id="52" name="Google Shape;52;p8"/>
          <p:cNvPicPr preferRelativeResize="0"/>
          <p:nvPr/>
        </p:nvPicPr>
        <p:blipFill rotWithShape="1">
          <a:blip r:embed="rId5">
            <a:alphaModFix/>
          </a:blip>
          <a:srcRect/>
          <a:stretch/>
        </p:blipFill>
        <p:spPr>
          <a:xfrm>
            <a:off x="7228654" y="2195286"/>
            <a:ext cx="3832276" cy="3964451"/>
          </a:xfrm>
          <a:prstGeom prst="rect">
            <a:avLst/>
          </a:prstGeom>
          <a:noFill/>
          <a:ln>
            <a:noFill/>
          </a:ln>
        </p:spPr>
      </p:pic>
      <p:sp>
        <p:nvSpPr>
          <p:cNvPr id="53" name="Google Shape;53;p8"/>
          <p:cNvSpPr txBox="1"/>
          <p:nvPr/>
        </p:nvSpPr>
        <p:spPr>
          <a:xfrm>
            <a:off x="610316" y="6314727"/>
            <a:ext cx="6058497" cy="2668659"/>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learn new sounds! </a:t>
            </a:r>
            <a:endParaRPr sz="1400" b="0" i="0" u="none" strike="noStrike" cap="none">
              <a:solidFill>
                <a:srgbClr val="000000"/>
              </a:solidFill>
              <a:latin typeface="Arial"/>
              <a:ea typeface="Arial"/>
              <a:cs typeface="Arial"/>
              <a:sym typeface="Arial"/>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use the sound rule to help us read!</a:t>
            </a:r>
            <a:endParaRPr sz="3450" b="1" i="0" u="none" strike="noStrike" cap="none">
              <a:solidFill>
                <a:srgbClr val="0071B5"/>
              </a:solidFill>
              <a:latin typeface="Poppins"/>
              <a:ea typeface="Poppins"/>
              <a:cs typeface="Poppins"/>
              <a:sym typeface="Poppins"/>
            </a:endParaRPr>
          </a:p>
        </p:txBody>
      </p:sp>
      <p:sp>
        <p:nvSpPr>
          <p:cNvPr id="54" name="Google Shape;54;p8"/>
          <p:cNvSpPr txBox="1">
            <a:spLocks noGrp="1"/>
          </p:cNvSpPr>
          <p:nvPr>
            <p:ph type="title"/>
          </p:nvPr>
        </p:nvSpPr>
        <p:spPr>
          <a:xfrm>
            <a:off x="610317" y="626011"/>
            <a:ext cx="6058496" cy="2339102"/>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SzPts val="1400"/>
              <a:buNone/>
            </a:pPr>
            <a:r>
              <a:rPr lang="en" sz="7600"/>
              <a:t>Introduce the sounds</a:t>
            </a:r>
            <a:endParaRPr/>
          </a:p>
        </p:txBody>
      </p:sp>
      <p:grpSp>
        <p:nvGrpSpPr>
          <p:cNvPr id="55" name="Google Shape;55;p8"/>
          <p:cNvGrpSpPr/>
          <p:nvPr/>
        </p:nvGrpSpPr>
        <p:grpSpPr>
          <a:xfrm>
            <a:off x="599448" y="3308558"/>
            <a:ext cx="2489999" cy="2588607"/>
            <a:chOff x="599452" y="3110429"/>
            <a:chExt cx="2680589" cy="2786745"/>
          </a:xfrm>
        </p:grpSpPr>
        <p:sp>
          <p:nvSpPr>
            <p:cNvPr id="56" name="Google Shape;56;p8"/>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078"/>
                <a:buFont typeface="Arial"/>
                <a:buNone/>
              </a:pPr>
              <a:endParaRPr sz="3078" b="0" i="0" u="none" strike="noStrike" cap="none">
                <a:solidFill>
                  <a:srgbClr val="000000"/>
                </a:solidFill>
                <a:latin typeface="Arial"/>
                <a:ea typeface="Arial"/>
                <a:cs typeface="Arial"/>
                <a:sym typeface="Arial"/>
              </a:endParaRPr>
            </a:p>
          </p:txBody>
        </p:sp>
        <p:pic>
          <p:nvPicPr>
            <p:cNvPr id="57" name="Google Shape;57;p8"/>
            <p:cNvPicPr preferRelativeResize="0"/>
            <p:nvPr/>
          </p:nvPicPr>
          <p:blipFill rotWithShape="1">
            <a:blip r:embed="rId6">
              <a:alphaModFix/>
            </a:blip>
            <a:srcRect/>
            <a:stretch/>
          </p:blipFill>
          <p:spPr>
            <a:xfrm>
              <a:off x="1219191" y="3110429"/>
              <a:ext cx="1442294" cy="2697122"/>
            </a:xfrm>
            <a:prstGeom prst="rect">
              <a:avLst/>
            </a:prstGeom>
            <a:noFill/>
            <a:ln>
              <a:noFill/>
            </a:ln>
          </p:spPr>
        </p:pic>
        <p:sp>
          <p:nvSpPr>
            <p:cNvPr id="58" name="Google Shape;58;p8"/>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078"/>
                <a:buFont typeface="Arial"/>
                <a:buNone/>
              </a:pPr>
              <a:endParaRPr sz="3078" b="0" i="0" u="none" strike="noStrike" cap="none">
                <a:solidFill>
                  <a:srgbClr val="000000"/>
                </a:solidFill>
                <a:latin typeface="Arial"/>
                <a:ea typeface="Arial"/>
                <a:cs typeface="Arial"/>
                <a:sym typeface="Arial"/>
              </a:endParaRPr>
            </a:p>
          </p:txBody>
        </p:sp>
        <p:sp>
          <p:nvSpPr>
            <p:cNvPr id="59" name="Google Shape;59;p8"/>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078"/>
                <a:buFont typeface="Arial"/>
                <a:buNone/>
              </a:pPr>
              <a:endParaRPr sz="3078" b="0" i="0" u="none" strike="noStrike" cap="none">
                <a:solidFill>
                  <a:srgbClr val="000000"/>
                </a:solidFill>
                <a:latin typeface="Arial"/>
                <a:ea typeface="Arial"/>
                <a:cs typeface="Arial"/>
                <a:sym typeface="Arial"/>
              </a:endParaRPr>
            </a:p>
          </p:txBody>
        </p:sp>
      </p:grpSp>
      <p:pic>
        <p:nvPicPr>
          <p:cNvPr id="60" name="Google Shape;60;p8"/>
          <p:cNvPicPr preferRelativeResize="0"/>
          <p:nvPr/>
        </p:nvPicPr>
        <p:blipFill rotWithShape="1">
          <a:blip r:embed="rId7">
            <a:alphaModFix/>
          </a:blip>
          <a:srcRect/>
          <a:stretch/>
        </p:blipFill>
        <p:spPr>
          <a:xfrm>
            <a:off x="11473163" y="2196719"/>
            <a:ext cx="3832276" cy="3961863"/>
          </a:xfrm>
          <a:prstGeom prst="rect">
            <a:avLst/>
          </a:prstGeom>
          <a:noFill/>
          <a:ln>
            <a:noFill/>
          </a:ln>
        </p:spPr>
      </p:pic>
      <p:pic>
        <p:nvPicPr>
          <p:cNvPr id="61" name="Google Shape;61;p8"/>
          <p:cNvPicPr preferRelativeResize="0"/>
          <p:nvPr/>
        </p:nvPicPr>
        <p:blipFill rotWithShape="1">
          <a:blip r:embed="rId8">
            <a:alphaModFix/>
          </a:blip>
          <a:srcRect t="514" b="514"/>
          <a:stretch/>
        </p:blipFill>
        <p:spPr>
          <a:xfrm>
            <a:off x="14669720" y="6646014"/>
            <a:ext cx="3832276" cy="3964431"/>
          </a:xfrm>
          <a:prstGeom prst="rect">
            <a:avLst/>
          </a:prstGeom>
          <a:noFill/>
          <a:ln>
            <a:noFill/>
          </a:ln>
        </p:spPr>
      </p:pic>
      <p:pic>
        <p:nvPicPr>
          <p:cNvPr id="62" name="Google Shape;62;p8"/>
          <p:cNvPicPr preferRelativeResize="0"/>
          <p:nvPr/>
        </p:nvPicPr>
        <p:blipFill rotWithShape="1">
          <a:blip r:embed="rId9">
            <a:alphaModFix/>
          </a:blip>
          <a:srcRect/>
          <a:stretch/>
        </p:blipFill>
        <p:spPr>
          <a:xfrm>
            <a:off x="8451399" y="6677864"/>
            <a:ext cx="3832276" cy="3907783"/>
          </a:xfrm>
          <a:prstGeom prst="rect">
            <a:avLst/>
          </a:prstGeom>
          <a:noFill/>
          <a:ln>
            <a:noFill/>
          </a:ln>
        </p:spPr>
      </p:pic>
      <p:pic>
        <p:nvPicPr>
          <p:cNvPr id="63" name="Google Shape;63;p8"/>
          <p:cNvPicPr preferRelativeResize="0"/>
          <p:nvPr/>
        </p:nvPicPr>
        <p:blipFill rotWithShape="1">
          <a:blip r:embed="rId10">
            <a:alphaModFix/>
          </a:blip>
          <a:srcRect/>
          <a:stretch/>
        </p:blipFill>
        <p:spPr>
          <a:xfrm>
            <a:off x="18276233" y="550401"/>
            <a:ext cx="669700" cy="12877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childTnLst>
                                </p:cTn>
                              </p:par>
                              <p:par>
                                <p:cTn id="8" presetID="10" presetClass="entr" presetSubtype="0" fill="hold"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1000"/>
                                        <p:tgtEl>
                                          <p:spTgt spid="48"/>
                                        </p:tgtEl>
                                      </p:cBhvr>
                                    </p:animEffect>
                                  </p:childTnLst>
                                </p:cTn>
                              </p:par>
                              <p:par>
                                <p:cTn id="11" presetID="1" presetClass="exit" presetSubtype="0" fill="hold" nodeType="withEffect">
                                  <p:stCondLst>
                                    <p:cond delay="0"/>
                                  </p:stCondLst>
                                  <p:childTnLst>
                                    <p:set>
                                      <p:cBhvr>
                                        <p:cTn id="12" dur="1" fill="hold">
                                          <p:stCondLst>
                                            <p:cond delay="1"/>
                                          </p:stCondLst>
                                        </p:cTn>
                                        <p:tgtEl>
                                          <p:spTgt spid="47"/>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1"/>
                                          </p:stCondLst>
                                        </p:cTn>
                                        <p:tgtEl>
                                          <p:spTgt spid="48"/>
                                        </p:tgtEl>
                                        <p:attrNameLst>
                                          <p:attrName>style.visibility</p:attrName>
                                        </p:attrNameLst>
                                      </p:cBhvr>
                                      <p:to>
                                        <p:strVal val="hidden"/>
                                      </p:to>
                                    </p:set>
                                  </p:childTnLst>
                                </p:cTn>
                              </p:par>
                              <p:par>
                                <p:cTn id="15" presetID="10" presetClass="entr" presetSubtype="0" fill="hold" nodeType="with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1000"/>
                                        <p:tgtEl>
                                          <p:spTgt spid="47"/>
                                        </p:tgtEl>
                                      </p:cBhvr>
                                    </p:animEffect>
                                  </p:childTnLst>
                                </p:cTn>
                              </p:par>
                              <p:par>
                                <p:cTn id="18" presetID="10" presetClass="entr" presetSubtype="0" fill="hold" nodeType="with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1000"/>
                                        <p:tgtEl>
                                          <p:spTgt spid="4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1000"/>
                                        <p:tgtEl>
                                          <p:spTgt spid="4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fade">
                                      <p:cBhvr>
                                        <p:cTn id="30" dur="1000"/>
                                        <p:tgtEl>
                                          <p:spTgt spid="51"/>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1"/>
                                          </p:stCondLst>
                                        </p:cTn>
                                        <p:tgtEl>
                                          <p:spTgt spid="47"/>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1"/>
                                          </p:stCondLst>
                                        </p:cTn>
                                        <p:tgtEl>
                                          <p:spTgt spid="48"/>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1"/>
                                          </p:stCondLst>
                                        </p:cTn>
                                        <p:tgtEl>
                                          <p:spTgt spid="49"/>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1"/>
                                          </p:stCondLst>
                                        </p:cTn>
                                        <p:tgtEl>
                                          <p:spTgt spid="51"/>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fade">
                                      <p:cBhvr>
                                        <p:cTn id="45" dur="1000"/>
                                        <p:tgtEl>
                                          <p:spTgt spid="5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fade">
                                      <p:cBhvr>
                                        <p:cTn id="50" dur="1000"/>
                                        <p:tgtEl>
                                          <p:spTgt spid="6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1000"/>
                                        <p:tgtEl>
                                          <p:spTgt spid="5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61"/>
                                        </p:tgtEl>
                                        <p:attrNameLst>
                                          <p:attrName>style.visibility</p:attrName>
                                        </p:attrNameLst>
                                      </p:cBhvr>
                                      <p:to>
                                        <p:strVal val="visible"/>
                                      </p:to>
                                    </p:set>
                                    <p:animEffect transition="in" filter="fade">
                                      <p:cBhvr>
                                        <p:cTn id="65" dur="200"/>
                                        <p:tgtEl>
                                          <p:spTgt spid="61"/>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xit" presetSubtype="0" fill="hold" nodeType="clickEffect">
                                  <p:stCondLst>
                                    <p:cond delay="0"/>
                                  </p:stCondLst>
                                  <p:childTnLst>
                                    <p:set>
                                      <p:cBhvr>
                                        <p:cTn id="69" dur="1" fill="hold">
                                          <p:stCondLst>
                                            <p:cond delay="1"/>
                                          </p:stCondLst>
                                        </p:cTn>
                                        <p:tgtEl>
                                          <p:spTgt spid="60"/>
                                        </p:tgtEl>
                                        <p:attrNameLst>
                                          <p:attrName>style.visibility</p:attrName>
                                        </p:attrNameLst>
                                      </p:cBhvr>
                                      <p:to>
                                        <p:strVal val="hidden"/>
                                      </p:to>
                                    </p:set>
                                  </p:childTnLst>
                                </p:cTn>
                              </p:par>
                              <p:par>
                                <p:cTn id="70" presetID="1" presetClass="exit" presetSubtype="0" fill="hold" nodeType="withEffect">
                                  <p:stCondLst>
                                    <p:cond delay="0"/>
                                  </p:stCondLst>
                                  <p:childTnLst>
                                    <p:set>
                                      <p:cBhvr>
                                        <p:cTn id="71" dur="1" fill="hold">
                                          <p:stCondLst>
                                            <p:cond delay="1"/>
                                          </p:stCondLst>
                                        </p:cTn>
                                        <p:tgtEl>
                                          <p:spTgt spid="52"/>
                                        </p:tgtEl>
                                        <p:attrNameLst>
                                          <p:attrName>style.visibility</p:attrName>
                                        </p:attrNameLst>
                                      </p:cBhvr>
                                      <p:to>
                                        <p:strVal val="hidden"/>
                                      </p:to>
                                    </p:set>
                                  </p:childTnLst>
                                </p:cTn>
                              </p:par>
                              <p:par>
                                <p:cTn id="72" presetID="1" presetClass="exit" presetSubtype="0" fill="hold" nodeType="withEffect">
                                  <p:stCondLst>
                                    <p:cond delay="0"/>
                                  </p:stCondLst>
                                  <p:childTnLst>
                                    <p:set>
                                      <p:cBhvr>
                                        <p:cTn id="73" dur="1" fill="hold">
                                          <p:stCondLst>
                                            <p:cond delay="1"/>
                                          </p:stCondLst>
                                        </p:cTn>
                                        <p:tgtEl>
                                          <p:spTgt spid="62"/>
                                        </p:tgtEl>
                                        <p:attrNameLst>
                                          <p:attrName>style.visibility</p:attrName>
                                        </p:attrNameLst>
                                      </p:cBhvr>
                                      <p:to>
                                        <p:strVal val="hidden"/>
                                      </p:to>
                                    </p:set>
                                  </p:childTnLst>
                                </p:cTn>
                              </p:par>
                              <p:par>
                                <p:cTn id="74" presetID="1" presetClass="exit" presetSubtype="0" fill="hold" nodeType="withEffect">
                                  <p:stCondLst>
                                    <p:cond delay="0"/>
                                  </p:stCondLst>
                                  <p:childTnLst>
                                    <p:set>
                                      <p:cBhvr>
                                        <p:cTn id="75" dur="1" fill="hold">
                                          <p:stCondLst>
                                            <p:cond delay="1"/>
                                          </p:stCondLst>
                                        </p:cTn>
                                        <p:tgtEl>
                                          <p:spTgt spid="50"/>
                                        </p:tgtEl>
                                        <p:attrNameLst>
                                          <p:attrName>style.visibility</p:attrName>
                                        </p:attrNameLst>
                                      </p:cBhvr>
                                      <p:to>
                                        <p:strVal val="hidden"/>
                                      </p:to>
                                    </p:set>
                                  </p:childTnLst>
                                </p:cTn>
                              </p:par>
                              <p:par>
                                <p:cTn id="76" presetID="1" presetClass="exit" presetSubtype="0" fill="hold" nodeType="withEffect">
                                  <p:stCondLst>
                                    <p:cond delay="0"/>
                                  </p:stCondLst>
                                  <p:childTnLst>
                                    <p:set>
                                      <p:cBhvr>
                                        <p:cTn id="77" dur="1" fill="hold">
                                          <p:stCondLst>
                                            <p:cond delay="1"/>
                                          </p:stCondLst>
                                        </p:cTn>
                                        <p:tgtEl>
                                          <p:spTgt spid="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9"/>
          <p:cNvPicPr preferRelativeResize="0"/>
          <p:nvPr/>
        </p:nvPicPr>
        <p:blipFill rotWithShape="1">
          <a:blip r:embed="rId3">
            <a:alphaModFix/>
          </a:blip>
          <a:srcRect/>
          <a:stretch/>
        </p:blipFill>
        <p:spPr>
          <a:xfrm rot="5400000">
            <a:off x="6916505" y="2191309"/>
            <a:ext cx="10117397" cy="7032638"/>
          </a:xfrm>
          <a:prstGeom prst="rect">
            <a:avLst/>
          </a:prstGeom>
          <a:noFill/>
          <a:ln>
            <a:noFill/>
          </a:ln>
        </p:spPr>
      </p:pic>
      <p:sp>
        <p:nvSpPr>
          <p:cNvPr id="70" name="Google Shape;70;p9"/>
          <p:cNvSpPr txBox="1"/>
          <p:nvPr/>
        </p:nvSpPr>
        <p:spPr>
          <a:xfrm>
            <a:off x="9409095" y="1906538"/>
            <a:ext cx="5132218" cy="2476076"/>
          </a:xfrm>
          <a:prstGeom prst="rect">
            <a:avLst/>
          </a:prstGeom>
          <a:noFill/>
          <a:ln>
            <a:noFill/>
          </a:ln>
        </p:spPr>
        <p:txBody>
          <a:bodyPr spcFirstLastPara="1" wrap="square" lIns="201000" tIns="201000" rIns="201000" bIns="201000" anchor="ctr" anchorCtr="0">
            <a:noAutofit/>
          </a:bodyPr>
          <a:lstStyle/>
          <a:p>
            <a:pPr marL="0" marR="0" lvl="0" indent="0" algn="l" rtl="0">
              <a:lnSpc>
                <a:spcPct val="100000"/>
              </a:lnSpc>
              <a:spcBef>
                <a:spcPts val="0"/>
              </a:spcBef>
              <a:spcAft>
                <a:spcPts val="0"/>
              </a:spcAft>
              <a:buClr>
                <a:srgbClr val="000000"/>
              </a:buClr>
              <a:buSzPts val="14000"/>
              <a:buFont typeface="Arial"/>
              <a:buNone/>
            </a:pPr>
            <a:r>
              <a:rPr lang="en" sz="14000" b="1" i="0" u="none" strike="noStrike" cap="none">
                <a:solidFill>
                  <a:schemeClr val="lt1"/>
                </a:solidFill>
                <a:latin typeface="Poppins"/>
                <a:ea typeface="Poppins"/>
                <a:cs typeface="Poppins"/>
                <a:sym typeface="Poppins"/>
              </a:rPr>
              <a:t>stun</a:t>
            </a:r>
            <a:endParaRPr sz="14000" b="1" i="0" u="none" strike="noStrike" cap="none">
              <a:solidFill>
                <a:schemeClr val="lt1"/>
              </a:solidFill>
              <a:latin typeface="Poppins"/>
              <a:ea typeface="Poppins"/>
              <a:cs typeface="Poppins"/>
              <a:sym typeface="Poppins"/>
            </a:endParaRPr>
          </a:p>
        </p:txBody>
      </p:sp>
      <p:sp>
        <p:nvSpPr>
          <p:cNvPr id="71" name="Google Shape;71;p9"/>
          <p:cNvSpPr txBox="1"/>
          <p:nvPr/>
        </p:nvSpPr>
        <p:spPr>
          <a:xfrm>
            <a:off x="9728304" y="5694910"/>
            <a:ext cx="6233063" cy="2641631"/>
          </a:xfrm>
          <a:prstGeom prst="rect">
            <a:avLst/>
          </a:prstGeom>
          <a:noFill/>
          <a:ln>
            <a:noFill/>
          </a:ln>
        </p:spPr>
        <p:txBody>
          <a:bodyPr spcFirstLastPara="1" wrap="square" lIns="201000" tIns="201000" rIns="201000" bIns="201000" anchor="ctr" anchorCtr="0">
            <a:noAutofit/>
          </a:bodyPr>
          <a:lstStyle/>
          <a:p>
            <a:pPr marL="0" marR="0" lvl="0" indent="0" algn="l" rtl="0">
              <a:lnSpc>
                <a:spcPct val="100000"/>
              </a:lnSpc>
              <a:spcBef>
                <a:spcPts val="0"/>
              </a:spcBef>
              <a:spcAft>
                <a:spcPts val="0"/>
              </a:spcAft>
              <a:buClr>
                <a:srgbClr val="000000"/>
              </a:buClr>
              <a:buSzPts val="14000"/>
              <a:buFont typeface="Arial"/>
              <a:buNone/>
            </a:pPr>
            <a:r>
              <a:rPr lang="en" sz="14000" b="1" i="0" u="none" strike="noStrike" cap="none">
                <a:solidFill>
                  <a:schemeClr val="lt1"/>
                </a:solidFill>
                <a:latin typeface="Poppins"/>
                <a:ea typeface="Poppins"/>
                <a:cs typeface="Poppins"/>
                <a:sym typeface="Poppins"/>
              </a:rPr>
              <a:t>skip</a:t>
            </a:r>
            <a:endParaRPr sz="14000" b="1" i="0" u="none" strike="noStrike" cap="none">
              <a:solidFill>
                <a:schemeClr val="lt1"/>
              </a:solidFill>
              <a:latin typeface="Poppins"/>
              <a:ea typeface="Poppins"/>
              <a:cs typeface="Poppins"/>
              <a:sym typeface="Poppins"/>
            </a:endParaRPr>
          </a:p>
        </p:txBody>
      </p:sp>
      <p:sp>
        <p:nvSpPr>
          <p:cNvPr id="72" name="Google Shape;72;p9"/>
          <p:cNvSpPr/>
          <p:nvPr/>
        </p:nvSpPr>
        <p:spPr>
          <a:xfrm>
            <a:off x="9776318" y="4096328"/>
            <a:ext cx="551412" cy="383218"/>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00" tIns="201000" rIns="201000" bIns="201000" anchor="ctr" anchorCtr="0">
            <a:noAutofit/>
          </a:bodyPr>
          <a:lstStyle/>
          <a:p>
            <a:pPr marL="0" marR="0" lvl="0" indent="0" algn="l" rtl="0">
              <a:lnSpc>
                <a:spcPct val="100000"/>
              </a:lnSpc>
              <a:spcBef>
                <a:spcPts val="0"/>
              </a:spcBef>
              <a:spcAft>
                <a:spcPts val="0"/>
              </a:spcAft>
              <a:buClr>
                <a:srgbClr val="000000"/>
              </a:buClr>
              <a:buSzPts val="6767"/>
              <a:buFont typeface="Arial"/>
              <a:buNone/>
            </a:pPr>
            <a:endParaRPr sz="6767" b="0" i="0" u="none" strike="noStrike" cap="none">
              <a:solidFill>
                <a:srgbClr val="000000"/>
              </a:solidFill>
              <a:latin typeface="Poppins"/>
              <a:ea typeface="Poppins"/>
              <a:cs typeface="Poppins"/>
              <a:sym typeface="Poppins"/>
            </a:endParaRPr>
          </a:p>
        </p:txBody>
      </p:sp>
      <p:sp>
        <p:nvSpPr>
          <p:cNvPr id="73" name="Google Shape;73;p9"/>
          <p:cNvSpPr/>
          <p:nvPr/>
        </p:nvSpPr>
        <p:spPr>
          <a:xfrm>
            <a:off x="10676044" y="4096328"/>
            <a:ext cx="551412" cy="383218"/>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00" tIns="201000" rIns="201000" bIns="201000" anchor="ctr" anchorCtr="0">
            <a:noAutofit/>
          </a:bodyPr>
          <a:lstStyle/>
          <a:p>
            <a:pPr marL="0" marR="0" lvl="0" indent="0" algn="l" rtl="0">
              <a:lnSpc>
                <a:spcPct val="100000"/>
              </a:lnSpc>
              <a:spcBef>
                <a:spcPts val="0"/>
              </a:spcBef>
              <a:spcAft>
                <a:spcPts val="0"/>
              </a:spcAft>
              <a:buClr>
                <a:srgbClr val="000000"/>
              </a:buClr>
              <a:buSzPts val="6767"/>
              <a:buFont typeface="Arial"/>
              <a:buNone/>
            </a:pPr>
            <a:endParaRPr sz="6767" b="0" i="0" u="none" strike="noStrike" cap="none">
              <a:solidFill>
                <a:srgbClr val="000000"/>
              </a:solidFill>
              <a:latin typeface="Poppins"/>
              <a:ea typeface="Poppins"/>
              <a:cs typeface="Poppins"/>
              <a:sym typeface="Poppins"/>
            </a:endParaRPr>
          </a:p>
        </p:txBody>
      </p:sp>
      <p:sp>
        <p:nvSpPr>
          <p:cNvPr id="74" name="Google Shape;74;p9"/>
          <p:cNvSpPr/>
          <p:nvPr/>
        </p:nvSpPr>
        <p:spPr>
          <a:xfrm>
            <a:off x="11795439" y="4096328"/>
            <a:ext cx="551412" cy="383218"/>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00" tIns="201000" rIns="201000" bIns="201000" anchor="ctr" anchorCtr="0">
            <a:noAutofit/>
          </a:bodyPr>
          <a:lstStyle/>
          <a:p>
            <a:pPr marL="0" marR="0" lvl="0" indent="0" algn="l" rtl="0">
              <a:lnSpc>
                <a:spcPct val="100000"/>
              </a:lnSpc>
              <a:spcBef>
                <a:spcPts val="0"/>
              </a:spcBef>
              <a:spcAft>
                <a:spcPts val="0"/>
              </a:spcAft>
              <a:buClr>
                <a:srgbClr val="000000"/>
              </a:buClr>
              <a:buSzPts val="6767"/>
              <a:buFont typeface="Arial"/>
              <a:buNone/>
            </a:pPr>
            <a:endParaRPr sz="6767" b="0" i="0" u="none" strike="noStrike" cap="none">
              <a:solidFill>
                <a:srgbClr val="000000"/>
              </a:solidFill>
              <a:latin typeface="Poppins"/>
              <a:ea typeface="Poppins"/>
              <a:cs typeface="Poppins"/>
              <a:sym typeface="Poppins"/>
            </a:endParaRPr>
          </a:p>
        </p:txBody>
      </p:sp>
      <p:sp>
        <p:nvSpPr>
          <p:cNvPr id="75" name="Google Shape;75;p9"/>
          <p:cNvSpPr/>
          <p:nvPr/>
        </p:nvSpPr>
        <p:spPr>
          <a:xfrm>
            <a:off x="10147553" y="8336514"/>
            <a:ext cx="551412" cy="383218"/>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00" tIns="201000" rIns="201000" bIns="201000" anchor="ctr" anchorCtr="0">
            <a:noAutofit/>
          </a:bodyPr>
          <a:lstStyle/>
          <a:p>
            <a:pPr marL="0" marR="0" lvl="0" indent="0" algn="l" rtl="0">
              <a:lnSpc>
                <a:spcPct val="100000"/>
              </a:lnSpc>
              <a:spcBef>
                <a:spcPts val="0"/>
              </a:spcBef>
              <a:spcAft>
                <a:spcPts val="0"/>
              </a:spcAft>
              <a:buClr>
                <a:srgbClr val="000000"/>
              </a:buClr>
              <a:buSzPts val="6767"/>
              <a:buFont typeface="Arial"/>
              <a:buNone/>
            </a:pPr>
            <a:endParaRPr sz="6767" b="0" i="0" u="none" strike="noStrike" cap="none">
              <a:solidFill>
                <a:srgbClr val="000000"/>
              </a:solidFill>
              <a:latin typeface="Poppins"/>
              <a:ea typeface="Poppins"/>
              <a:cs typeface="Poppins"/>
              <a:sym typeface="Poppins"/>
            </a:endParaRPr>
          </a:p>
        </p:txBody>
      </p:sp>
      <p:sp>
        <p:nvSpPr>
          <p:cNvPr id="76" name="Google Shape;76;p9"/>
          <p:cNvSpPr/>
          <p:nvPr/>
        </p:nvSpPr>
        <p:spPr>
          <a:xfrm>
            <a:off x="11120603" y="8336514"/>
            <a:ext cx="551412" cy="383218"/>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00" tIns="201000" rIns="201000" bIns="201000" anchor="ctr" anchorCtr="0">
            <a:noAutofit/>
          </a:bodyPr>
          <a:lstStyle/>
          <a:p>
            <a:pPr marL="0" marR="0" lvl="0" indent="0" algn="l" rtl="0">
              <a:lnSpc>
                <a:spcPct val="100000"/>
              </a:lnSpc>
              <a:spcBef>
                <a:spcPts val="0"/>
              </a:spcBef>
              <a:spcAft>
                <a:spcPts val="0"/>
              </a:spcAft>
              <a:buClr>
                <a:srgbClr val="000000"/>
              </a:buClr>
              <a:buSzPts val="6767"/>
              <a:buFont typeface="Arial"/>
              <a:buNone/>
            </a:pPr>
            <a:endParaRPr sz="6767" b="0" i="0" u="none" strike="noStrike" cap="none">
              <a:solidFill>
                <a:srgbClr val="000000"/>
              </a:solidFill>
              <a:latin typeface="Poppins"/>
              <a:ea typeface="Poppins"/>
              <a:cs typeface="Poppins"/>
              <a:sym typeface="Poppins"/>
            </a:endParaRPr>
          </a:p>
        </p:txBody>
      </p:sp>
      <p:sp>
        <p:nvSpPr>
          <p:cNvPr id="77" name="Google Shape;77;p9"/>
          <p:cNvSpPr/>
          <p:nvPr/>
        </p:nvSpPr>
        <p:spPr>
          <a:xfrm>
            <a:off x="11795412" y="8336514"/>
            <a:ext cx="551412" cy="383218"/>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00" tIns="201000" rIns="201000" bIns="201000" anchor="ctr" anchorCtr="0">
            <a:noAutofit/>
          </a:bodyPr>
          <a:lstStyle/>
          <a:p>
            <a:pPr marL="0" marR="0" lvl="0" indent="0" algn="l" rtl="0">
              <a:lnSpc>
                <a:spcPct val="100000"/>
              </a:lnSpc>
              <a:spcBef>
                <a:spcPts val="0"/>
              </a:spcBef>
              <a:spcAft>
                <a:spcPts val="0"/>
              </a:spcAft>
              <a:buClr>
                <a:srgbClr val="000000"/>
              </a:buClr>
              <a:buSzPts val="6767"/>
              <a:buFont typeface="Arial"/>
              <a:buNone/>
            </a:pPr>
            <a:endParaRPr sz="6767" b="0" i="0" u="none" strike="noStrike" cap="none">
              <a:solidFill>
                <a:srgbClr val="000000"/>
              </a:solidFill>
              <a:latin typeface="Poppins"/>
              <a:ea typeface="Poppins"/>
              <a:cs typeface="Poppins"/>
              <a:sym typeface="Poppins"/>
            </a:endParaRPr>
          </a:p>
        </p:txBody>
      </p:sp>
      <p:sp>
        <p:nvSpPr>
          <p:cNvPr id="78" name="Google Shape;78;p9"/>
          <p:cNvSpPr/>
          <p:nvPr/>
        </p:nvSpPr>
        <p:spPr>
          <a:xfrm>
            <a:off x="9728305" y="4689705"/>
            <a:ext cx="4165928" cy="383218"/>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00" tIns="201000" rIns="201000" bIns="201000" anchor="ctr" anchorCtr="0">
            <a:noAutofit/>
          </a:bodyPr>
          <a:lstStyle/>
          <a:p>
            <a:pPr marL="0" marR="0" lvl="0" indent="0" algn="l" rtl="0">
              <a:lnSpc>
                <a:spcPct val="100000"/>
              </a:lnSpc>
              <a:spcBef>
                <a:spcPts val="0"/>
              </a:spcBef>
              <a:spcAft>
                <a:spcPts val="0"/>
              </a:spcAft>
              <a:buClr>
                <a:srgbClr val="000000"/>
              </a:buClr>
              <a:buSzPts val="6767"/>
              <a:buFont typeface="Arial"/>
              <a:buNone/>
            </a:pPr>
            <a:endParaRPr sz="6767" b="0" i="0" u="none" strike="noStrike" cap="none">
              <a:solidFill>
                <a:srgbClr val="000000"/>
              </a:solidFill>
              <a:latin typeface="Poppins"/>
              <a:ea typeface="Poppins"/>
              <a:cs typeface="Poppins"/>
              <a:sym typeface="Poppins"/>
            </a:endParaRPr>
          </a:p>
        </p:txBody>
      </p:sp>
      <p:sp>
        <p:nvSpPr>
          <p:cNvPr id="79" name="Google Shape;79;p9"/>
          <p:cNvSpPr/>
          <p:nvPr/>
        </p:nvSpPr>
        <p:spPr>
          <a:xfrm>
            <a:off x="9728305" y="8958528"/>
            <a:ext cx="4328845" cy="383218"/>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00" tIns="201000" rIns="201000" bIns="201000" anchor="ctr" anchorCtr="0">
            <a:noAutofit/>
          </a:bodyPr>
          <a:lstStyle/>
          <a:p>
            <a:pPr marL="0" marR="0" lvl="0" indent="0" algn="l" rtl="0">
              <a:lnSpc>
                <a:spcPct val="100000"/>
              </a:lnSpc>
              <a:spcBef>
                <a:spcPts val="0"/>
              </a:spcBef>
              <a:spcAft>
                <a:spcPts val="0"/>
              </a:spcAft>
              <a:buClr>
                <a:srgbClr val="000000"/>
              </a:buClr>
              <a:buSzPts val="6767"/>
              <a:buFont typeface="Arial"/>
              <a:buNone/>
            </a:pPr>
            <a:endParaRPr sz="6767" b="0" i="0" u="none" strike="noStrike" cap="none">
              <a:solidFill>
                <a:srgbClr val="000000"/>
              </a:solidFill>
              <a:latin typeface="Poppins"/>
              <a:ea typeface="Poppins"/>
              <a:cs typeface="Poppins"/>
              <a:sym typeface="Poppins"/>
            </a:endParaRPr>
          </a:p>
        </p:txBody>
      </p:sp>
      <p:sp>
        <p:nvSpPr>
          <p:cNvPr id="80" name="Google Shape;80;p9"/>
          <p:cNvSpPr/>
          <p:nvPr/>
        </p:nvSpPr>
        <p:spPr>
          <a:xfrm>
            <a:off x="12914780" y="4096328"/>
            <a:ext cx="551412" cy="383218"/>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00" tIns="201000" rIns="201000" bIns="201000" anchor="ctr" anchorCtr="0">
            <a:noAutofit/>
          </a:bodyPr>
          <a:lstStyle/>
          <a:p>
            <a:pPr marL="0" marR="0" lvl="0" indent="0" algn="l" rtl="0">
              <a:lnSpc>
                <a:spcPct val="100000"/>
              </a:lnSpc>
              <a:spcBef>
                <a:spcPts val="0"/>
              </a:spcBef>
              <a:spcAft>
                <a:spcPts val="0"/>
              </a:spcAft>
              <a:buClr>
                <a:srgbClr val="000000"/>
              </a:buClr>
              <a:buSzPts val="6767"/>
              <a:buFont typeface="Arial"/>
              <a:buNone/>
            </a:pPr>
            <a:endParaRPr sz="6767" b="0" i="0" u="none" strike="noStrike" cap="none">
              <a:solidFill>
                <a:srgbClr val="000000"/>
              </a:solidFill>
              <a:latin typeface="Poppins"/>
              <a:ea typeface="Poppins"/>
              <a:cs typeface="Poppins"/>
              <a:sym typeface="Poppins"/>
            </a:endParaRPr>
          </a:p>
        </p:txBody>
      </p:sp>
      <p:sp>
        <p:nvSpPr>
          <p:cNvPr id="81" name="Google Shape;81;p9"/>
          <p:cNvSpPr/>
          <p:nvPr/>
        </p:nvSpPr>
        <p:spPr>
          <a:xfrm>
            <a:off x="12569103" y="8336514"/>
            <a:ext cx="551412" cy="383218"/>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00" tIns="201000" rIns="201000" bIns="201000" anchor="ctr" anchorCtr="0">
            <a:noAutofit/>
          </a:bodyPr>
          <a:lstStyle/>
          <a:p>
            <a:pPr marL="0" marR="0" lvl="0" indent="0" algn="l" rtl="0">
              <a:lnSpc>
                <a:spcPct val="100000"/>
              </a:lnSpc>
              <a:spcBef>
                <a:spcPts val="0"/>
              </a:spcBef>
              <a:spcAft>
                <a:spcPts val="0"/>
              </a:spcAft>
              <a:buClr>
                <a:srgbClr val="000000"/>
              </a:buClr>
              <a:buSzPts val="6767"/>
              <a:buFont typeface="Arial"/>
              <a:buNone/>
            </a:pPr>
            <a:endParaRPr sz="6767" b="0" i="0" u="none" strike="noStrike" cap="none">
              <a:solidFill>
                <a:srgbClr val="000000"/>
              </a:solidFill>
              <a:latin typeface="Poppins"/>
              <a:ea typeface="Poppins"/>
              <a:cs typeface="Poppins"/>
              <a:sym typeface="Poppins"/>
            </a:endParaRPr>
          </a:p>
        </p:txBody>
      </p:sp>
      <p:sp>
        <p:nvSpPr>
          <p:cNvPr id="82" name="Google Shape;82;p9"/>
          <p:cNvSpPr txBox="1"/>
          <p:nvPr/>
        </p:nvSpPr>
        <p:spPr>
          <a:xfrm>
            <a:off x="17538445" y="1968387"/>
            <a:ext cx="2052955" cy="327025"/>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83" name="Google Shape;83;p9"/>
          <p:cNvPicPr preferRelativeResize="0"/>
          <p:nvPr/>
        </p:nvPicPr>
        <p:blipFill rotWithShape="1">
          <a:blip r:embed="rId4">
            <a:alphaModFix/>
          </a:blip>
          <a:srcRect/>
          <a:stretch/>
        </p:blipFill>
        <p:spPr>
          <a:xfrm>
            <a:off x="17653913" y="312775"/>
            <a:ext cx="1821934" cy="1567072"/>
          </a:xfrm>
          <a:prstGeom prst="rect">
            <a:avLst/>
          </a:prstGeom>
          <a:noFill/>
          <a:ln>
            <a:noFill/>
          </a:ln>
        </p:spPr>
      </p:pic>
      <p:sp>
        <p:nvSpPr>
          <p:cNvPr id="84" name="Google Shape;84;p9"/>
          <p:cNvSpPr txBox="1">
            <a:spLocks noGrp="1"/>
          </p:cNvSpPr>
          <p:nvPr>
            <p:ph type="title"/>
          </p:nvPr>
        </p:nvSpPr>
        <p:spPr>
          <a:xfrm>
            <a:off x="610317" y="626011"/>
            <a:ext cx="6216152" cy="2339102"/>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SzPts val="1400"/>
              <a:buNone/>
            </a:pPr>
            <a:r>
              <a:rPr lang="en" sz="7600"/>
              <a:t>Blend </a:t>
            </a:r>
            <a:br>
              <a:rPr lang="en" sz="7600"/>
            </a:br>
            <a:r>
              <a:rPr lang="en" sz="7600"/>
              <a:t>the sounds</a:t>
            </a:r>
            <a:endParaRPr/>
          </a:p>
        </p:txBody>
      </p:sp>
      <p:sp>
        <p:nvSpPr>
          <p:cNvPr id="85" name="Google Shape;85;p9"/>
          <p:cNvSpPr txBox="1"/>
          <p:nvPr/>
        </p:nvSpPr>
        <p:spPr>
          <a:xfrm>
            <a:off x="610316" y="5924331"/>
            <a:ext cx="5979669" cy="3199574"/>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a:t>
            </a:r>
            <a:endParaRPr sz="1400" b="0" i="0" u="none" strike="noStrike" cap="none">
              <a:solidFill>
                <a:srgbClr val="000000"/>
              </a:solidFill>
              <a:latin typeface="Arial"/>
              <a:ea typeface="Arial"/>
              <a:cs typeface="Arial"/>
              <a:sym typeface="Arial"/>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 to help us read </a:t>
            </a:r>
            <a:br>
              <a:rPr lang="en" sz="3450" b="1" i="0" u="none" strike="noStrike" cap="none">
                <a:solidFill>
                  <a:srgbClr val="0071B5"/>
                </a:solidFill>
                <a:latin typeface="Poppins"/>
                <a:ea typeface="Poppins"/>
                <a:cs typeface="Poppins"/>
                <a:sym typeface="Poppins"/>
              </a:rPr>
            </a:br>
            <a:r>
              <a:rPr lang="en" sz="3450" b="1" i="0" u="none" strike="noStrike" cap="none">
                <a:solidFill>
                  <a:srgbClr val="0071B5"/>
                </a:solidFill>
                <a:latin typeface="Poppins"/>
                <a:ea typeface="Poppins"/>
                <a:cs typeface="Poppins"/>
                <a:sym typeface="Poppins"/>
              </a:rPr>
              <a:t>the words smoothly!</a:t>
            </a:r>
            <a:endParaRPr sz="1400" b="0" i="0" u="none" strike="noStrike" cap="none">
              <a:solidFill>
                <a:srgbClr val="000000"/>
              </a:solidFill>
              <a:latin typeface="Arial"/>
              <a:ea typeface="Arial"/>
              <a:cs typeface="Arial"/>
              <a:sym typeface="Arial"/>
            </a:endParaRPr>
          </a:p>
        </p:txBody>
      </p:sp>
      <p:pic>
        <p:nvPicPr>
          <p:cNvPr id="86" name="Google Shape;86;p9"/>
          <p:cNvPicPr preferRelativeResize="0"/>
          <p:nvPr/>
        </p:nvPicPr>
        <p:blipFill rotWithShape="1">
          <a:blip r:embed="rId5">
            <a:alphaModFix/>
          </a:blip>
          <a:srcRect/>
          <a:stretch/>
        </p:blipFill>
        <p:spPr>
          <a:xfrm>
            <a:off x="610315" y="3236871"/>
            <a:ext cx="2781813" cy="235671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1"/>
                                          </p:stCondLst>
                                        </p:cTn>
                                        <p:tgtEl>
                                          <p:spTgt spid="72"/>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1"/>
                                          </p:stCondLst>
                                        </p:cTn>
                                        <p:tgtEl>
                                          <p:spTgt spid="73"/>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1"/>
                                          </p:stCondLst>
                                        </p:cTn>
                                        <p:tgtEl>
                                          <p:spTgt spid="74"/>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1"/>
                                          </p:stCondLst>
                                        </p:cTn>
                                        <p:tgtEl>
                                          <p:spTgt spid="75"/>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1"/>
                                          </p:stCondLst>
                                        </p:cTn>
                                        <p:tgtEl>
                                          <p:spTgt spid="76"/>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1"/>
                                          </p:stCondLst>
                                        </p:cTn>
                                        <p:tgtEl>
                                          <p:spTgt spid="7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0"/>
                                        </p:tgtEl>
                                        <p:attrNameLst>
                                          <p:attrName>style.visibility</p:attrName>
                                        </p:attrNameLst>
                                      </p:cBhvr>
                                      <p:to>
                                        <p:strVal val="visible"/>
                                      </p:to>
                                    </p:set>
                                    <p:animEffect transition="in" filter="fade">
                                      <p:cBhvr>
                                        <p:cTn id="21" dur="1000"/>
                                        <p:tgtEl>
                                          <p:spTgt spid="70"/>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73"/>
                                        </p:tgtEl>
                                        <p:attrNameLst>
                                          <p:attrName>style.visibility</p:attrName>
                                        </p:attrNameLst>
                                      </p:cBhvr>
                                      <p:to>
                                        <p:strVal val="visible"/>
                                      </p:to>
                                    </p:set>
                                  </p:childTnLst>
                                </p:cTn>
                              </p:par>
                              <p:par>
                                <p:cTn id="30" presetID="1" presetClass="exit" presetSubtype="0" fill="hold" nodeType="withEffect">
                                  <p:stCondLst>
                                    <p:cond delay="0"/>
                                  </p:stCondLst>
                                  <p:childTnLst>
                                    <p:set>
                                      <p:cBhvr>
                                        <p:cTn id="31" dur="1" fill="hold">
                                          <p:stCondLst>
                                            <p:cond delay="1"/>
                                          </p:stCondLst>
                                        </p:cTn>
                                        <p:tgtEl>
                                          <p:spTgt spid="7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74"/>
                                        </p:tgtEl>
                                        <p:attrNameLst>
                                          <p:attrName>style.visibility</p:attrName>
                                        </p:attrNameLst>
                                      </p:cBhvr>
                                      <p:to>
                                        <p:strVal val="visible"/>
                                      </p:to>
                                    </p:set>
                                  </p:childTnLst>
                                </p:cTn>
                              </p:par>
                              <p:par>
                                <p:cTn id="36" presetID="1" presetClass="exit" presetSubtype="0" fill="hold" nodeType="withEffect">
                                  <p:stCondLst>
                                    <p:cond delay="0"/>
                                  </p:stCondLst>
                                  <p:childTnLst>
                                    <p:set>
                                      <p:cBhvr>
                                        <p:cTn id="37" dur="1" fill="hold">
                                          <p:stCondLst>
                                            <p:cond delay="1"/>
                                          </p:stCondLst>
                                        </p:cTn>
                                        <p:tgtEl>
                                          <p:spTgt spid="7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80"/>
                                        </p:tgtEl>
                                        <p:attrNameLst>
                                          <p:attrName>style.visibility</p:attrName>
                                        </p:attrNameLst>
                                      </p:cBhvr>
                                      <p:to>
                                        <p:strVal val="visible"/>
                                      </p:to>
                                    </p:set>
                                  </p:childTnLst>
                                </p:cTn>
                              </p:par>
                              <p:par>
                                <p:cTn id="42" presetID="1" presetClass="exit" presetSubtype="0" fill="hold" nodeType="withEffect">
                                  <p:stCondLst>
                                    <p:cond delay="0"/>
                                  </p:stCondLst>
                                  <p:childTnLst>
                                    <p:set>
                                      <p:cBhvr>
                                        <p:cTn id="43" dur="1" fill="hold">
                                          <p:stCondLst>
                                            <p:cond delay="1"/>
                                          </p:stCondLst>
                                        </p:cTn>
                                        <p:tgtEl>
                                          <p:spTgt spid="74"/>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78"/>
                                        </p:tgtEl>
                                        <p:attrNameLst>
                                          <p:attrName>style.visibility</p:attrName>
                                        </p:attrNameLst>
                                      </p:cBhvr>
                                      <p:to>
                                        <p:strVal val="visible"/>
                                      </p:to>
                                    </p:set>
                                    <p:animEffect transition="in" filter="fade">
                                      <p:cBhvr>
                                        <p:cTn id="48" dur="1000"/>
                                        <p:tgtEl>
                                          <p:spTgt spid="78"/>
                                        </p:tgtEl>
                                      </p:cBhvr>
                                    </p:animEffect>
                                  </p:childTnLst>
                                </p:cTn>
                              </p:par>
                              <p:par>
                                <p:cTn id="49" presetID="1" presetClass="exit" presetSubtype="0" fill="hold" nodeType="withEffect">
                                  <p:stCondLst>
                                    <p:cond delay="0"/>
                                  </p:stCondLst>
                                  <p:childTnLst>
                                    <p:set>
                                      <p:cBhvr>
                                        <p:cTn id="50" dur="1" fill="hold">
                                          <p:stCondLst>
                                            <p:cond delay="1"/>
                                          </p:stCondLst>
                                        </p:cTn>
                                        <p:tgtEl>
                                          <p:spTgt spid="80"/>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71"/>
                                        </p:tgtEl>
                                        <p:attrNameLst>
                                          <p:attrName>style.visibility</p:attrName>
                                        </p:attrNameLst>
                                      </p:cBhvr>
                                      <p:to>
                                        <p:strVal val="visible"/>
                                      </p:to>
                                    </p:set>
                                    <p:animEffect transition="in" filter="fade">
                                      <p:cBhvr>
                                        <p:cTn id="55" dur="1000"/>
                                        <p:tgtEl>
                                          <p:spTgt spid="71"/>
                                        </p:tgtEl>
                                      </p:cBhvr>
                                    </p:animEffect>
                                  </p:childTnLst>
                                </p:cTn>
                              </p:par>
                              <p:par>
                                <p:cTn id="56" presetID="1" presetClass="exit" presetSubtype="0" fill="hold" nodeType="withEffect">
                                  <p:stCondLst>
                                    <p:cond delay="0"/>
                                  </p:stCondLst>
                                  <p:childTnLst>
                                    <p:set>
                                      <p:cBhvr>
                                        <p:cTn id="57" dur="1" fill="hold">
                                          <p:stCondLst>
                                            <p:cond delay="1"/>
                                          </p:stCondLst>
                                        </p:cTn>
                                        <p:tgtEl>
                                          <p:spTgt spid="78"/>
                                        </p:tgtEl>
                                        <p:attrNameLst>
                                          <p:attrName>style.visibility</p:attrName>
                                        </p:attrNameLst>
                                      </p:cBhvr>
                                      <p:to>
                                        <p:strVal val="hidden"/>
                                      </p:to>
                                    </p:set>
                                  </p:childTnLst>
                                </p:cTn>
                              </p:par>
                              <p:par>
                                <p:cTn id="58" presetID="1" presetClass="exit" presetSubtype="0" fill="hold" nodeType="withEffect">
                                  <p:stCondLst>
                                    <p:cond delay="0"/>
                                  </p:stCondLst>
                                  <p:childTnLst>
                                    <p:set>
                                      <p:cBhvr>
                                        <p:cTn id="59" dur="1" fill="hold">
                                          <p:stCondLst>
                                            <p:cond delay="1"/>
                                          </p:stCondLst>
                                        </p:cTn>
                                        <p:tgtEl>
                                          <p:spTgt spid="74"/>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75"/>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76"/>
                                        </p:tgtEl>
                                        <p:attrNameLst>
                                          <p:attrName>style.visibility</p:attrName>
                                        </p:attrNameLst>
                                      </p:cBhvr>
                                      <p:to>
                                        <p:strVal val="visible"/>
                                      </p:to>
                                    </p:set>
                                  </p:childTnLst>
                                </p:cTn>
                              </p:par>
                              <p:par>
                                <p:cTn id="68" presetID="1" presetClass="exit" presetSubtype="0" fill="hold" nodeType="withEffect">
                                  <p:stCondLst>
                                    <p:cond delay="0"/>
                                  </p:stCondLst>
                                  <p:childTnLst>
                                    <p:set>
                                      <p:cBhvr>
                                        <p:cTn id="69" dur="1" fill="hold">
                                          <p:stCondLst>
                                            <p:cond delay="1"/>
                                          </p:stCondLst>
                                        </p:cTn>
                                        <p:tgtEl>
                                          <p:spTgt spid="75"/>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77"/>
                                        </p:tgtEl>
                                        <p:attrNameLst>
                                          <p:attrName>style.visibility</p:attrName>
                                        </p:attrNameLst>
                                      </p:cBhvr>
                                      <p:to>
                                        <p:strVal val="visible"/>
                                      </p:to>
                                    </p:set>
                                  </p:childTnLst>
                                </p:cTn>
                              </p:par>
                              <p:par>
                                <p:cTn id="74" presetID="1" presetClass="exit" presetSubtype="0" fill="hold" nodeType="withEffect">
                                  <p:stCondLst>
                                    <p:cond delay="0"/>
                                  </p:stCondLst>
                                  <p:childTnLst>
                                    <p:set>
                                      <p:cBhvr>
                                        <p:cTn id="75" dur="1" fill="hold">
                                          <p:stCondLst>
                                            <p:cond delay="1"/>
                                          </p:stCondLst>
                                        </p:cTn>
                                        <p:tgtEl>
                                          <p:spTgt spid="76"/>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81"/>
                                        </p:tgtEl>
                                        <p:attrNameLst>
                                          <p:attrName>style.visibility</p:attrName>
                                        </p:attrNameLst>
                                      </p:cBhvr>
                                      <p:to>
                                        <p:strVal val="visible"/>
                                      </p:to>
                                    </p:set>
                                  </p:childTnLst>
                                </p:cTn>
                              </p:par>
                              <p:par>
                                <p:cTn id="80" presetID="1" presetClass="exit" presetSubtype="0" fill="hold" nodeType="withEffect">
                                  <p:stCondLst>
                                    <p:cond delay="0"/>
                                  </p:stCondLst>
                                  <p:childTnLst>
                                    <p:set>
                                      <p:cBhvr>
                                        <p:cTn id="81" dur="1" fill="hold">
                                          <p:stCondLst>
                                            <p:cond delay="1"/>
                                          </p:stCondLst>
                                        </p:cTn>
                                        <p:tgtEl>
                                          <p:spTgt spid="77"/>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79"/>
                                        </p:tgtEl>
                                        <p:attrNameLst>
                                          <p:attrName>style.visibility</p:attrName>
                                        </p:attrNameLst>
                                      </p:cBhvr>
                                      <p:to>
                                        <p:strVal val="visible"/>
                                      </p:to>
                                    </p:set>
                                  </p:childTnLst>
                                </p:cTn>
                              </p:par>
                              <p:par>
                                <p:cTn id="86" presetID="1" presetClass="exit" presetSubtype="0" fill="hold" nodeType="withEffect">
                                  <p:stCondLst>
                                    <p:cond delay="0"/>
                                  </p:stCondLst>
                                  <p:childTnLst>
                                    <p:set>
                                      <p:cBhvr>
                                        <p:cTn id="87" dur="1" fill="hold">
                                          <p:stCondLst>
                                            <p:cond delay="1"/>
                                          </p:stCondLst>
                                        </p:cTn>
                                        <p:tgtEl>
                                          <p:spTgt spid="81"/>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 presetClass="exit" presetSubtype="0" fill="hold" nodeType="clickEffect">
                                  <p:stCondLst>
                                    <p:cond delay="0"/>
                                  </p:stCondLst>
                                  <p:childTnLst>
                                    <p:set>
                                      <p:cBhvr>
                                        <p:cTn id="91" dur="1" fill="hold">
                                          <p:stCondLst>
                                            <p:cond delay="1"/>
                                          </p:stCondLst>
                                        </p:cTn>
                                        <p:tgtEl>
                                          <p:spTgt spid="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grpSp>
        <p:nvGrpSpPr>
          <p:cNvPr id="92" name="Google Shape;92;p10"/>
          <p:cNvGrpSpPr/>
          <p:nvPr/>
        </p:nvGrpSpPr>
        <p:grpSpPr>
          <a:xfrm>
            <a:off x="7405631" y="3081029"/>
            <a:ext cx="4688477" cy="2577523"/>
            <a:chOff x="5784675" y="818500"/>
            <a:chExt cx="2737800" cy="1941900"/>
          </a:xfrm>
        </p:grpSpPr>
        <p:sp>
          <p:nvSpPr>
            <p:cNvPr id="93" name="Google Shape;93;p10"/>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00" tIns="201000" rIns="201000" bIns="201000" anchor="ctr" anchorCtr="0">
              <a:noAutofit/>
            </a:bodyPr>
            <a:lstStyle/>
            <a:p>
              <a:pPr marL="0" marR="0" lvl="0" indent="0" algn="l" rtl="0">
                <a:lnSpc>
                  <a:spcPct val="100000"/>
                </a:lnSpc>
                <a:spcBef>
                  <a:spcPts val="0"/>
                </a:spcBef>
                <a:spcAft>
                  <a:spcPts val="0"/>
                </a:spcAft>
                <a:buClr>
                  <a:srgbClr val="000000"/>
                </a:buClr>
                <a:buSzPts val="6767"/>
                <a:buFont typeface="Arial"/>
                <a:buNone/>
              </a:pPr>
              <a:endParaRPr sz="6767" b="0" i="0" u="none" strike="noStrike" cap="none">
                <a:solidFill>
                  <a:srgbClr val="000000"/>
                </a:solidFill>
                <a:latin typeface="Poppins"/>
                <a:ea typeface="Poppins"/>
                <a:cs typeface="Poppins"/>
                <a:sym typeface="Poppins"/>
              </a:endParaRPr>
            </a:p>
          </p:txBody>
        </p:sp>
        <p:sp>
          <p:nvSpPr>
            <p:cNvPr id="94" name="Google Shape;94;p10"/>
            <p:cNvSpPr/>
            <p:nvPr/>
          </p:nvSpPr>
          <p:spPr>
            <a:xfrm>
              <a:off x="5976525"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00" tIns="201000" rIns="201000" bIns="201000" anchor="ctr" anchorCtr="0">
              <a:noAutofit/>
            </a:bodyPr>
            <a:lstStyle/>
            <a:p>
              <a:pPr marL="0" marR="0" lvl="0" indent="0" algn="ctr" rtl="0">
                <a:lnSpc>
                  <a:spcPct val="100000"/>
                </a:lnSpc>
                <a:spcBef>
                  <a:spcPts val="0"/>
                </a:spcBef>
                <a:spcAft>
                  <a:spcPts val="0"/>
                </a:spcAft>
                <a:buClr>
                  <a:srgbClr val="000000"/>
                </a:buClr>
                <a:buSzPts val="10993"/>
                <a:buFont typeface="Arial"/>
                <a:buNone/>
              </a:pPr>
              <a:r>
                <a:rPr lang="en" sz="10993" b="1" i="0" u="none" strike="noStrike" cap="none">
                  <a:solidFill>
                    <a:schemeClr val="accent1"/>
                  </a:solidFill>
                  <a:latin typeface="Poppins"/>
                  <a:ea typeface="Poppins"/>
                  <a:cs typeface="Poppins"/>
                  <a:sym typeface="Poppins"/>
                </a:rPr>
                <a:t>scan</a:t>
              </a:r>
              <a:endParaRPr sz="10993" b="1" i="0" u="none" strike="noStrike" cap="none">
                <a:solidFill>
                  <a:schemeClr val="accent1"/>
                </a:solidFill>
                <a:latin typeface="Poppins"/>
                <a:ea typeface="Poppins"/>
                <a:cs typeface="Poppins"/>
                <a:sym typeface="Poppins"/>
              </a:endParaRPr>
            </a:p>
          </p:txBody>
        </p:sp>
      </p:grpSp>
      <p:grpSp>
        <p:nvGrpSpPr>
          <p:cNvPr id="95" name="Google Shape;95;p10"/>
          <p:cNvGrpSpPr/>
          <p:nvPr/>
        </p:nvGrpSpPr>
        <p:grpSpPr>
          <a:xfrm>
            <a:off x="14491887" y="3081053"/>
            <a:ext cx="4983960" cy="2577523"/>
            <a:chOff x="5784675" y="907452"/>
            <a:chExt cx="2737800" cy="1941900"/>
          </a:xfrm>
        </p:grpSpPr>
        <p:sp>
          <p:nvSpPr>
            <p:cNvPr id="96" name="Google Shape;96;p10"/>
            <p:cNvSpPr/>
            <p:nvPr/>
          </p:nvSpPr>
          <p:spPr>
            <a:xfrm>
              <a:off x="5784675" y="907452"/>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00" tIns="201000" rIns="201000" bIns="201000" anchor="ctr" anchorCtr="0">
              <a:noAutofit/>
            </a:bodyPr>
            <a:lstStyle/>
            <a:p>
              <a:pPr marL="0" marR="0" lvl="0" indent="0" algn="l" rtl="0">
                <a:lnSpc>
                  <a:spcPct val="100000"/>
                </a:lnSpc>
                <a:spcBef>
                  <a:spcPts val="0"/>
                </a:spcBef>
                <a:spcAft>
                  <a:spcPts val="0"/>
                </a:spcAft>
                <a:buClr>
                  <a:srgbClr val="000000"/>
                </a:buClr>
                <a:buSzPts val="6767"/>
                <a:buFont typeface="Arial"/>
                <a:buNone/>
              </a:pPr>
              <a:endParaRPr sz="6767" b="0" i="0" u="none" strike="noStrike" cap="none">
                <a:solidFill>
                  <a:srgbClr val="000000"/>
                </a:solidFill>
                <a:latin typeface="Poppins"/>
                <a:ea typeface="Poppins"/>
                <a:cs typeface="Poppins"/>
                <a:sym typeface="Poppins"/>
              </a:endParaRPr>
            </a:p>
          </p:txBody>
        </p:sp>
        <p:sp>
          <p:nvSpPr>
            <p:cNvPr id="97" name="Google Shape;97;p10"/>
            <p:cNvSpPr/>
            <p:nvPr/>
          </p:nvSpPr>
          <p:spPr>
            <a:xfrm>
              <a:off x="5976525" y="1089852"/>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00" tIns="201000" rIns="201000" bIns="201000" anchor="ctr" anchorCtr="0">
              <a:noAutofit/>
            </a:bodyPr>
            <a:lstStyle/>
            <a:p>
              <a:pPr marL="0" marR="0" lvl="0" indent="0" algn="ctr" rtl="0">
                <a:lnSpc>
                  <a:spcPct val="100000"/>
                </a:lnSpc>
                <a:spcBef>
                  <a:spcPts val="0"/>
                </a:spcBef>
                <a:spcAft>
                  <a:spcPts val="0"/>
                </a:spcAft>
                <a:buClr>
                  <a:srgbClr val="000000"/>
                </a:buClr>
                <a:buSzPts val="10993"/>
                <a:buFont typeface="Arial"/>
                <a:buNone/>
              </a:pPr>
              <a:r>
                <a:rPr lang="en" sz="10993" b="1" i="0" u="none" strike="noStrike" cap="none">
                  <a:solidFill>
                    <a:schemeClr val="accent1"/>
                  </a:solidFill>
                  <a:latin typeface="Poppins"/>
                  <a:ea typeface="Poppins"/>
                  <a:cs typeface="Poppins"/>
                  <a:sym typeface="Poppins"/>
                </a:rPr>
                <a:t>brim</a:t>
              </a:r>
              <a:endParaRPr sz="10993" b="1" i="0" u="none" strike="noStrike" cap="none">
                <a:solidFill>
                  <a:schemeClr val="accent1"/>
                </a:solidFill>
                <a:latin typeface="Poppins"/>
                <a:ea typeface="Poppins"/>
                <a:cs typeface="Poppins"/>
                <a:sym typeface="Poppins"/>
              </a:endParaRPr>
            </a:p>
          </p:txBody>
        </p:sp>
      </p:grpSp>
      <p:grpSp>
        <p:nvGrpSpPr>
          <p:cNvPr id="98" name="Google Shape;98;p10"/>
          <p:cNvGrpSpPr/>
          <p:nvPr/>
        </p:nvGrpSpPr>
        <p:grpSpPr>
          <a:xfrm>
            <a:off x="10522623" y="6467395"/>
            <a:ext cx="4983959" cy="2577523"/>
            <a:chOff x="5784675" y="818500"/>
            <a:chExt cx="2737800" cy="1941900"/>
          </a:xfrm>
        </p:grpSpPr>
        <p:sp>
          <p:nvSpPr>
            <p:cNvPr id="99" name="Google Shape;99;p10"/>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00" tIns="201000" rIns="201000" bIns="201000" anchor="ctr" anchorCtr="0">
              <a:noAutofit/>
            </a:bodyPr>
            <a:lstStyle/>
            <a:p>
              <a:pPr marL="0" marR="0" lvl="0" indent="0" algn="l" rtl="0">
                <a:lnSpc>
                  <a:spcPct val="100000"/>
                </a:lnSpc>
                <a:spcBef>
                  <a:spcPts val="0"/>
                </a:spcBef>
                <a:spcAft>
                  <a:spcPts val="0"/>
                </a:spcAft>
                <a:buClr>
                  <a:srgbClr val="000000"/>
                </a:buClr>
                <a:buSzPts val="6767"/>
                <a:buFont typeface="Arial"/>
                <a:buNone/>
              </a:pPr>
              <a:endParaRPr sz="6767" b="0" i="0" u="none" strike="noStrike" cap="none">
                <a:solidFill>
                  <a:srgbClr val="000000"/>
                </a:solidFill>
                <a:latin typeface="Poppins"/>
                <a:ea typeface="Poppins"/>
                <a:cs typeface="Poppins"/>
                <a:sym typeface="Poppins"/>
              </a:endParaRPr>
            </a:p>
          </p:txBody>
        </p:sp>
        <p:sp>
          <p:nvSpPr>
            <p:cNvPr id="100" name="Google Shape;100;p10"/>
            <p:cNvSpPr/>
            <p:nvPr/>
          </p:nvSpPr>
          <p:spPr>
            <a:xfrm>
              <a:off x="5976525"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00" tIns="201000" rIns="201000" bIns="201000" anchor="ctr" anchorCtr="0">
              <a:noAutofit/>
            </a:bodyPr>
            <a:lstStyle/>
            <a:p>
              <a:pPr marL="0" marR="0" lvl="0" indent="0" algn="ctr" rtl="0">
                <a:lnSpc>
                  <a:spcPct val="100000"/>
                </a:lnSpc>
                <a:spcBef>
                  <a:spcPts val="0"/>
                </a:spcBef>
                <a:spcAft>
                  <a:spcPts val="0"/>
                </a:spcAft>
                <a:buClr>
                  <a:srgbClr val="000000"/>
                </a:buClr>
                <a:buSzPts val="10993"/>
                <a:buFont typeface="Arial"/>
                <a:buNone/>
              </a:pPr>
              <a:r>
                <a:rPr lang="en" sz="10993" b="1" i="0" u="none" strike="noStrike" cap="none">
                  <a:solidFill>
                    <a:schemeClr val="accent1"/>
                  </a:solidFill>
                  <a:latin typeface="Poppins"/>
                  <a:ea typeface="Poppins"/>
                  <a:cs typeface="Poppins"/>
                  <a:sym typeface="Poppins"/>
                </a:rPr>
                <a:t>bran</a:t>
              </a:r>
              <a:endParaRPr sz="10993" b="1" i="0" u="none" strike="noStrike" cap="none">
                <a:solidFill>
                  <a:schemeClr val="accent1"/>
                </a:solidFill>
                <a:latin typeface="Poppins"/>
                <a:ea typeface="Poppins"/>
                <a:cs typeface="Poppins"/>
                <a:sym typeface="Poppins"/>
              </a:endParaRPr>
            </a:p>
          </p:txBody>
        </p:sp>
      </p:grpSp>
      <p:sp>
        <p:nvSpPr>
          <p:cNvPr id="101" name="Google Shape;101;p10"/>
          <p:cNvSpPr txBox="1"/>
          <p:nvPr/>
        </p:nvSpPr>
        <p:spPr>
          <a:xfrm>
            <a:off x="17538445" y="1968387"/>
            <a:ext cx="2052955" cy="327025"/>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02" name="Google Shape;102;p10"/>
          <p:cNvPicPr preferRelativeResize="0"/>
          <p:nvPr/>
        </p:nvPicPr>
        <p:blipFill rotWithShape="1">
          <a:blip r:embed="rId3">
            <a:alphaModFix/>
          </a:blip>
          <a:srcRect/>
          <a:stretch/>
        </p:blipFill>
        <p:spPr>
          <a:xfrm>
            <a:off x="17653913" y="312775"/>
            <a:ext cx="1821934" cy="1567072"/>
          </a:xfrm>
          <a:prstGeom prst="rect">
            <a:avLst/>
          </a:prstGeom>
          <a:noFill/>
          <a:ln>
            <a:noFill/>
          </a:ln>
        </p:spPr>
      </p:pic>
      <p:sp>
        <p:nvSpPr>
          <p:cNvPr id="103" name="Google Shape;103;p10"/>
          <p:cNvSpPr txBox="1">
            <a:spLocks noGrp="1"/>
          </p:cNvSpPr>
          <p:nvPr>
            <p:ph type="title"/>
          </p:nvPr>
        </p:nvSpPr>
        <p:spPr>
          <a:xfrm>
            <a:off x="610316" y="626011"/>
            <a:ext cx="6288801" cy="2339102"/>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SzPts val="1400"/>
              <a:buNone/>
            </a:pPr>
            <a:r>
              <a:rPr lang="en" sz="7600"/>
              <a:t>Read </a:t>
            </a:r>
            <a:br>
              <a:rPr lang="en" sz="7600"/>
            </a:br>
            <a:r>
              <a:rPr lang="en" sz="7600"/>
              <a:t>the words</a:t>
            </a:r>
            <a:endParaRPr/>
          </a:p>
        </p:txBody>
      </p:sp>
      <p:sp>
        <p:nvSpPr>
          <p:cNvPr id="104" name="Google Shape;104;p10"/>
          <p:cNvSpPr txBox="1"/>
          <p:nvPr/>
        </p:nvSpPr>
        <p:spPr>
          <a:xfrm>
            <a:off x="610316" y="6129542"/>
            <a:ext cx="6042732" cy="2668659"/>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a:t>
            </a:r>
            <a:endParaRPr sz="1400" b="0" i="0" u="none" strike="noStrike" cap="none">
              <a:solidFill>
                <a:srgbClr val="000000"/>
              </a:solidFill>
              <a:latin typeface="Arial"/>
              <a:ea typeface="Arial"/>
              <a:cs typeface="Arial"/>
              <a:sym typeface="Arial"/>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 so we can read smoothly, like we are speaking!</a:t>
            </a:r>
            <a:endParaRPr sz="1400" b="0" i="0" u="none" strike="noStrike" cap="none">
              <a:solidFill>
                <a:srgbClr val="000000"/>
              </a:solidFill>
              <a:latin typeface="Arial"/>
              <a:ea typeface="Arial"/>
              <a:cs typeface="Arial"/>
              <a:sym typeface="Arial"/>
            </a:endParaRPr>
          </a:p>
        </p:txBody>
      </p:sp>
      <p:pic>
        <p:nvPicPr>
          <p:cNvPr id="105" name="Google Shape;105;p10"/>
          <p:cNvPicPr preferRelativeResize="0"/>
          <p:nvPr/>
        </p:nvPicPr>
        <p:blipFill rotWithShape="1">
          <a:blip r:embed="rId4">
            <a:alphaModFix/>
          </a:blip>
          <a:srcRect/>
          <a:stretch/>
        </p:blipFill>
        <p:spPr>
          <a:xfrm>
            <a:off x="624650" y="3237450"/>
            <a:ext cx="2781801" cy="2364399"/>
          </a:xfrm>
          <a:prstGeom prst="rect">
            <a:avLst/>
          </a:prstGeom>
          <a:noFill/>
          <a:ln>
            <a:noFill/>
          </a:ln>
        </p:spPr>
      </p:pic>
      <p:pic>
        <p:nvPicPr>
          <p:cNvPr id="106" name="Google Shape;106;p10"/>
          <p:cNvPicPr preferRelativeResize="0"/>
          <p:nvPr/>
        </p:nvPicPr>
        <p:blipFill rotWithShape="1">
          <a:blip r:embed="rId5">
            <a:alphaModFix/>
          </a:blip>
          <a:srcRect/>
          <a:stretch/>
        </p:blipFill>
        <p:spPr>
          <a:xfrm>
            <a:off x="16075400" y="9331175"/>
            <a:ext cx="2484574" cy="17955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92"/>
                                        </p:tgtEl>
                                        <p:attrNameLst>
                                          <p:attrName>style.visibility</p:attrName>
                                        </p:attrNameLst>
                                      </p:cBhvr>
                                      <p:to>
                                        <p:strVal val="visible"/>
                                      </p:to>
                                    </p:set>
                                    <p:anim calcmode="lin" valueType="num">
                                      <p:cBhvr additive="base">
                                        <p:cTn id="12" dur="1000"/>
                                        <p:tgtEl>
                                          <p:spTgt spid="92"/>
                                        </p:tgtEl>
                                        <p:attrNameLst>
                                          <p:attrName>ppt_w</p:attrName>
                                        </p:attrNameLst>
                                      </p:cBhvr>
                                      <p:tavLst>
                                        <p:tav tm="0">
                                          <p:val>
                                            <p:strVal val="0"/>
                                          </p:val>
                                        </p:tav>
                                        <p:tav tm="100000">
                                          <p:val>
                                            <p:strVal val="#ppt_w"/>
                                          </p:val>
                                        </p:tav>
                                      </p:tavLst>
                                    </p:anim>
                                    <p:anim calcmode="lin" valueType="num">
                                      <p:cBhvr additive="base">
                                        <p:cTn id="13" dur="1000"/>
                                        <p:tgtEl>
                                          <p:spTgt spid="92"/>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95"/>
                                        </p:tgtEl>
                                        <p:attrNameLst>
                                          <p:attrName>style.visibility</p:attrName>
                                        </p:attrNameLst>
                                      </p:cBhvr>
                                      <p:to>
                                        <p:strVal val="visible"/>
                                      </p:to>
                                    </p:set>
                                    <p:anim calcmode="lin" valueType="num">
                                      <p:cBhvr additive="base">
                                        <p:cTn id="18" dur="1000"/>
                                        <p:tgtEl>
                                          <p:spTgt spid="95"/>
                                        </p:tgtEl>
                                        <p:attrNameLst>
                                          <p:attrName>ppt_w</p:attrName>
                                        </p:attrNameLst>
                                      </p:cBhvr>
                                      <p:tavLst>
                                        <p:tav tm="0">
                                          <p:val>
                                            <p:strVal val="0"/>
                                          </p:val>
                                        </p:tav>
                                        <p:tav tm="100000">
                                          <p:val>
                                            <p:strVal val="#ppt_w"/>
                                          </p:val>
                                        </p:tav>
                                      </p:tavLst>
                                    </p:anim>
                                    <p:anim calcmode="lin" valueType="num">
                                      <p:cBhvr additive="base">
                                        <p:cTn id="19" dur="1000"/>
                                        <p:tgtEl>
                                          <p:spTgt spid="95"/>
                                        </p:tgtEl>
                                        <p:attrNameLst>
                                          <p:attrName>ppt_h</p:attrName>
                                        </p:attrNameLst>
                                      </p:cBhvr>
                                      <p:tavLst>
                                        <p:tav tm="0">
                                          <p:val>
                                            <p:str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additive="base">
                                        <p:cTn id="24" dur="1000"/>
                                        <p:tgtEl>
                                          <p:spTgt spid="98"/>
                                        </p:tgtEl>
                                        <p:attrNameLst>
                                          <p:attrName>ppt_w</p:attrName>
                                        </p:attrNameLst>
                                      </p:cBhvr>
                                      <p:tavLst>
                                        <p:tav tm="0">
                                          <p:val>
                                            <p:strVal val="0"/>
                                          </p:val>
                                        </p:tav>
                                        <p:tav tm="100000">
                                          <p:val>
                                            <p:strVal val="#ppt_w"/>
                                          </p:val>
                                        </p:tav>
                                      </p:tavLst>
                                    </p:anim>
                                    <p:anim calcmode="lin" valueType="num">
                                      <p:cBhvr additive="base">
                                        <p:cTn id="25" dur="1000"/>
                                        <p:tgtEl>
                                          <p:spTgt spid="9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1"/>
          <p:cNvSpPr txBox="1"/>
          <p:nvPr/>
        </p:nvSpPr>
        <p:spPr>
          <a:xfrm>
            <a:off x="8253125" y="2238725"/>
            <a:ext cx="10998600" cy="8296800"/>
          </a:xfrm>
          <a:prstGeom prst="rect">
            <a:avLst/>
          </a:prstGeom>
          <a:noFill/>
          <a:ln>
            <a:noFill/>
          </a:ln>
        </p:spPr>
        <p:txBody>
          <a:bodyPr spcFirstLastPara="1" wrap="square" lIns="201000" tIns="201000" rIns="201000" bIns="201000" anchor="t" anchorCtr="0">
            <a:noAutofit/>
          </a:bodyPr>
          <a:lstStyle/>
          <a:p>
            <a:pPr marL="0" marR="0" lvl="1" indent="0" algn="l" rtl="0">
              <a:lnSpc>
                <a:spcPct val="130000"/>
              </a:lnSpc>
              <a:spcBef>
                <a:spcPts val="0"/>
              </a:spcBef>
              <a:spcAft>
                <a:spcPts val="0"/>
              </a:spcAft>
              <a:buClr>
                <a:srgbClr val="000000"/>
              </a:buClr>
              <a:buSzPts val="11500"/>
              <a:buFont typeface="Arial"/>
              <a:buNone/>
            </a:pPr>
            <a:r>
              <a:rPr lang="en" sz="12500" b="1" i="0" u="none" strike="noStrike" cap="none" dirty="0">
                <a:solidFill>
                  <a:schemeClr val="accent1"/>
                </a:solidFill>
                <a:latin typeface="Poppins"/>
                <a:ea typeface="Poppins"/>
                <a:cs typeface="Poppins"/>
                <a:sym typeface="Poppins"/>
              </a:rPr>
              <a:t>prim		    skim</a:t>
            </a:r>
            <a:r>
              <a:rPr lang="en" sz="12500" b="1" dirty="0">
                <a:solidFill>
                  <a:schemeClr val="accent1"/>
                </a:solidFill>
                <a:latin typeface="Poppins"/>
                <a:ea typeface="Poppins"/>
                <a:cs typeface="Poppins"/>
                <a:sym typeface="Poppins"/>
              </a:rPr>
              <a:t>  </a:t>
            </a:r>
            <a:r>
              <a:rPr lang="en" sz="12500" b="1" i="0" u="none" strike="noStrike" cap="none" dirty="0">
                <a:solidFill>
                  <a:schemeClr val="accent1"/>
                </a:solidFill>
                <a:latin typeface="Poppins"/>
                <a:ea typeface="Poppins"/>
                <a:cs typeface="Poppins"/>
                <a:sym typeface="Poppins"/>
              </a:rPr>
              <a:t>slop			</a:t>
            </a:r>
            <a:r>
              <a:rPr lang="en" sz="12500" b="1" i="0" u="none" strike="noStrike" cap="none">
                <a:solidFill>
                  <a:schemeClr val="accent1"/>
                </a:solidFill>
                <a:latin typeface="Poppins"/>
                <a:ea typeface="Poppins"/>
                <a:cs typeface="Poppins"/>
                <a:sym typeface="Poppins"/>
              </a:rPr>
              <a:t>  stun  </a:t>
            </a:r>
            <a:r>
              <a:rPr lang="en" sz="12500" b="1" i="0" u="none" strike="noStrike" cap="none" dirty="0">
                <a:solidFill>
                  <a:schemeClr val="accent1"/>
                </a:solidFill>
                <a:latin typeface="Poppins"/>
                <a:ea typeface="Poppins"/>
                <a:cs typeface="Poppins"/>
                <a:sym typeface="Poppins"/>
              </a:rPr>
              <a:t>	plop</a:t>
            </a:r>
            <a:endParaRPr sz="12500" b="1" i="0" u="none" strike="noStrike" cap="none" dirty="0">
              <a:solidFill>
                <a:schemeClr val="accent1"/>
              </a:solidFill>
              <a:highlight>
                <a:srgbClr val="FFFFFF"/>
              </a:highlight>
              <a:latin typeface="Poppins"/>
              <a:ea typeface="Poppins"/>
              <a:cs typeface="Poppins"/>
              <a:sym typeface="Poppins"/>
            </a:endParaRPr>
          </a:p>
        </p:txBody>
      </p:sp>
      <p:sp>
        <p:nvSpPr>
          <p:cNvPr id="113" name="Google Shape;113;p11"/>
          <p:cNvSpPr txBox="1">
            <a:spLocks noGrp="1"/>
          </p:cNvSpPr>
          <p:nvPr>
            <p:ph type="title"/>
          </p:nvPr>
        </p:nvSpPr>
        <p:spPr>
          <a:xfrm>
            <a:off x="610317" y="626011"/>
            <a:ext cx="5635500" cy="2339102"/>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SzPts val="1400"/>
              <a:buNone/>
            </a:pPr>
            <a:r>
              <a:rPr lang="en" sz="7600"/>
              <a:t>Decode </a:t>
            </a:r>
            <a:br>
              <a:rPr lang="en" sz="7600"/>
            </a:br>
            <a:r>
              <a:rPr lang="en" sz="7600"/>
              <a:t>the words</a:t>
            </a:r>
            <a:endParaRPr/>
          </a:p>
        </p:txBody>
      </p:sp>
      <p:sp>
        <p:nvSpPr>
          <p:cNvPr id="114" name="Google Shape;114;p11"/>
          <p:cNvSpPr txBox="1"/>
          <p:nvPr/>
        </p:nvSpPr>
        <p:spPr>
          <a:xfrm>
            <a:off x="610316" y="5971887"/>
            <a:ext cx="5806249" cy="3199574"/>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a:t>
            </a:r>
            <a:endParaRPr sz="1400" b="0" i="0" u="none" strike="noStrike" cap="none">
              <a:solidFill>
                <a:srgbClr val="000000"/>
              </a:solidFill>
              <a:latin typeface="Arial"/>
              <a:ea typeface="Arial"/>
              <a:cs typeface="Arial"/>
              <a:sym typeface="Arial"/>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 so we can read the words!</a:t>
            </a:r>
            <a:endParaRPr sz="1400" b="0" i="0" u="none" strike="noStrike" cap="none">
              <a:solidFill>
                <a:srgbClr val="000000"/>
              </a:solidFill>
              <a:latin typeface="Arial"/>
              <a:ea typeface="Arial"/>
              <a:cs typeface="Arial"/>
              <a:sym typeface="Arial"/>
            </a:endParaRPr>
          </a:p>
        </p:txBody>
      </p:sp>
      <p:pic>
        <p:nvPicPr>
          <p:cNvPr id="115" name="Google Shape;115;p11"/>
          <p:cNvPicPr preferRelativeResize="0"/>
          <p:nvPr/>
        </p:nvPicPr>
        <p:blipFill rotWithShape="1">
          <a:blip r:embed="rId3">
            <a:alphaModFix/>
          </a:blip>
          <a:srcRect/>
          <a:stretch/>
        </p:blipFill>
        <p:spPr>
          <a:xfrm>
            <a:off x="619374" y="3236875"/>
            <a:ext cx="3224603" cy="2332200"/>
          </a:xfrm>
          <a:prstGeom prst="rect">
            <a:avLst/>
          </a:prstGeom>
          <a:noFill/>
          <a:ln>
            <a:noFill/>
          </a:ln>
        </p:spPr>
      </p:pic>
      <p:pic>
        <p:nvPicPr>
          <p:cNvPr id="116" name="Google Shape;116;p11"/>
          <p:cNvPicPr preferRelativeResize="0"/>
          <p:nvPr/>
        </p:nvPicPr>
        <p:blipFill rotWithShape="1">
          <a:blip r:embed="rId4">
            <a:alphaModFix/>
          </a:blip>
          <a:srcRect/>
          <a:stretch/>
        </p:blipFill>
        <p:spPr>
          <a:xfrm>
            <a:off x="18281858" y="549800"/>
            <a:ext cx="669700" cy="12859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additive="base">
                                        <p:cTn id="7" dur="1000"/>
                                        <p:tgtEl>
                                          <p:spTgt spid="112"/>
                                        </p:tgtEl>
                                        <p:attrNameLst>
                                          <p:attrName>ppt_w</p:attrName>
                                        </p:attrNameLst>
                                      </p:cBhvr>
                                      <p:tavLst>
                                        <p:tav tm="0">
                                          <p:val>
                                            <p:strVal val="0"/>
                                          </p:val>
                                        </p:tav>
                                        <p:tav tm="100000">
                                          <p:val>
                                            <p:strVal val="#ppt_w"/>
                                          </p:val>
                                        </p:tav>
                                      </p:tavLst>
                                    </p:anim>
                                    <p:anim calcmode="lin" valueType="num">
                                      <p:cBhvr additive="base">
                                        <p:cTn id="8" dur="1000"/>
                                        <p:tgtEl>
                                          <p:spTgt spid="11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2"/>
          <p:cNvSpPr txBox="1"/>
          <p:nvPr/>
        </p:nvSpPr>
        <p:spPr>
          <a:xfrm>
            <a:off x="15079120" y="3693872"/>
            <a:ext cx="3505685" cy="2955593"/>
          </a:xfrm>
          <a:prstGeom prst="rect">
            <a:avLst/>
          </a:prstGeom>
          <a:noFill/>
          <a:ln>
            <a:noFill/>
          </a:ln>
        </p:spPr>
        <p:txBody>
          <a:bodyPr spcFirstLastPara="1" wrap="square" lIns="150750" tIns="75350" rIns="150750" bIns="75350" anchor="t" anchorCtr="0">
            <a:noAutofit/>
          </a:bodyPr>
          <a:lstStyle/>
          <a:p>
            <a:pPr marL="0" marR="0" lvl="0" indent="0" algn="l" rtl="0">
              <a:lnSpc>
                <a:spcPct val="90000"/>
              </a:lnSpc>
              <a:spcBef>
                <a:spcPts val="0"/>
              </a:spcBef>
              <a:spcAft>
                <a:spcPts val="0"/>
              </a:spcAft>
              <a:buClr>
                <a:srgbClr val="000000"/>
              </a:buClr>
              <a:buSzPts val="21986"/>
              <a:buFont typeface="Arial"/>
              <a:buNone/>
            </a:pPr>
            <a:endParaRPr sz="21986" b="1" i="0" u="none" strike="noStrike" cap="none">
              <a:solidFill>
                <a:srgbClr val="000000"/>
              </a:solidFill>
              <a:latin typeface="Poppins"/>
              <a:ea typeface="Poppins"/>
              <a:cs typeface="Poppins"/>
              <a:sym typeface="Poppins"/>
            </a:endParaRPr>
          </a:p>
        </p:txBody>
      </p:sp>
      <p:pic>
        <p:nvPicPr>
          <p:cNvPr id="123" name="Google Shape;123;p12"/>
          <p:cNvPicPr preferRelativeResize="0"/>
          <p:nvPr/>
        </p:nvPicPr>
        <p:blipFill rotWithShape="1">
          <a:blip r:embed="rId3">
            <a:alphaModFix/>
          </a:blip>
          <a:srcRect t="2936" b="2942"/>
          <a:stretch/>
        </p:blipFill>
        <p:spPr>
          <a:xfrm>
            <a:off x="10189462" y="2784111"/>
            <a:ext cx="4889656" cy="5741176"/>
          </a:xfrm>
          <a:prstGeom prst="rect">
            <a:avLst/>
          </a:prstGeom>
          <a:noFill/>
          <a:ln>
            <a:noFill/>
          </a:ln>
        </p:spPr>
      </p:pic>
      <p:sp>
        <p:nvSpPr>
          <p:cNvPr id="124" name="Google Shape;124;p12"/>
          <p:cNvSpPr txBox="1">
            <a:spLocks noGrp="1"/>
          </p:cNvSpPr>
          <p:nvPr>
            <p:ph type="title"/>
          </p:nvPr>
        </p:nvSpPr>
        <p:spPr>
          <a:xfrm>
            <a:off x="610317" y="626011"/>
            <a:ext cx="5806250" cy="2339102"/>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SzPts val="1400"/>
              <a:buNone/>
            </a:pPr>
            <a:r>
              <a:rPr lang="en" sz="7600"/>
              <a:t>Spell </a:t>
            </a:r>
            <a:br>
              <a:rPr lang="en" sz="7600"/>
            </a:br>
            <a:r>
              <a:rPr lang="en" sz="7600"/>
              <a:t>the words</a:t>
            </a:r>
            <a:endParaRPr/>
          </a:p>
        </p:txBody>
      </p:sp>
      <p:pic>
        <p:nvPicPr>
          <p:cNvPr id="125" name="Google Shape;125;p12"/>
          <p:cNvPicPr preferRelativeResize="0"/>
          <p:nvPr/>
        </p:nvPicPr>
        <p:blipFill rotWithShape="1">
          <a:blip r:embed="rId4">
            <a:alphaModFix/>
          </a:blip>
          <a:srcRect/>
          <a:stretch/>
        </p:blipFill>
        <p:spPr>
          <a:xfrm>
            <a:off x="537975" y="3283650"/>
            <a:ext cx="3734709" cy="2499625"/>
          </a:xfrm>
          <a:prstGeom prst="rect">
            <a:avLst/>
          </a:prstGeom>
          <a:noFill/>
          <a:ln>
            <a:noFill/>
          </a:ln>
        </p:spPr>
      </p:pic>
      <p:pic>
        <p:nvPicPr>
          <p:cNvPr id="126" name="Google Shape;126;p12"/>
          <p:cNvPicPr preferRelativeResize="0"/>
          <p:nvPr/>
        </p:nvPicPr>
        <p:blipFill rotWithShape="1">
          <a:blip r:embed="rId5">
            <a:alphaModFix/>
          </a:blip>
          <a:srcRect/>
          <a:stretch/>
        </p:blipFill>
        <p:spPr>
          <a:xfrm>
            <a:off x="18281858" y="549800"/>
            <a:ext cx="669700" cy="12859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13"/>
          <p:cNvPicPr preferRelativeResize="0"/>
          <p:nvPr/>
        </p:nvPicPr>
        <p:blipFill rotWithShape="1">
          <a:blip r:embed="rId3">
            <a:alphaModFix/>
          </a:blip>
          <a:srcRect t="2936" b="2942"/>
          <a:stretch/>
        </p:blipFill>
        <p:spPr>
          <a:xfrm>
            <a:off x="10491716" y="2784085"/>
            <a:ext cx="4889656" cy="5741176"/>
          </a:xfrm>
          <a:prstGeom prst="rect">
            <a:avLst/>
          </a:prstGeom>
          <a:noFill/>
          <a:ln>
            <a:noFill/>
          </a:ln>
        </p:spPr>
      </p:pic>
      <p:sp>
        <p:nvSpPr>
          <p:cNvPr id="133" name="Google Shape;133;p13"/>
          <p:cNvSpPr txBox="1"/>
          <p:nvPr/>
        </p:nvSpPr>
        <p:spPr>
          <a:xfrm>
            <a:off x="17538445" y="1968387"/>
            <a:ext cx="2052955" cy="327025"/>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34" name="Google Shape;134;p13"/>
          <p:cNvPicPr preferRelativeResize="0"/>
          <p:nvPr/>
        </p:nvPicPr>
        <p:blipFill rotWithShape="1">
          <a:blip r:embed="rId4">
            <a:alphaModFix/>
          </a:blip>
          <a:srcRect/>
          <a:stretch/>
        </p:blipFill>
        <p:spPr>
          <a:xfrm>
            <a:off x="17653913" y="312775"/>
            <a:ext cx="1821934" cy="1567072"/>
          </a:xfrm>
          <a:prstGeom prst="rect">
            <a:avLst/>
          </a:prstGeom>
          <a:noFill/>
          <a:ln>
            <a:noFill/>
          </a:ln>
        </p:spPr>
      </p:pic>
      <p:sp>
        <p:nvSpPr>
          <p:cNvPr id="135" name="Google Shape;135;p13"/>
          <p:cNvSpPr txBox="1">
            <a:spLocks noGrp="1"/>
          </p:cNvSpPr>
          <p:nvPr>
            <p:ph type="title"/>
          </p:nvPr>
        </p:nvSpPr>
        <p:spPr>
          <a:xfrm>
            <a:off x="610317" y="626400"/>
            <a:ext cx="6202838" cy="3508653"/>
          </a:xfrm>
          <a:prstGeom prst="rect">
            <a:avLst/>
          </a:prstGeom>
          <a:noFill/>
          <a:ln>
            <a:noFill/>
          </a:ln>
        </p:spPr>
        <p:txBody>
          <a:bodyPr spcFirstLastPara="1" wrap="square" lIns="0" tIns="0" rIns="0" bIns="0" anchor="t" anchorCtr="0">
            <a:spAutoFit/>
          </a:bodyPr>
          <a:lstStyle/>
          <a:p>
            <a:pPr marL="0" lvl="0" indent="0" algn="l" rtl="0">
              <a:lnSpc>
                <a:spcPct val="100487"/>
              </a:lnSpc>
              <a:spcBef>
                <a:spcPts val="0"/>
              </a:spcBef>
              <a:spcAft>
                <a:spcPts val="0"/>
              </a:spcAft>
              <a:buSzPts val="1400"/>
              <a:buNone/>
            </a:pPr>
            <a:r>
              <a:rPr lang="en" sz="7600"/>
              <a:t>High </a:t>
            </a:r>
            <a:br>
              <a:rPr lang="en" sz="7600"/>
            </a:br>
            <a:r>
              <a:rPr lang="en" sz="7600"/>
              <a:t>Frequency </a:t>
            </a:r>
            <a:br>
              <a:rPr lang="en" sz="7600"/>
            </a:br>
            <a:r>
              <a:rPr lang="en" sz="7600"/>
              <a:t>Words</a:t>
            </a:r>
            <a:endParaRPr/>
          </a:p>
        </p:txBody>
      </p:sp>
      <p:pic>
        <p:nvPicPr>
          <p:cNvPr id="136" name="Google Shape;136;p13"/>
          <p:cNvPicPr preferRelativeResize="0"/>
          <p:nvPr/>
        </p:nvPicPr>
        <p:blipFill rotWithShape="1">
          <a:blip r:embed="rId5">
            <a:alphaModFix/>
          </a:blip>
          <a:srcRect/>
          <a:stretch/>
        </p:blipFill>
        <p:spPr>
          <a:xfrm>
            <a:off x="690325" y="4334725"/>
            <a:ext cx="2263725" cy="2130276"/>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Custom 2">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1709</Words>
  <Application>Microsoft Office PowerPoint</Application>
  <PresentationFormat>Custom</PresentationFormat>
  <Paragraphs>107</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Poppins Black</vt:lpstr>
      <vt:lpstr>Poppins</vt:lpstr>
      <vt:lpstr>Arial</vt:lpstr>
      <vt:lpstr>Calibri</vt:lpstr>
      <vt:lpstr>Office Theme</vt:lpstr>
      <vt:lpstr>Introduce the sounds</vt:lpstr>
      <vt:lpstr>Blend  the sounds</vt:lpstr>
      <vt:lpstr>Read  the words</vt:lpstr>
      <vt:lpstr>Decode  the words</vt:lpstr>
      <vt:lpstr>Spell  the words</vt:lpstr>
      <vt:lpstr>High  Frequency  Words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Cassidy Garcia</cp:lastModifiedBy>
  <cp:revision>1</cp:revision>
  <dcterms:modified xsi:type="dcterms:W3CDTF">2024-07-29T18:40:32Z</dcterms:modified>
</cp:coreProperties>
</file>