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11309350" cx="20104100"/>
  <p:notesSz cx="9144000" cy="6858000"/>
  <p:embeddedFontLst>
    <p:embeddedFont>
      <p:font typeface="Poppins"/>
      <p:regular r:id="rId13"/>
      <p:bold r:id="rId14"/>
      <p:italic r:id="rId15"/>
      <p:boldItalic r:id="rId16"/>
    </p:embeddedFont>
    <p:embeddedFont>
      <p:font typeface="Poppins Black"/>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guide id="6" pos="7287">
          <p15:clr>
            <a:srgbClr val="747775"/>
          </p15:clr>
        </p15:guide>
        <p15:guide id="7" pos="4800">
          <p15:clr>
            <a:srgbClr val="747775"/>
          </p15:clr>
        </p15:guide>
        <p15:guide id="8" pos="7421">
          <p15:clr>
            <a:srgbClr val="747775"/>
          </p15:clr>
        </p15:guide>
        <p15:guide id="9" pos="1002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6391"/>
        <p:guide pos="7287"/>
        <p:guide pos="4800"/>
        <p:guide pos="7421"/>
        <p:guide pos="1002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Introduce the Sound!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Learning new sounds is so cool!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learn new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use the sound rule to help us read!"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Introduce the Sound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learn a super cool new rule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We'll be exploring consonant consonant vowel consonant (CCVC) words that use a consonant blend. Remember, a consonant blend is when two consonants are side by side. When you read them, you hear both of their sounds blend in the word. Today we'll be decoding words that have a "t blend". Words in this unit will begin with two consonants, then have a vowel, and finish with a consonant. When we read CCVC words, we use the short vowel sound. For example, twin is a CCVC word with a consonant blend, so we read the word /t/ /w/ /i/ /n/ = twin. Let's review the short sounds of the vowels.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Show the </a:t>
            </a:r>
            <a:r>
              <a:rPr b="1" lang="en" sz="1200">
                <a:solidFill>
                  <a:schemeClr val="dk1"/>
                </a:solidFill>
              </a:rPr>
              <a:t>a, e, i, o, u sound letter cards</a:t>
            </a:r>
            <a:r>
              <a:rPr lang="en" sz="1200">
                <a:solidFill>
                  <a:schemeClr val="dk1"/>
                </a:solidFill>
              </a:rPr>
              <a:t> and review the sounds.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reading our CCVC words!</a:t>
            </a:r>
            <a:endParaRPr b="1"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Blend the Sounds!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Blending sounds helps us read the words smoothly!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to help us read the words smoothly!"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Blend the Sounds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blending the sounds in some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blend the sounds in words, it helps us read the words smoothly. Let's try it. A consonant blend is when you have 2 consonants next to one another in a word. When this happens, you make the sound of each consonant when reading the word. Let me give you an example.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twig</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2 consonants, </a:t>
            </a:r>
            <a:r>
              <a:rPr i="1" lang="en" sz="1200">
                <a:solidFill>
                  <a:schemeClr val="dk1"/>
                </a:solidFill>
              </a:rPr>
              <a:t>t-w.</a:t>
            </a:r>
            <a:r>
              <a:rPr lang="en" sz="1200">
                <a:solidFill>
                  <a:schemeClr val="dk1"/>
                </a:solidFill>
              </a:rPr>
              <a:t> Next comes a vowel, i. It ends with another consonant, g. This is a CCVC word or closed syllable, because it ends with a consonant. Because it's a CCVC word, or a closed consonant, I know that I will use the short vowel sound for i, /i/. Now that I know what kind of word it is, and what vowel sound to use, I can blend the sounds together to read the word. Remember, when reading a word with a consonant blend, we say the sounds of both consonants. /t/ /w /i/ /g/ = twig. Let's segment and blend the word together now. Use your </a:t>
            </a:r>
            <a:r>
              <a:rPr b="1" lang="en" sz="1200">
                <a:solidFill>
                  <a:schemeClr val="dk1"/>
                </a:solidFill>
              </a:rPr>
              <a:t>Double Decker Elkonin Boxes</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Segment and blend the word </a:t>
            </a:r>
            <a:r>
              <a:rPr i="1" lang="en" sz="1200">
                <a:solidFill>
                  <a:schemeClr val="dk1"/>
                </a:solidFill>
              </a:rPr>
              <a:t>twig</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look at another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twin</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2 consonants, /t/ and /w/. Next comes a vowel, i. It ends with another consonant, n. This is a CCVC word and a closed syllable, because it ends with a consonant. Because it's a CCVC word, or a closed consonant, I know that I will use the short vowel sound for i, /i/. Remember, when reading a word with a consonant blend, we say the sounds of both consonants. Now that I know what kind of word it is, and what vowel sound to use, I can blend the sounds together to read the word. /t/ /w/ /i/ /n/ = twin. Let's blend it together now. Use your </a:t>
            </a:r>
            <a:r>
              <a:rPr b="1" lang="en" sz="1200">
                <a:solidFill>
                  <a:schemeClr val="dk1"/>
                </a:solidFill>
              </a:rPr>
              <a:t>Double Decker Elkonin Boxes</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blend the word. Take notes on the students that can accurately blend the CCVC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blending the sounds today!</a:t>
            </a:r>
            <a:endParaRPr b="1" sz="1200">
              <a:solidFill>
                <a:schemeClr val="dk1"/>
              </a:solidFill>
            </a:endParaRPr>
          </a:p>
        </p:txBody>
      </p:sp>
      <p:sp>
        <p:nvSpPr>
          <p:cNvPr id="66" name="Google Shape;66;p2: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67" name="Google Shape;67;p2: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Read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practice reading the words, it can help us read the words faster and faster. This helps us learn to read smoothly like when we are speaking!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so we can read smoothly, like we are speaking!"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Read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reading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read the words. When we practice reading the words, it helps us read faster and faster. This helps us focus on what we can learn from the words. Let's look at the first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trap.</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this word, we look to see what spelling pattern it uses so we know what vowel sound to make. I see a CCVC spelling pattern. We'll use the short vowel sound. Remember, when reading a word with a consonant blend, we say the sounds of both consonants. /t/ /r/ /a/ /p/ = trap. Your turn. Use your </a:t>
            </a:r>
            <a:r>
              <a:rPr b="1" lang="en" sz="1200">
                <a:solidFill>
                  <a:schemeClr val="dk1"/>
                </a:solidFill>
              </a:rPr>
              <a:t>Double Decker Elkonin Boxes</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read the word. Take notes on the students that can accurately articulate the sounds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the word is </a:t>
            </a:r>
            <a:r>
              <a:rPr i="1" lang="en" sz="1200">
                <a:solidFill>
                  <a:schemeClr val="dk1"/>
                </a:solidFill>
              </a:rPr>
              <a:t>trap</a:t>
            </a:r>
            <a:r>
              <a:rPr lang="en" sz="1200">
                <a:solidFill>
                  <a:schemeClr val="dk1"/>
                </a:solidFill>
              </a:rPr>
              <a:t>. Let's look at the next word. How would you read this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step. </a:t>
            </a:r>
            <a:r>
              <a:rPr lang="en" sz="1200">
                <a:solidFill>
                  <a:schemeClr val="dk1"/>
                </a:solidFill>
              </a:rPr>
              <a:t>Listen as students read the word. Take notes on the students that can accurately articulate the sound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the word is </a:t>
            </a:r>
            <a:r>
              <a:rPr i="1" lang="en" sz="1200">
                <a:solidFill>
                  <a:schemeClr val="dk1"/>
                </a:solidFill>
              </a:rPr>
              <a:t>step</a:t>
            </a:r>
            <a:r>
              <a:rPr lang="en" sz="1200">
                <a:solidFill>
                  <a:schemeClr val="dk1"/>
                </a:solidFill>
              </a:rPr>
              <a:t>. One more. Use your </a:t>
            </a:r>
            <a:r>
              <a:rPr b="1" lang="en" sz="1200">
                <a:solidFill>
                  <a:schemeClr val="dk1"/>
                </a:solidFill>
              </a:rPr>
              <a:t>Double Decker Elkonin Boxes</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tram</a:t>
            </a:r>
            <a:r>
              <a:rPr lang="en" sz="1200">
                <a:solidFill>
                  <a:schemeClr val="dk1"/>
                </a:solidFill>
              </a:rPr>
              <a:t>. Listen as students read the word. Take notes on the students that can accurately articulate the sound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reading the words today!</a:t>
            </a:r>
            <a:endParaRPr b="1" sz="1200">
              <a:solidFill>
                <a:schemeClr val="dk1"/>
              </a:solidFill>
            </a:endParaRPr>
          </a:p>
        </p:txBody>
      </p:sp>
      <p:sp>
        <p:nvSpPr>
          <p:cNvPr id="89" name="Google Shape;89;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90" name="Google Shape;90;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Decode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Decoding is when you break up the sounds in a word and read each sound one at a time. Then you blend the sounds together to read the word!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so we can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Decode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decoding the sounds in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First, look at the spelling pattern to decide what vowel sound to use. Next, say each sound. Finally, blend the sounds together to read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Partner students.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You and your partner work together to decode these words (</a:t>
            </a:r>
            <a:r>
              <a:rPr b="1" i="1" lang="en" sz="1200">
                <a:solidFill>
                  <a:schemeClr val="dk1"/>
                </a:solidFill>
              </a:rPr>
              <a:t>step, trim, twin, twig</a:t>
            </a:r>
            <a:r>
              <a:rPr i="1" lang="en" sz="1200">
                <a:solidFill>
                  <a:schemeClr val="dk1"/>
                </a:solidFill>
              </a:rPr>
              <a:t>). </a:t>
            </a:r>
            <a:r>
              <a:rPr lang="en" sz="1200">
                <a:solidFill>
                  <a:schemeClr val="dk1"/>
                </a:solidFill>
              </a:rPr>
              <a:t>I'll be by to listen. Use your </a:t>
            </a:r>
            <a:r>
              <a:rPr b="1" lang="en" sz="1200">
                <a:solidFill>
                  <a:schemeClr val="dk1"/>
                </a:solidFill>
              </a:rPr>
              <a:t>Double Decker Elkonin Boxes</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decode the word. Take notes on the students that can accurately articulate the sounds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decoding words today!</a:t>
            </a:r>
            <a:endParaRPr b="1" sz="1200">
              <a:solidFill>
                <a:schemeClr val="dk1"/>
              </a:solidFill>
            </a:endParaRPr>
          </a:p>
        </p:txBody>
      </p:sp>
      <p:sp>
        <p:nvSpPr>
          <p:cNvPr id="109" name="Google Shape;109;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0" name="Google Shape;110;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can spell words, it shows that we met the target. When we hear the sounds, we can match the sounds to the correct letters and spell the word! Repeat our chant after 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spell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spell the words to show we understand the rule!"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Spell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spelling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rPr>
              <a:t>stem</a:t>
            </a:r>
            <a:r>
              <a:rPr lang="en" sz="1200">
                <a:solidFill>
                  <a:schemeClr val="dk1"/>
                </a:solidFill>
              </a:rPr>
              <a:t>. How would we spell the word </a:t>
            </a:r>
            <a:r>
              <a:rPr i="1" lang="en" sz="1200">
                <a:solidFill>
                  <a:schemeClr val="dk1"/>
                </a:solidFill>
              </a:rPr>
              <a:t>stem?</a:t>
            </a:r>
            <a:r>
              <a:rPr lang="en" sz="1200">
                <a:solidFill>
                  <a:schemeClr val="dk1"/>
                </a:solidFill>
              </a:rPr>
              <a:t> Let's listen to the sounds and match the sound to the correct letter. The word is "stem". I hear /s/ /t/ /e/ /m/ and I know that sound for /s/ = the letter s and the sound for /t/ = the letter t, and the sound for /e/ is the letter e, and the sound for /m/ is the letter m. We spell /s /t/ /e/ /m/ = s-t-e-m. Grab your </a:t>
            </a:r>
            <a:r>
              <a:rPr b="1" lang="en" sz="1200">
                <a:solidFill>
                  <a:schemeClr val="dk1"/>
                </a:solidFill>
              </a:rPr>
              <a:t>whiteboard </a:t>
            </a:r>
            <a:r>
              <a:rPr lang="en" sz="1200">
                <a:solidFill>
                  <a:schemeClr val="dk1"/>
                </a:solidFill>
              </a:rPr>
              <a:t>to write.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a:t>
            </a:r>
            <a:r>
              <a:rPr i="1" lang="en" sz="1200">
                <a:solidFill>
                  <a:schemeClr val="dk1"/>
                </a:solidFill>
              </a:rPr>
              <a:t>stem </a:t>
            </a:r>
            <a:r>
              <a:rPr lang="en" sz="1200">
                <a:solidFill>
                  <a:schemeClr val="dk1"/>
                </a:solidFill>
              </a:rPr>
              <a:t>we write the letters s-t-e-m. </a:t>
            </a:r>
            <a:endParaRPr sz="1200">
              <a:solidFill>
                <a:schemeClr val="dk1"/>
              </a:solidFill>
            </a:endParaRPr>
          </a:p>
        </p:txBody>
      </p:sp>
      <p:sp>
        <p:nvSpPr>
          <p:cNvPr id="119" name="Google Shape;119;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20" name="Google Shape;120;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Now I want to make a new word by changing the final consonant. What would the word be if we changed the /m/ sound in stem, to the /p/ sound? /s/ /t/ /e/ /p/. Grab your </a:t>
            </a:r>
            <a:r>
              <a:rPr b="1" lang="en" sz="1200">
                <a:solidFill>
                  <a:schemeClr val="dk1"/>
                </a:solidFill>
              </a:rPr>
              <a:t>whiteboard </a:t>
            </a:r>
            <a:r>
              <a:rPr lang="en" sz="1200">
                <a:solidFill>
                  <a:schemeClr val="dk1"/>
                </a:solidFill>
              </a:rPr>
              <a:t>to write.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change the ending sound from /m/ in stem to /p/, we write the letters s-t-e-p for the word "step". Great thinking! Awesome job spelling words today!</a:t>
            </a:r>
            <a:endParaRPr sz="1200">
              <a:solidFill>
                <a:schemeClr val="dk1"/>
              </a:solidFill>
            </a:endParaRPr>
          </a:p>
        </p:txBody>
      </p:sp>
      <p:sp>
        <p:nvSpPr>
          <p:cNvPr id="136" name="Google Shape;136;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7" name="Google Shape;137;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High Frequency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see high frequency words all the time!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Let's figure out how to read them!"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High Frequency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our high frequency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Today, we're not going to learn any new high frequency words. Instead, we're going to review the words you've already learned by reading them and thinking of a sentence for the word! Here is an example.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I</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I read this word as /i/ because a vowel alone says its name. And now a sentence using the word... "I like to read." We'll take turns reading the words and using them in sentences. Ready?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Take turns having students read the HFW and saying a sentence using the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Excellent reading!</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Level A HFW: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Unit 1: I, a/ at, as, the /like/ is, in, it/ play/ of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Unit 2: have/ many/ see/ with/ you/ out/ to, into</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Unit 3: and/ or, for, more/ one/ all/ look</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Unit 4: was/ two/ her, were/ are</a:t>
            </a:r>
            <a:endParaRPr b="1" sz="1200">
              <a:solidFill>
                <a:schemeClr val="dk1"/>
              </a:solidFill>
            </a:endParaRPr>
          </a:p>
        </p:txBody>
      </p:sp>
      <p:sp>
        <p:nvSpPr>
          <p:cNvPr id="153" name="Google Shape;153;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4" name="Google Shape;154;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10" Type="http://schemas.openxmlformats.org/officeDocument/2006/relationships/image" Target="../media/image8.pn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11578231" y="1879002"/>
            <a:ext cx="4328002" cy="9149047"/>
          </a:xfrm>
          <a:prstGeom prst="rect">
            <a:avLst/>
          </a:prstGeom>
          <a:noFill/>
          <a:ln>
            <a:noFill/>
          </a:ln>
        </p:spPr>
      </p:pic>
      <p:sp>
        <p:nvSpPr>
          <p:cNvPr id="48" name="Google Shape;48;p8"/>
          <p:cNvSpPr/>
          <p:nvPr/>
        </p:nvSpPr>
        <p:spPr>
          <a:xfrm>
            <a:off x="12526800" y="2717050"/>
            <a:ext cx="2415900" cy="2525700"/>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CCVC </a:t>
            </a:r>
            <a:endParaRPr b="1" i="0" sz="3408"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Words  </a:t>
            </a:r>
            <a:endParaRPr b="1" i="0" sz="3408" u="none" cap="none" strike="noStrike">
              <a:solidFill>
                <a:srgbClr val="FFFFFF"/>
              </a:solidFill>
              <a:latin typeface="Poppins"/>
              <a:ea typeface="Poppins"/>
              <a:cs typeface="Poppins"/>
              <a:sym typeface="Poppins"/>
            </a:endParaRPr>
          </a:p>
        </p:txBody>
      </p:sp>
      <p:sp>
        <p:nvSpPr>
          <p:cNvPr id="49" name="Google Shape;49;p8"/>
          <p:cNvSpPr txBox="1"/>
          <p:nvPr/>
        </p:nvSpPr>
        <p:spPr>
          <a:xfrm>
            <a:off x="11528744" y="5426669"/>
            <a:ext cx="4449900" cy="43311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8500" u="none" cap="none" strike="noStrike">
                <a:solidFill>
                  <a:schemeClr val="accent1"/>
                </a:solidFill>
                <a:highlight>
                  <a:schemeClr val="lt1"/>
                </a:highlight>
                <a:latin typeface="Poppins"/>
                <a:ea typeface="Poppins"/>
                <a:cs typeface="Poppins"/>
                <a:sym typeface="Poppins"/>
              </a:rPr>
              <a:t>tw</a:t>
            </a:r>
            <a:r>
              <a:rPr b="1" i="0" lang="en" sz="8500" u="none" cap="none" strike="noStrike">
                <a:solidFill>
                  <a:srgbClr val="FF0000"/>
                </a:solidFill>
                <a:highlight>
                  <a:srgbClr val="FFFFFF"/>
                </a:highlight>
                <a:latin typeface="Poppins"/>
                <a:ea typeface="Poppins"/>
                <a:cs typeface="Poppins"/>
                <a:sym typeface="Poppins"/>
              </a:rPr>
              <a:t>i</a:t>
            </a:r>
            <a:r>
              <a:rPr b="1" i="0" lang="en" sz="8500" u="none" cap="none" strike="noStrike">
                <a:solidFill>
                  <a:schemeClr val="accent1"/>
                </a:solidFill>
                <a:highlight>
                  <a:srgbClr val="FFFFFF"/>
                </a:highlight>
                <a:latin typeface="Poppins"/>
                <a:ea typeface="Poppins"/>
                <a:cs typeface="Poppins"/>
                <a:sym typeface="Poppins"/>
              </a:rPr>
              <a:t>n</a:t>
            </a:r>
            <a:r>
              <a:rPr b="1" i="0" lang="en" sz="8500" u="none" cap="none" strike="noStrike">
                <a:solidFill>
                  <a:srgbClr val="242424"/>
                </a:solidFill>
                <a:highlight>
                  <a:srgbClr val="FFFFFF"/>
                </a:highlight>
                <a:latin typeface="Poppins"/>
                <a:ea typeface="Poppins"/>
                <a:cs typeface="Poppins"/>
                <a:sym typeface="Poppins"/>
              </a:rPr>
              <a:t> </a:t>
            </a:r>
            <a:endParaRPr b="1" i="0" sz="8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057"/>
              <a:buFont typeface="Arial"/>
              <a:buNone/>
            </a:pPr>
            <a:r>
              <a:rPr b="1" i="0" lang="en" sz="4500" u="none" cap="none" strike="noStrike">
                <a:solidFill>
                  <a:schemeClr val="dk1"/>
                </a:solidFill>
                <a:highlight>
                  <a:schemeClr val="lt1"/>
                </a:highlight>
                <a:latin typeface="Poppins"/>
                <a:ea typeface="Poppins"/>
                <a:cs typeface="Poppins"/>
                <a:sym typeface="Poppins"/>
              </a:rPr>
              <a:t>/</a:t>
            </a:r>
            <a:r>
              <a:rPr b="1" i="0" lang="en" sz="4500" u="none" cap="none" strike="noStrike">
                <a:solidFill>
                  <a:schemeClr val="accent1"/>
                </a:solidFill>
                <a:highlight>
                  <a:schemeClr val="lt1"/>
                </a:highlight>
                <a:latin typeface="Poppins"/>
                <a:ea typeface="Poppins"/>
                <a:cs typeface="Poppins"/>
                <a:sym typeface="Poppins"/>
              </a:rPr>
              <a:t>t</a:t>
            </a:r>
            <a:r>
              <a:rPr b="1" i="0" lang="en" sz="4500" u="none" cap="none" strike="noStrike">
                <a:solidFill>
                  <a:schemeClr val="dk1"/>
                </a:solidFill>
                <a:highlight>
                  <a:schemeClr val="lt1"/>
                </a:highlight>
                <a:latin typeface="Poppins"/>
                <a:ea typeface="Poppins"/>
                <a:cs typeface="Poppins"/>
                <a:sym typeface="Poppins"/>
              </a:rPr>
              <a:t>/ /</a:t>
            </a:r>
            <a:r>
              <a:rPr b="1" i="0" lang="en" sz="4500" u="none" cap="none" strike="noStrike">
                <a:solidFill>
                  <a:schemeClr val="accent1"/>
                </a:solidFill>
                <a:highlight>
                  <a:schemeClr val="lt1"/>
                </a:highlight>
                <a:latin typeface="Poppins"/>
                <a:ea typeface="Poppins"/>
                <a:cs typeface="Poppins"/>
                <a:sym typeface="Poppins"/>
              </a:rPr>
              <a:t>w</a:t>
            </a:r>
            <a:r>
              <a:rPr b="1" i="0" lang="en" sz="4500" u="none" cap="none" strike="noStrike">
                <a:solidFill>
                  <a:schemeClr val="dk1"/>
                </a:solidFill>
                <a:highlight>
                  <a:schemeClr val="lt1"/>
                </a:highlight>
                <a:latin typeface="Poppins"/>
                <a:ea typeface="Poppins"/>
                <a:cs typeface="Poppins"/>
                <a:sym typeface="Poppins"/>
              </a:rPr>
              <a:t>/ </a:t>
            </a:r>
            <a:r>
              <a:rPr b="1" i="0" lang="en" sz="4500" u="none" cap="none" strike="noStrike">
                <a:solidFill>
                  <a:srgbClr val="242424"/>
                </a:solidFill>
                <a:highlight>
                  <a:srgbClr val="FFFFFF"/>
                </a:highlight>
                <a:latin typeface="Poppins"/>
                <a:ea typeface="Poppins"/>
                <a:cs typeface="Poppins"/>
                <a:sym typeface="Poppins"/>
              </a:rPr>
              <a:t>/</a:t>
            </a:r>
            <a:r>
              <a:rPr b="1" i="0" lang="en" sz="4500" u="none" cap="none" strike="noStrike">
                <a:solidFill>
                  <a:srgbClr val="FF0000"/>
                </a:solidFill>
                <a:highlight>
                  <a:srgbClr val="FFFFFF"/>
                </a:highlight>
                <a:latin typeface="Poppins"/>
                <a:ea typeface="Poppins"/>
                <a:cs typeface="Poppins"/>
                <a:sym typeface="Poppins"/>
              </a:rPr>
              <a:t>ĭ</a:t>
            </a:r>
            <a:r>
              <a:rPr b="1" i="0" lang="en" sz="4500" u="none" cap="none" strike="noStrike">
                <a:solidFill>
                  <a:srgbClr val="242424"/>
                </a:solidFill>
                <a:highlight>
                  <a:srgbClr val="FFFFFF"/>
                </a:highlight>
                <a:latin typeface="Poppins"/>
                <a:ea typeface="Poppins"/>
                <a:cs typeface="Poppins"/>
                <a:sym typeface="Poppins"/>
              </a:rPr>
              <a:t>/ /</a:t>
            </a:r>
            <a:r>
              <a:rPr b="1" i="0" lang="en" sz="4500" u="none" cap="none" strike="noStrike">
                <a:solidFill>
                  <a:srgbClr val="006FB6"/>
                </a:solidFill>
                <a:highlight>
                  <a:srgbClr val="FFFFFF"/>
                </a:highlight>
                <a:latin typeface="Poppins"/>
                <a:ea typeface="Poppins"/>
                <a:cs typeface="Poppins"/>
                <a:sym typeface="Poppins"/>
              </a:rPr>
              <a:t>n</a:t>
            </a:r>
            <a:r>
              <a:rPr b="1" i="0" lang="en" sz="4500" u="none" cap="none" strike="noStrike">
                <a:solidFill>
                  <a:srgbClr val="242424"/>
                </a:solidFill>
                <a:highlight>
                  <a:srgbClr val="FFFFFF"/>
                </a:highlight>
                <a:latin typeface="Poppins"/>
                <a:ea typeface="Poppins"/>
                <a:cs typeface="Poppins"/>
                <a:sym typeface="Poppins"/>
              </a:rPr>
              <a:t>/</a:t>
            </a:r>
            <a:endParaRPr b="1" i="0" sz="4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057"/>
              <a:buFont typeface="Arial"/>
              <a:buNone/>
            </a:pPr>
            <a:r>
              <a:rPr b="1" i="0" lang="en" sz="6000" u="none" cap="none" strike="noStrike">
                <a:solidFill>
                  <a:srgbClr val="242424"/>
                </a:solidFill>
                <a:highlight>
                  <a:srgbClr val="FFFFFF"/>
                </a:highlight>
                <a:latin typeface="Poppins"/>
                <a:ea typeface="Poppins"/>
                <a:cs typeface="Poppins"/>
                <a:sym typeface="Poppins"/>
              </a:rPr>
              <a:t>= </a:t>
            </a:r>
            <a:r>
              <a:rPr b="1" i="0" lang="en" sz="6000" u="none" cap="none" strike="noStrike">
                <a:solidFill>
                  <a:schemeClr val="accent1"/>
                </a:solidFill>
                <a:highlight>
                  <a:schemeClr val="lt1"/>
                </a:highlight>
                <a:latin typeface="Poppins"/>
                <a:ea typeface="Poppins"/>
                <a:cs typeface="Poppins"/>
                <a:sym typeface="Poppins"/>
              </a:rPr>
              <a:t>tw</a:t>
            </a:r>
            <a:r>
              <a:rPr b="1" i="0" lang="en" sz="6000" u="none" cap="none" strike="noStrike">
                <a:solidFill>
                  <a:srgbClr val="FF0000"/>
                </a:solidFill>
                <a:highlight>
                  <a:srgbClr val="FFFFFF"/>
                </a:highlight>
                <a:latin typeface="Poppins"/>
                <a:ea typeface="Poppins"/>
                <a:cs typeface="Poppins"/>
                <a:sym typeface="Poppins"/>
              </a:rPr>
              <a:t>i</a:t>
            </a:r>
            <a:r>
              <a:rPr b="1" i="0" lang="en" sz="6000" u="none" cap="none" strike="noStrike">
                <a:solidFill>
                  <a:srgbClr val="006FB6"/>
                </a:solidFill>
                <a:highlight>
                  <a:srgbClr val="FFFFFF"/>
                </a:highlight>
                <a:latin typeface="Poppins"/>
                <a:ea typeface="Poppins"/>
                <a:cs typeface="Poppins"/>
                <a:sym typeface="Poppins"/>
              </a:rPr>
              <a:t>n</a:t>
            </a:r>
            <a:endParaRPr b="1" i="0" sz="2199" u="none" cap="none" strike="noStrike">
              <a:solidFill>
                <a:srgbClr val="242424"/>
              </a:solidFill>
              <a:latin typeface="Poppins"/>
              <a:ea typeface="Poppins"/>
              <a:cs typeface="Poppins"/>
              <a:sym typeface="Poppins"/>
            </a:endParaRPr>
          </a:p>
        </p:txBody>
      </p:sp>
      <p:pic>
        <p:nvPicPr>
          <p:cNvPr id="50" name="Google Shape;50;p8"/>
          <p:cNvPicPr preferRelativeResize="0"/>
          <p:nvPr/>
        </p:nvPicPr>
        <p:blipFill rotWithShape="1">
          <a:blip r:embed="rId4">
            <a:alphaModFix/>
          </a:blip>
          <a:srcRect b="0" l="0" r="0" t="0"/>
          <a:stretch/>
        </p:blipFill>
        <p:spPr>
          <a:xfrm>
            <a:off x="15871304" y="2350591"/>
            <a:ext cx="3776116" cy="3830821"/>
          </a:xfrm>
          <a:prstGeom prst="rect">
            <a:avLst/>
          </a:prstGeom>
          <a:noFill/>
          <a:ln>
            <a:noFill/>
          </a:ln>
        </p:spPr>
      </p:pic>
      <p:pic>
        <p:nvPicPr>
          <p:cNvPr id="51" name="Google Shape;51;p8"/>
          <p:cNvPicPr preferRelativeResize="0"/>
          <p:nvPr/>
        </p:nvPicPr>
        <p:blipFill rotWithShape="1">
          <a:blip r:embed="rId5">
            <a:alphaModFix/>
          </a:blip>
          <a:srcRect b="0" l="0" r="0" t="0"/>
          <a:stretch/>
        </p:blipFill>
        <p:spPr>
          <a:xfrm>
            <a:off x="7632970" y="2350592"/>
            <a:ext cx="3703097" cy="3830818"/>
          </a:xfrm>
          <a:prstGeom prst="rect">
            <a:avLst/>
          </a:prstGeom>
          <a:noFill/>
          <a:ln>
            <a:noFill/>
          </a:ln>
        </p:spPr>
      </p:pic>
      <p:sp>
        <p:nvSpPr>
          <p:cNvPr id="52" name="Google Shape;52;p8"/>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3" name="Google Shape;53;p8"/>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56" name="Google Shape;56;p8"/>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58" name="Google Shape;58;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grpSp>
      <p:sp>
        <p:nvSpPr>
          <p:cNvPr id="59" name="Google Shape;59;p8"/>
          <p:cNvSpPr/>
          <p:nvPr/>
        </p:nvSpPr>
        <p:spPr>
          <a:xfrm>
            <a:off x="12130753" y="5737841"/>
            <a:ext cx="3204000" cy="1188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pic>
        <p:nvPicPr>
          <p:cNvPr id="60" name="Google Shape;60;p8"/>
          <p:cNvPicPr preferRelativeResize="0"/>
          <p:nvPr/>
        </p:nvPicPr>
        <p:blipFill rotWithShape="1">
          <a:blip r:embed="rId7">
            <a:alphaModFix/>
          </a:blip>
          <a:srcRect b="0" l="0" r="0" t="0"/>
          <a:stretch/>
        </p:blipFill>
        <p:spPr>
          <a:xfrm>
            <a:off x="11793866" y="2352026"/>
            <a:ext cx="3703096" cy="3828318"/>
          </a:xfrm>
          <a:prstGeom prst="rect">
            <a:avLst/>
          </a:prstGeom>
          <a:noFill/>
          <a:ln>
            <a:noFill/>
          </a:ln>
        </p:spPr>
      </p:pic>
      <p:pic>
        <p:nvPicPr>
          <p:cNvPr id="61" name="Google Shape;61;p8"/>
          <p:cNvPicPr preferRelativeResize="0"/>
          <p:nvPr/>
        </p:nvPicPr>
        <p:blipFill rotWithShape="1">
          <a:blip r:embed="rId8">
            <a:alphaModFix/>
          </a:blip>
          <a:srcRect b="514" l="0" r="0" t="514"/>
          <a:stretch/>
        </p:blipFill>
        <p:spPr>
          <a:xfrm>
            <a:off x="14731850" y="6653836"/>
            <a:ext cx="3703097" cy="3830799"/>
          </a:xfrm>
          <a:prstGeom prst="rect">
            <a:avLst/>
          </a:prstGeom>
          <a:noFill/>
          <a:ln>
            <a:noFill/>
          </a:ln>
        </p:spPr>
      </p:pic>
      <p:pic>
        <p:nvPicPr>
          <p:cNvPr id="62" name="Google Shape;62;p8"/>
          <p:cNvPicPr preferRelativeResize="0"/>
          <p:nvPr/>
        </p:nvPicPr>
        <p:blipFill rotWithShape="1">
          <a:blip r:embed="rId9">
            <a:alphaModFix/>
          </a:blip>
          <a:srcRect b="0" l="0" r="0" t="0"/>
          <a:stretch/>
        </p:blipFill>
        <p:spPr>
          <a:xfrm>
            <a:off x="8708230" y="6685686"/>
            <a:ext cx="3703097" cy="3776059"/>
          </a:xfrm>
          <a:prstGeom prst="rect">
            <a:avLst/>
          </a:prstGeom>
          <a:noFill/>
          <a:ln>
            <a:noFill/>
          </a:ln>
        </p:spPr>
      </p:pic>
      <p:pic>
        <p:nvPicPr>
          <p:cNvPr id="63" name="Google Shape;63;p8"/>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par>
                                <p:cTn fill="hold" nodeType="withEffect" presetClass="exit" presetID="1" presetSubtype="0">
                                  <p:stCondLst>
                                    <p:cond delay="0"/>
                                  </p:stCondLst>
                                  <p:childTnLst>
                                    <p:set>
                                      <p:cBhvr>
                                        <p:cTn dur="1" fill="hold">
                                          <p:stCondLst>
                                            <p:cond delay="1"/>
                                          </p:stCondLst>
                                        </p:cTn>
                                        <p:tgtEl>
                                          <p:spTgt spid="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2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9"/>
          <p:cNvPicPr preferRelativeResize="0"/>
          <p:nvPr/>
        </p:nvPicPr>
        <p:blipFill rotWithShape="1">
          <a:blip r:embed="rId3">
            <a:alphaModFix/>
          </a:blip>
          <a:srcRect b="0" l="0" r="0" t="0"/>
          <a:stretch/>
        </p:blipFill>
        <p:spPr>
          <a:xfrm rot="5400000">
            <a:off x="6934545" y="2150353"/>
            <a:ext cx="10081317" cy="7032638"/>
          </a:xfrm>
          <a:prstGeom prst="rect">
            <a:avLst/>
          </a:prstGeom>
          <a:noFill/>
          <a:ln>
            <a:noFill/>
          </a:ln>
        </p:spPr>
      </p:pic>
      <p:sp>
        <p:nvSpPr>
          <p:cNvPr id="70" name="Google Shape;70;p9"/>
          <p:cNvSpPr txBox="1"/>
          <p:nvPr/>
        </p:nvSpPr>
        <p:spPr>
          <a:xfrm>
            <a:off x="9409095" y="1403935"/>
            <a:ext cx="5132218" cy="2476076"/>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4000"/>
              <a:buFont typeface="Arial"/>
              <a:buNone/>
            </a:pPr>
            <a:r>
              <a:rPr b="1" i="0" lang="en" sz="14000" u="none" cap="none" strike="noStrike">
                <a:solidFill>
                  <a:schemeClr val="lt1"/>
                </a:solidFill>
                <a:latin typeface="Poppins"/>
                <a:ea typeface="Poppins"/>
                <a:cs typeface="Poppins"/>
                <a:sym typeface="Poppins"/>
              </a:rPr>
              <a:t>twig</a:t>
            </a:r>
            <a:endParaRPr b="1" i="0" sz="14000" u="none" cap="none" strike="noStrike">
              <a:solidFill>
                <a:schemeClr val="lt1"/>
              </a:solidFill>
              <a:latin typeface="Poppins"/>
              <a:ea typeface="Poppins"/>
              <a:cs typeface="Poppins"/>
              <a:sym typeface="Poppins"/>
            </a:endParaRPr>
          </a:p>
        </p:txBody>
      </p:sp>
      <p:sp>
        <p:nvSpPr>
          <p:cNvPr id="71" name="Google Shape;71;p9"/>
          <p:cNvSpPr txBox="1"/>
          <p:nvPr/>
        </p:nvSpPr>
        <p:spPr>
          <a:xfrm>
            <a:off x="9728304" y="5694910"/>
            <a:ext cx="6233063" cy="2641631"/>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4000"/>
              <a:buFont typeface="Arial"/>
              <a:buNone/>
            </a:pPr>
            <a:r>
              <a:rPr b="1" i="0" lang="en" sz="14000" u="none" cap="none" strike="noStrike">
                <a:solidFill>
                  <a:schemeClr val="lt1"/>
                </a:solidFill>
                <a:latin typeface="Poppins"/>
                <a:ea typeface="Poppins"/>
                <a:cs typeface="Poppins"/>
                <a:sym typeface="Poppins"/>
              </a:rPr>
              <a:t>twin</a:t>
            </a:r>
            <a:endParaRPr b="1" i="0" sz="14000" u="none" cap="none" strike="noStrike">
              <a:solidFill>
                <a:schemeClr val="lt1"/>
              </a:solidFill>
              <a:latin typeface="Poppins"/>
              <a:ea typeface="Poppins"/>
              <a:cs typeface="Poppins"/>
              <a:sym typeface="Poppins"/>
            </a:endParaRPr>
          </a:p>
        </p:txBody>
      </p:sp>
      <p:sp>
        <p:nvSpPr>
          <p:cNvPr id="72" name="Google Shape;72;p9"/>
          <p:cNvSpPr/>
          <p:nvPr/>
        </p:nvSpPr>
        <p:spPr>
          <a:xfrm>
            <a:off x="9776318"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3" name="Google Shape;73;p9"/>
          <p:cNvSpPr/>
          <p:nvPr/>
        </p:nvSpPr>
        <p:spPr>
          <a:xfrm>
            <a:off x="10852648"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4" name="Google Shape;74;p9"/>
          <p:cNvSpPr/>
          <p:nvPr/>
        </p:nvSpPr>
        <p:spPr>
          <a:xfrm>
            <a:off x="11654563"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5" name="Google Shape;75;p9"/>
          <p:cNvSpPr/>
          <p:nvPr/>
        </p:nvSpPr>
        <p:spPr>
          <a:xfrm>
            <a:off x="9973478"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6" name="Google Shape;76;p9"/>
          <p:cNvSpPr/>
          <p:nvPr/>
        </p:nvSpPr>
        <p:spPr>
          <a:xfrm>
            <a:off x="11120603"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7" name="Google Shape;77;p9"/>
          <p:cNvSpPr/>
          <p:nvPr/>
        </p:nvSpPr>
        <p:spPr>
          <a:xfrm>
            <a:off x="12017692"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8" name="Google Shape;78;p9"/>
          <p:cNvSpPr/>
          <p:nvPr/>
        </p:nvSpPr>
        <p:spPr>
          <a:xfrm>
            <a:off x="9728305" y="4689705"/>
            <a:ext cx="4165928"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9" name="Google Shape;79;p9"/>
          <p:cNvSpPr/>
          <p:nvPr/>
        </p:nvSpPr>
        <p:spPr>
          <a:xfrm>
            <a:off x="9728305" y="8958528"/>
            <a:ext cx="4328845"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0" name="Google Shape;80;p9"/>
          <p:cNvSpPr/>
          <p:nvPr/>
        </p:nvSpPr>
        <p:spPr>
          <a:xfrm>
            <a:off x="12569103"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1" name="Google Shape;81;p9"/>
          <p:cNvSpPr/>
          <p:nvPr/>
        </p:nvSpPr>
        <p:spPr>
          <a:xfrm>
            <a:off x="12914780"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2" name="Google Shape;82;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3" name="Google Shape;83;p9"/>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84" name="Google Shape;84;p9"/>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85" name="Google Shape;85;p9"/>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86" name="Google Shape;86;p9"/>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pSp>
        <p:nvGrpSpPr>
          <p:cNvPr id="92" name="Google Shape;92;p10"/>
          <p:cNvGrpSpPr/>
          <p:nvPr/>
        </p:nvGrpSpPr>
        <p:grpSpPr>
          <a:xfrm>
            <a:off x="7437793" y="3059391"/>
            <a:ext cx="4383296" cy="2462779"/>
            <a:chOff x="5784675" y="818500"/>
            <a:chExt cx="2737800" cy="1941900"/>
          </a:xfrm>
        </p:grpSpPr>
        <p:sp>
          <p:nvSpPr>
            <p:cNvPr id="93" name="Google Shape;93;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4" name="Google Shape;94;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trap</a:t>
              </a:r>
              <a:endParaRPr b="1" i="0" sz="10993" u="none" cap="none" strike="noStrike">
                <a:solidFill>
                  <a:schemeClr val="accent1"/>
                </a:solidFill>
                <a:latin typeface="Poppins"/>
                <a:ea typeface="Poppins"/>
                <a:cs typeface="Poppins"/>
                <a:sym typeface="Poppins"/>
              </a:endParaRPr>
            </a:p>
          </p:txBody>
        </p:sp>
      </p:grpSp>
      <p:grpSp>
        <p:nvGrpSpPr>
          <p:cNvPr id="95" name="Google Shape;95;p10"/>
          <p:cNvGrpSpPr/>
          <p:nvPr/>
        </p:nvGrpSpPr>
        <p:grpSpPr>
          <a:xfrm>
            <a:off x="14523697" y="3059391"/>
            <a:ext cx="4383296" cy="2462779"/>
            <a:chOff x="5784675" y="907452"/>
            <a:chExt cx="2737800" cy="1941900"/>
          </a:xfrm>
        </p:grpSpPr>
        <p:sp>
          <p:nvSpPr>
            <p:cNvPr id="96" name="Google Shape;96;p10"/>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0"/>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step</a:t>
              </a:r>
              <a:endParaRPr b="1" i="0" sz="10993" u="none" cap="none" strike="noStrike">
                <a:solidFill>
                  <a:schemeClr val="accent1"/>
                </a:solidFill>
                <a:latin typeface="Poppins"/>
                <a:ea typeface="Poppins"/>
                <a:cs typeface="Poppins"/>
                <a:sym typeface="Poppins"/>
              </a:endParaRPr>
            </a:p>
          </p:txBody>
        </p:sp>
      </p:grpSp>
      <p:grpSp>
        <p:nvGrpSpPr>
          <p:cNvPr id="98" name="Google Shape;98;p10"/>
          <p:cNvGrpSpPr/>
          <p:nvPr/>
        </p:nvGrpSpPr>
        <p:grpSpPr>
          <a:xfrm>
            <a:off x="10554433" y="6259133"/>
            <a:ext cx="4960871" cy="2737868"/>
            <a:chOff x="5784675" y="818500"/>
            <a:chExt cx="2737800" cy="1941900"/>
          </a:xfrm>
        </p:grpSpPr>
        <p:sp>
          <p:nvSpPr>
            <p:cNvPr id="99" name="Google Shape;99;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tram</a:t>
              </a:r>
              <a:endParaRPr b="1" i="0" sz="10993" u="none" cap="none" strike="noStrike">
                <a:solidFill>
                  <a:schemeClr val="accent1"/>
                </a:solidFill>
                <a:latin typeface="Poppins"/>
                <a:ea typeface="Poppins"/>
                <a:cs typeface="Poppins"/>
                <a:sym typeface="Poppins"/>
              </a:endParaRPr>
            </a:p>
          </p:txBody>
        </p:sp>
      </p:grpSp>
      <p:sp>
        <p:nvSpPr>
          <p:cNvPr id="101" name="Google Shape;101;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2" name="Google Shape;102;p10"/>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03" name="Google Shape;103;p10"/>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104" name="Google Shape;104;p10"/>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105" name="Google Shape;105;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6" name="Google Shape;106;p10"/>
          <p:cNvPicPr preferRelativeResize="0"/>
          <p:nvPr/>
        </p:nvPicPr>
        <p:blipFill rotWithShape="1">
          <a:blip r:embed="rId5">
            <a:alphaModFix/>
          </a:blip>
          <a:srcRect b="0" l="0" r="0" t="0"/>
          <a:stretch/>
        </p:blipFill>
        <p:spPr>
          <a:xfrm>
            <a:off x="16655417" y="8684469"/>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ppt_w</p:attrName>
                                        </p:attrNameLst>
                                      </p:cBhvr>
                                      <p:tavLst>
                                        <p:tav fmla="" tm="0">
                                          <p:val>
                                            <p:strVal val="0"/>
                                          </p:val>
                                        </p:tav>
                                        <p:tav fmla="" tm="100000">
                                          <p:val>
                                            <p:strVal val="#ppt_w"/>
                                          </p:val>
                                        </p:tav>
                                      </p:tavLst>
                                    </p:anim>
                                    <p:anim calcmode="lin" valueType="num">
                                      <p:cBhvr additive="base">
                                        <p:cTn dur="1000"/>
                                        <p:tgtEl>
                                          <p:spTgt spid="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ppt_w</p:attrName>
                                        </p:attrNameLst>
                                      </p:cBhvr>
                                      <p:tavLst>
                                        <p:tav fmla="" tm="0">
                                          <p:val>
                                            <p:strVal val="0"/>
                                          </p:val>
                                        </p:tav>
                                        <p:tav fmla="" tm="100000">
                                          <p:val>
                                            <p:strVal val="#ppt_w"/>
                                          </p:val>
                                        </p:tav>
                                      </p:tavLst>
                                    </p:anim>
                                    <p:anim calcmode="lin" valueType="num">
                                      <p:cBhvr additive="base">
                                        <p:cTn dur="1000"/>
                                        <p:tgtEl>
                                          <p:spTgt spid="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ppt_w</p:attrName>
                                        </p:attrNameLst>
                                      </p:cBhvr>
                                      <p:tavLst>
                                        <p:tav fmla="" tm="0">
                                          <p:val>
                                            <p:strVal val="0"/>
                                          </p:val>
                                        </p:tav>
                                        <p:tav fmla="" tm="100000">
                                          <p:val>
                                            <p:strVal val="#ppt_w"/>
                                          </p:val>
                                        </p:tav>
                                      </p:tavLst>
                                    </p:anim>
                                    <p:anim calcmode="lin" valueType="num">
                                      <p:cBhvr additive="base">
                                        <p:cTn dur="1000"/>
                                        <p:tgtEl>
                                          <p:spTgt spid="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1"/>
          <p:cNvSpPr txBox="1"/>
          <p:nvPr/>
        </p:nvSpPr>
        <p:spPr>
          <a:xfrm>
            <a:off x="6815998" y="2509223"/>
            <a:ext cx="13743078" cy="7923575"/>
          </a:xfrm>
          <a:prstGeom prst="rect">
            <a:avLst/>
          </a:prstGeom>
          <a:noFill/>
          <a:ln>
            <a:noFill/>
          </a:ln>
        </p:spPr>
        <p:txBody>
          <a:bodyPr anchorCtr="0" anchor="t" bIns="201000" lIns="201000" spcFirstLastPara="1" rIns="201000" wrap="square" tIns="201000">
            <a:noAutofit/>
          </a:bodyPr>
          <a:lstStyle/>
          <a:p>
            <a:pPr indent="0" lvl="1" marL="100520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step      		trim						twin			   	 twig	</a:t>
            </a:r>
            <a:endParaRPr b="1" i="0" sz="8355" u="none" cap="none" strike="noStrike">
              <a:solidFill>
                <a:schemeClr val="accent1"/>
              </a:solidFill>
              <a:highlight>
                <a:srgbClr val="FFFFFF"/>
              </a:highlight>
              <a:latin typeface="Poppins"/>
              <a:ea typeface="Poppins"/>
              <a:cs typeface="Poppins"/>
              <a:sym typeface="Poppins"/>
            </a:endParaRPr>
          </a:p>
        </p:txBody>
      </p:sp>
      <p:sp>
        <p:nvSpPr>
          <p:cNvPr id="113" name="Google Shape;113;p11"/>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14" name="Google Shape;114;p11"/>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15" name="Google Shape;115;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6" name="Google Shape;116;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ppt_w</p:attrName>
                                        </p:attrNameLst>
                                      </p:cBhvr>
                                      <p:tavLst>
                                        <p:tav fmla="" tm="0">
                                          <p:val>
                                            <p:strVal val="0"/>
                                          </p:val>
                                        </p:tav>
                                        <p:tav fmla="" tm="100000">
                                          <p:val>
                                            <p:strVal val="#ppt_w"/>
                                          </p:val>
                                        </p:tav>
                                      </p:tavLst>
                                    </p:anim>
                                    <p:anim calcmode="lin" valueType="num">
                                      <p:cBhvr additive="base">
                                        <p:cTn dur="1000"/>
                                        <p:tgtEl>
                                          <p:spTgt spid="11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2"/>
          <p:cNvPicPr preferRelativeResize="0"/>
          <p:nvPr/>
        </p:nvPicPr>
        <p:blipFill rotWithShape="1">
          <a:blip r:embed="rId3">
            <a:alphaModFix/>
          </a:blip>
          <a:srcRect b="0" l="0" r="0" t="0"/>
          <a:stretch/>
        </p:blipFill>
        <p:spPr>
          <a:xfrm>
            <a:off x="7399284" y="3998385"/>
            <a:ext cx="3995773" cy="3016275"/>
          </a:xfrm>
          <a:prstGeom prst="rect">
            <a:avLst/>
          </a:prstGeom>
          <a:noFill/>
          <a:ln>
            <a:noFill/>
          </a:ln>
        </p:spPr>
      </p:pic>
      <p:pic>
        <p:nvPicPr>
          <p:cNvPr id="123" name="Google Shape;123;p12"/>
          <p:cNvPicPr preferRelativeResize="0"/>
          <p:nvPr/>
        </p:nvPicPr>
        <p:blipFill rotWithShape="1">
          <a:blip r:embed="rId4">
            <a:alphaModFix/>
          </a:blip>
          <a:srcRect b="0" l="0" r="0" t="0"/>
          <a:stretch/>
        </p:blipFill>
        <p:spPr>
          <a:xfrm>
            <a:off x="10403521" y="4012460"/>
            <a:ext cx="3995773" cy="3995773"/>
          </a:xfrm>
          <a:prstGeom prst="rect">
            <a:avLst/>
          </a:prstGeom>
          <a:noFill/>
          <a:ln>
            <a:noFill/>
          </a:ln>
        </p:spPr>
      </p:pic>
      <p:pic>
        <p:nvPicPr>
          <p:cNvPr id="124" name="Google Shape;124;p12"/>
          <p:cNvPicPr preferRelativeResize="0"/>
          <p:nvPr/>
        </p:nvPicPr>
        <p:blipFill rotWithShape="1">
          <a:blip r:embed="rId5">
            <a:alphaModFix/>
          </a:blip>
          <a:srcRect b="0" l="0" r="0" t="0"/>
          <a:stretch/>
        </p:blipFill>
        <p:spPr>
          <a:xfrm>
            <a:off x="13431742" y="4012460"/>
            <a:ext cx="3995773" cy="3995773"/>
          </a:xfrm>
          <a:prstGeom prst="rect">
            <a:avLst/>
          </a:prstGeom>
          <a:noFill/>
          <a:ln>
            <a:noFill/>
          </a:ln>
        </p:spPr>
      </p:pic>
      <p:pic>
        <p:nvPicPr>
          <p:cNvPr id="125" name="Google Shape;125;p12"/>
          <p:cNvPicPr preferRelativeResize="0"/>
          <p:nvPr/>
        </p:nvPicPr>
        <p:blipFill rotWithShape="1">
          <a:blip r:embed="rId6">
            <a:alphaModFix/>
          </a:blip>
          <a:srcRect b="0" l="0" r="0" t="0"/>
          <a:stretch/>
        </p:blipFill>
        <p:spPr>
          <a:xfrm>
            <a:off x="16431801" y="4019825"/>
            <a:ext cx="2979834" cy="2988000"/>
          </a:xfrm>
          <a:prstGeom prst="rect">
            <a:avLst/>
          </a:prstGeom>
          <a:noFill/>
          <a:ln>
            <a:noFill/>
          </a:ln>
        </p:spPr>
      </p:pic>
      <p:sp>
        <p:nvSpPr>
          <p:cNvPr id="126" name="Google Shape;126;p12"/>
          <p:cNvSpPr txBox="1"/>
          <p:nvPr/>
        </p:nvSpPr>
        <p:spPr>
          <a:xfrm>
            <a:off x="7473643" y="3878454"/>
            <a:ext cx="2979831" cy="2512254"/>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s</a:t>
            </a:r>
            <a:endParaRPr b="1" i="0" sz="15300" u="none" cap="none" strike="noStrike">
              <a:solidFill>
                <a:srgbClr val="000000"/>
              </a:solidFill>
              <a:latin typeface="Poppins"/>
              <a:ea typeface="Poppins"/>
              <a:cs typeface="Poppins"/>
              <a:sym typeface="Poppins"/>
            </a:endParaRPr>
          </a:p>
        </p:txBody>
      </p:sp>
      <p:sp>
        <p:nvSpPr>
          <p:cNvPr id="127" name="Google Shape;127;p12"/>
          <p:cNvSpPr txBox="1"/>
          <p:nvPr/>
        </p:nvSpPr>
        <p:spPr>
          <a:xfrm>
            <a:off x="16889564" y="3826408"/>
            <a:ext cx="2979831" cy="2512254"/>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m</a:t>
            </a:r>
            <a:endParaRPr b="1" i="0" sz="15300" u="none" cap="none" strike="noStrike">
              <a:solidFill>
                <a:srgbClr val="000000"/>
              </a:solidFill>
              <a:latin typeface="Poppins"/>
              <a:ea typeface="Poppins"/>
              <a:cs typeface="Poppins"/>
              <a:sym typeface="Poppins"/>
            </a:endParaRPr>
          </a:p>
        </p:txBody>
      </p:sp>
      <p:sp>
        <p:nvSpPr>
          <p:cNvPr id="128" name="Google Shape;128;p12"/>
          <p:cNvSpPr txBox="1"/>
          <p:nvPr/>
        </p:nvSpPr>
        <p:spPr>
          <a:xfrm>
            <a:off x="13827598" y="4070646"/>
            <a:ext cx="2979831" cy="2512254"/>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e</a:t>
            </a:r>
            <a:endParaRPr b="1" i="0" sz="15300" u="none" cap="none" strike="noStrike">
              <a:solidFill>
                <a:srgbClr val="000000"/>
              </a:solidFill>
              <a:latin typeface="Poppins"/>
              <a:ea typeface="Poppins"/>
              <a:cs typeface="Poppins"/>
              <a:sym typeface="Poppins"/>
            </a:endParaRPr>
          </a:p>
        </p:txBody>
      </p:sp>
      <p:sp>
        <p:nvSpPr>
          <p:cNvPr id="129" name="Google Shape;129;p12"/>
          <p:cNvSpPr txBox="1"/>
          <p:nvPr/>
        </p:nvSpPr>
        <p:spPr>
          <a:xfrm>
            <a:off x="10799377" y="4250395"/>
            <a:ext cx="2979831" cy="2512254"/>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t</a:t>
            </a:r>
            <a:endParaRPr b="1" i="0" sz="15300" u="none" cap="none" strike="noStrike">
              <a:solidFill>
                <a:srgbClr val="000000"/>
              </a:solidFill>
              <a:latin typeface="Poppins"/>
              <a:ea typeface="Poppins"/>
              <a:cs typeface="Poppins"/>
              <a:sym typeface="Poppins"/>
            </a:endParaRPr>
          </a:p>
        </p:txBody>
      </p:sp>
      <p:sp>
        <p:nvSpPr>
          <p:cNvPr id="130" name="Google Shape;130;p12"/>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31" name="Google Shape;131;p12"/>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pic>
        <p:nvPicPr>
          <p:cNvPr id="132" name="Google Shape;132;p12"/>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33" name="Google Shape;133;p12"/>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3"/>
          <p:cNvSpPr txBox="1"/>
          <p:nvPr/>
        </p:nvSpPr>
        <p:spPr>
          <a:xfrm>
            <a:off x="16772793" y="3105799"/>
            <a:ext cx="3505685" cy="29555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p</a:t>
            </a:r>
            <a:endParaRPr b="1" i="0" sz="21986" u="none" cap="none" strike="noStrike">
              <a:solidFill>
                <a:srgbClr val="000000"/>
              </a:solidFill>
              <a:latin typeface="Poppins"/>
              <a:ea typeface="Poppins"/>
              <a:cs typeface="Poppins"/>
              <a:sym typeface="Poppins"/>
            </a:endParaRPr>
          </a:p>
        </p:txBody>
      </p:sp>
      <p:pic>
        <p:nvPicPr>
          <p:cNvPr id="140" name="Google Shape;140;p13"/>
          <p:cNvPicPr preferRelativeResize="0"/>
          <p:nvPr/>
        </p:nvPicPr>
        <p:blipFill rotWithShape="1">
          <a:blip r:embed="rId3">
            <a:alphaModFix/>
          </a:blip>
          <a:srcRect b="0" l="0" r="0" t="0"/>
          <a:stretch/>
        </p:blipFill>
        <p:spPr>
          <a:xfrm>
            <a:off x="7399284" y="3998385"/>
            <a:ext cx="3995773" cy="3016275"/>
          </a:xfrm>
          <a:prstGeom prst="rect">
            <a:avLst/>
          </a:prstGeom>
          <a:noFill/>
          <a:ln>
            <a:noFill/>
          </a:ln>
        </p:spPr>
      </p:pic>
      <p:pic>
        <p:nvPicPr>
          <p:cNvPr id="141" name="Google Shape;141;p13"/>
          <p:cNvPicPr preferRelativeResize="0"/>
          <p:nvPr/>
        </p:nvPicPr>
        <p:blipFill rotWithShape="1">
          <a:blip r:embed="rId4">
            <a:alphaModFix/>
          </a:blip>
          <a:srcRect b="0" l="0" r="0" t="0"/>
          <a:stretch/>
        </p:blipFill>
        <p:spPr>
          <a:xfrm>
            <a:off x="10403521" y="4012460"/>
            <a:ext cx="3995773" cy="3995773"/>
          </a:xfrm>
          <a:prstGeom prst="rect">
            <a:avLst/>
          </a:prstGeom>
          <a:noFill/>
          <a:ln>
            <a:noFill/>
          </a:ln>
        </p:spPr>
      </p:pic>
      <p:pic>
        <p:nvPicPr>
          <p:cNvPr id="142" name="Google Shape;142;p13"/>
          <p:cNvPicPr preferRelativeResize="0"/>
          <p:nvPr/>
        </p:nvPicPr>
        <p:blipFill rotWithShape="1">
          <a:blip r:embed="rId5">
            <a:alphaModFix/>
          </a:blip>
          <a:srcRect b="0" l="0" r="0" t="0"/>
          <a:stretch/>
        </p:blipFill>
        <p:spPr>
          <a:xfrm>
            <a:off x="13431742" y="4012460"/>
            <a:ext cx="3995773" cy="3995773"/>
          </a:xfrm>
          <a:prstGeom prst="rect">
            <a:avLst/>
          </a:prstGeom>
          <a:noFill/>
          <a:ln>
            <a:noFill/>
          </a:ln>
        </p:spPr>
      </p:pic>
      <p:pic>
        <p:nvPicPr>
          <p:cNvPr id="143" name="Google Shape;143;p13"/>
          <p:cNvPicPr preferRelativeResize="0"/>
          <p:nvPr/>
        </p:nvPicPr>
        <p:blipFill rotWithShape="1">
          <a:blip r:embed="rId6">
            <a:alphaModFix/>
          </a:blip>
          <a:srcRect b="0" l="0" r="0" t="0"/>
          <a:stretch/>
        </p:blipFill>
        <p:spPr>
          <a:xfrm>
            <a:off x="16431801" y="4019825"/>
            <a:ext cx="2979834" cy="2988000"/>
          </a:xfrm>
          <a:prstGeom prst="rect">
            <a:avLst/>
          </a:prstGeom>
          <a:noFill/>
          <a:ln>
            <a:noFill/>
          </a:ln>
        </p:spPr>
      </p:pic>
      <p:sp>
        <p:nvSpPr>
          <p:cNvPr id="144" name="Google Shape;144;p13"/>
          <p:cNvSpPr txBox="1"/>
          <p:nvPr/>
        </p:nvSpPr>
        <p:spPr>
          <a:xfrm>
            <a:off x="7473643" y="3878454"/>
            <a:ext cx="2979831" cy="2512254"/>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s</a:t>
            </a:r>
            <a:endParaRPr b="1" i="0" sz="15300" u="none" cap="none" strike="noStrike">
              <a:solidFill>
                <a:srgbClr val="000000"/>
              </a:solidFill>
              <a:latin typeface="Poppins"/>
              <a:ea typeface="Poppins"/>
              <a:cs typeface="Poppins"/>
              <a:sym typeface="Poppins"/>
            </a:endParaRPr>
          </a:p>
        </p:txBody>
      </p:sp>
      <p:sp>
        <p:nvSpPr>
          <p:cNvPr id="145" name="Google Shape;145;p13"/>
          <p:cNvSpPr txBox="1"/>
          <p:nvPr/>
        </p:nvSpPr>
        <p:spPr>
          <a:xfrm>
            <a:off x="16889564" y="3681458"/>
            <a:ext cx="2979900" cy="25122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p</a:t>
            </a:r>
            <a:endParaRPr b="1" i="0" sz="15300" u="none" cap="none" strike="noStrike">
              <a:solidFill>
                <a:srgbClr val="000000"/>
              </a:solidFill>
              <a:latin typeface="Poppins"/>
              <a:ea typeface="Poppins"/>
              <a:cs typeface="Poppins"/>
              <a:sym typeface="Poppins"/>
            </a:endParaRPr>
          </a:p>
        </p:txBody>
      </p:sp>
      <p:sp>
        <p:nvSpPr>
          <p:cNvPr id="146" name="Google Shape;146;p13"/>
          <p:cNvSpPr txBox="1"/>
          <p:nvPr/>
        </p:nvSpPr>
        <p:spPr>
          <a:xfrm>
            <a:off x="13827598" y="4070646"/>
            <a:ext cx="2979831" cy="2512254"/>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e</a:t>
            </a:r>
            <a:endParaRPr b="1" i="0" sz="15300" u="none" cap="none" strike="noStrike">
              <a:solidFill>
                <a:srgbClr val="000000"/>
              </a:solidFill>
              <a:latin typeface="Poppins"/>
              <a:ea typeface="Poppins"/>
              <a:cs typeface="Poppins"/>
              <a:sym typeface="Poppins"/>
            </a:endParaRPr>
          </a:p>
        </p:txBody>
      </p:sp>
      <p:sp>
        <p:nvSpPr>
          <p:cNvPr id="147" name="Google Shape;147;p13"/>
          <p:cNvSpPr txBox="1"/>
          <p:nvPr/>
        </p:nvSpPr>
        <p:spPr>
          <a:xfrm>
            <a:off x="10799377" y="4250395"/>
            <a:ext cx="2979831" cy="2512254"/>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t</a:t>
            </a:r>
            <a:endParaRPr b="1" i="0" sz="15300" u="none" cap="none" strike="noStrike">
              <a:solidFill>
                <a:srgbClr val="000000"/>
              </a:solidFill>
              <a:latin typeface="Poppins"/>
              <a:ea typeface="Poppins"/>
              <a:cs typeface="Poppins"/>
              <a:sym typeface="Poppins"/>
            </a:endParaRPr>
          </a:p>
        </p:txBody>
      </p:sp>
      <p:sp>
        <p:nvSpPr>
          <p:cNvPr id="148" name="Google Shape;148;p13"/>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49" name="Google Shape;149;p13"/>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50" name="Google Shape;150;p13"/>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pSp>
        <p:nvGrpSpPr>
          <p:cNvPr id="156" name="Google Shape;156;p14"/>
          <p:cNvGrpSpPr/>
          <p:nvPr/>
        </p:nvGrpSpPr>
        <p:grpSpPr>
          <a:xfrm>
            <a:off x="10263426" y="4100138"/>
            <a:ext cx="5832155" cy="3109038"/>
            <a:chOff x="4316541" y="1073238"/>
            <a:chExt cx="2737800" cy="1941900"/>
          </a:xfrm>
        </p:grpSpPr>
        <p:sp>
          <p:nvSpPr>
            <p:cNvPr id="157" name="Google Shape;157;p14"/>
            <p:cNvSpPr/>
            <p:nvPr/>
          </p:nvSpPr>
          <p:spPr>
            <a:xfrm>
              <a:off x="4316541" y="1073238"/>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58" name="Google Shape;158;p14"/>
            <p:cNvSpPr/>
            <p:nvPr/>
          </p:nvSpPr>
          <p:spPr>
            <a:xfrm>
              <a:off x="4508401" y="1255655"/>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I</a:t>
              </a:r>
              <a:endParaRPr b="1" i="0" sz="10993" u="none" cap="none" strike="noStrike">
                <a:solidFill>
                  <a:schemeClr val="accent2"/>
                </a:solidFill>
                <a:latin typeface="Poppins"/>
                <a:ea typeface="Poppins"/>
                <a:cs typeface="Poppins"/>
                <a:sym typeface="Poppins"/>
              </a:endParaRPr>
            </a:p>
          </p:txBody>
        </p:sp>
      </p:grpSp>
      <p:sp>
        <p:nvSpPr>
          <p:cNvPr id="159" name="Google Shape;159;p14"/>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60" name="Google Shape;160;p14"/>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61" name="Google Shape;161;p14"/>
          <p:cNvSpPr txBox="1"/>
          <p:nvPr>
            <p:ph type="title"/>
          </p:nvPr>
        </p:nvSpPr>
        <p:spPr>
          <a:xfrm>
            <a:off x="610317" y="626400"/>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sp>
        <p:nvSpPr>
          <p:cNvPr id="162" name="Google Shape;162;p14"/>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63" name="Google Shape;163;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ppt_w</p:attrName>
                                        </p:attrNameLst>
                                      </p:cBhvr>
                                      <p:tavLst>
                                        <p:tav fmla="" tm="0">
                                          <p:val>
                                            <p:strVal val="0"/>
                                          </p:val>
                                        </p:tav>
                                        <p:tav fmla="" tm="100000">
                                          <p:val>
                                            <p:strVal val="#ppt_w"/>
                                          </p:val>
                                        </p:tav>
                                      </p:tavLst>
                                    </p:anim>
                                    <p:anim calcmode="lin" valueType="num">
                                      <p:cBhvr additive="base">
                                        <p:cTn dur="1000"/>
                                        <p:tgtEl>
                                          <p:spTgt spid="1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