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We'll be exploring consonant consonant vowel consonant (CCVC) words that use a consonant blend. Remember, a consonant blend is when two consonants are side by side. When you read them, you hear both of their sounds blend in the word. Today we'll be decoding words that have a "l blend". Words in this unit will begin with two consonants, then have a vowel, and finish with a consonant. When we read CCVC words, we use the short vowel sound. For example, glad is a CCVC word with a consonant blend, so we read the word /g/ /l/ /a/ /d/ = glad. Let's review the short sounds of the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lang="en" sz="1200" b="1">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CCVC words!</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6: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bled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b-l. Next comes a vowel, e. It ends with another consonant, d. This is a CCVC word or closed syllable, because it ends with a consonant. Because it's a CCVC word, or a closed consonant, I know that I will use the short vowel sound for e, /e/. Now that I know what kind of word it is, and what vowel sound to use, I can blend the sounds together to read the word. Remember, when reading a word with a consonant blend, we say the sounds of both consonants. /b/ /l/ /e/ /d/ = bled. Let's segment and blend the word together now.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bled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blip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/b/ and /l/. Next comes a vowel, i. It ends with another consonant, p. This is a CCVC word and a closed syllable, because it ends with a consonant. Because it's a CCVC word, or a closed consonant, I know that I will use the short vowel sound for i, /i/. Remember, when reading a word with a consonant blend, we say the sounds of both consonants. Now that I know what kind of word it is, and what vowel sound to use, I can blend the sounds together to read the word. /b/ /l/ /i/ /p/ = blip. Let's blend it together now.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sz="1200" b="1">
              <a:solidFill>
                <a:schemeClr val="dk1"/>
              </a:solidFill>
              <a:latin typeface="Poppins"/>
              <a:ea typeface="Poppins"/>
              <a:cs typeface="Poppins"/>
              <a:sym typeface="Poppins"/>
            </a:endParaRPr>
          </a:p>
        </p:txBody>
      </p:sp>
      <p:sp>
        <p:nvSpPr>
          <p:cNvPr id="43" name="Google Shape;43;p6: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44" name="Google Shape;44;p6: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flag.</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Remember, when reading a word with a consonant blend, we say the sounds of both consonants. /f/ /l/ /a/ /g/ = flag. Your turn.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lang="en" sz="1200" i="1">
                <a:solidFill>
                  <a:schemeClr val="dk1"/>
                </a:solidFill>
                <a:latin typeface="Poppins"/>
                <a:ea typeface="Poppins"/>
                <a:cs typeface="Poppins"/>
                <a:sym typeface="Poppins"/>
              </a:rPr>
              <a:t>flag</a:t>
            </a:r>
            <a:r>
              <a:rPr lang="en" sz="1200">
                <a:solidFill>
                  <a:schemeClr val="dk1"/>
                </a:solidFill>
                <a:latin typeface="Poppins"/>
                <a:ea typeface="Poppins"/>
                <a:cs typeface="Poppins"/>
                <a:sym typeface="Poppins"/>
              </a:rPr>
              <a:t>. Let's look at the next word. How would you read this word?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flat.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lang="en" sz="1200" i="1">
                <a:solidFill>
                  <a:schemeClr val="dk1"/>
                </a:solidFill>
                <a:latin typeface="Poppins"/>
                <a:ea typeface="Poppins"/>
                <a:cs typeface="Poppins"/>
                <a:sym typeface="Poppins"/>
              </a:rPr>
              <a:t>flat</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flop</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sz="1200" b="1">
              <a:solidFill>
                <a:schemeClr val="dk1"/>
              </a:solidFill>
              <a:latin typeface="Poppins"/>
              <a:ea typeface="Poppins"/>
              <a:cs typeface="Poppins"/>
              <a:sym typeface="Poppins"/>
            </a:endParaRPr>
          </a:p>
        </p:txBody>
      </p:sp>
      <p:sp>
        <p:nvSpPr>
          <p:cNvPr id="66" name="Google Shape;66;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7" name="Google Shape;67;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slap, sled, slim, slip, slop, clap, clam, clip, glad</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sz="1200" b="1">
              <a:solidFill>
                <a:schemeClr val="dk1"/>
              </a:solidFill>
              <a:latin typeface="Poppins"/>
              <a:ea typeface="Poppins"/>
              <a:cs typeface="Poppins"/>
              <a:sym typeface="Poppins"/>
            </a:endParaRPr>
          </a:p>
        </p:txBody>
      </p:sp>
      <p:sp>
        <p:nvSpPr>
          <p:cNvPr id="86" name="Google Shape;86;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7" name="Google Shape;87;p8: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blog</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blog</a:t>
            </a:r>
            <a:r>
              <a:rPr lang="en" sz="1200">
                <a:solidFill>
                  <a:schemeClr val="dk1"/>
                </a:solidFill>
                <a:latin typeface="Poppins"/>
                <a:ea typeface="Poppins"/>
                <a:cs typeface="Poppins"/>
                <a:sym typeface="Poppins"/>
              </a:rPr>
              <a:t>? Let's listen to the sounds and match the sound to the correct letter. The word is </a:t>
            </a:r>
            <a:r>
              <a:rPr lang="en" sz="1200" i="1">
                <a:solidFill>
                  <a:schemeClr val="dk1"/>
                </a:solidFill>
                <a:latin typeface="Poppins"/>
                <a:ea typeface="Poppins"/>
                <a:cs typeface="Poppins"/>
                <a:sym typeface="Poppins"/>
              </a:rPr>
              <a:t>blog</a:t>
            </a:r>
            <a:r>
              <a:rPr lang="en" sz="1200">
                <a:solidFill>
                  <a:schemeClr val="dk1"/>
                </a:solidFill>
                <a:latin typeface="Poppins"/>
                <a:ea typeface="Poppins"/>
                <a:cs typeface="Poppins"/>
                <a:sym typeface="Poppins"/>
              </a:rPr>
              <a:t>. I hear /b/ /l/ /o/ /g/ and I know that sound for /b/ = the letter b and the sound for /l/ = the letter l, and the sound for /o/ is the letter o, and the sound for /g/ is the letter g. We spell /b /l/ /o/ /g/ = b-l-o-g. Grab your </a:t>
            </a:r>
            <a:r>
              <a:rPr lang="en" sz="1200" b="1">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blog</a:t>
            </a:r>
            <a:r>
              <a:rPr lang="en" sz="1200">
                <a:solidFill>
                  <a:schemeClr val="dk1"/>
                </a:solidFill>
                <a:latin typeface="Poppins"/>
                <a:ea typeface="Poppins"/>
                <a:cs typeface="Poppins"/>
                <a:sym typeface="Poppins"/>
              </a:rPr>
              <a:t> we write the letters b-l-o-g. </a:t>
            </a:r>
            <a:endParaRPr sz="1200" b="1">
              <a:solidFill>
                <a:schemeClr val="dk1"/>
              </a:solidFill>
              <a:latin typeface="Poppins"/>
              <a:ea typeface="Poppins"/>
              <a:cs typeface="Poppins"/>
              <a:sym typeface="Poppins"/>
            </a:endParaRPr>
          </a:p>
        </p:txBody>
      </p:sp>
      <p:sp>
        <p:nvSpPr>
          <p:cNvPr id="96" name="Google Shape;9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7" name="Google Shape;97;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/b/ sound in blog, to the /k/ sound? /k/ /l/ /o/ /g/. Grab your </a:t>
            </a:r>
            <a:r>
              <a:rPr lang="en" sz="1200" b="1">
                <a:solidFill>
                  <a:schemeClr val="dk1"/>
                </a:solidFill>
                <a:latin typeface="Poppins"/>
                <a:ea typeface="Poppins"/>
                <a:cs typeface="Poppins"/>
                <a:sym typeface="Poppins"/>
              </a:rPr>
              <a:t>whiteboard</a:t>
            </a:r>
            <a:r>
              <a:rPr lang="en" sz="1200">
                <a:solidFill>
                  <a:schemeClr val="dk1"/>
                </a:solidFill>
                <a:latin typeface="Poppins"/>
                <a:ea typeface="Poppins"/>
                <a:cs typeface="Poppins"/>
                <a:sym typeface="Poppins"/>
              </a:rPr>
              <a:t> to write.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blog to /k/, we write the letters c-l-o-g for the word "clog". Great thinking! Awesome job spelling words today!</a:t>
            </a:r>
            <a:endParaRPr sz="1000">
              <a:solidFill>
                <a:schemeClr val="dk1"/>
              </a:solidFill>
              <a:latin typeface="Poppins"/>
              <a:ea typeface="Poppins"/>
              <a:cs typeface="Poppins"/>
              <a:sym typeface="Poppins"/>
            </a:endParaRPr>
          </a:p>
        </p:txBody>
      </p:sp>
      <p:sp>
        <p:nvSpPr>
          <p:cNvPr id="113" name="Google Shape;11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4" name="Google Shape;11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use rules you haven't learned yet.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her</a:t>
            </a:r>
            <a:r>
              <a:rPr lang="en" sz="1200">
                <a:solidFill>
                  <a:schemeClr val="dk1"/>
                </a:solidFill>
                <a:latin typeface="Poppins"/>
                <a:ea typeface="Poppins"/>
                <a:cs typeface="Poppins"/>
                <a:sym typeface="Poppins"/>
              </a:rPr>
              <a:t> and the word </a:t>
            </a:r>
            <a:r>
              <a:rPr lang="en" sz="1200" i="1">
                <a:solidFill>
                  <a:schemeClr val="dk1"/>
                </a:solidFill>
                <a:latin typeface="Poppins"/>
                <a:ea typeface="Poppins"/>
                <a:cs typeface="Poppins"/>
                <a:sym typeface="Poppins"/>
              </a:rPr>
              <a:t>were.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Both of these words have something in common...can you find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student responses and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They both have e-r. E-r is pronounced /er/. Let's read this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lang="en" sz="1200" i="1">
                <a:solidFill>
                  <a:schemeClr val="dk1"/>
                </a:solidFill>
                <a:latin typeface="Poppins"/>
                <a:ea typeface="Poppins"/>
                <a:cs typeface="Poppins"/>
                <a:sym typeface="Poppins"/>
              </a:rPr>
              <a:t>her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read this word /h/ /er/ = "her".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 Point to </a:t>
            </a:r>
            <a:r>
              <a:rPr lang="en" sz="1200" i="1">
                <a:solidFill>
                  <a:schemeClr val="dk1"/>
                </a:solidFill>
                <a:latin typeface="Poppins"/>
                <a:ea typeface="Poppins"/>
                <a:cs typeface="Poppins"/>
                <a:sym typeface="Poppins"/>
              </a:rPr>
              <a:t>were.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final e in this word doesn't make any sounds. We read this word /w/ /er/ = "were".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Yes! Let's read them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them again coaching the use of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and practicing old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her, were</a:t>
            </a:r>
            <a:endParaRPr sz="1200" b="1">
              <a:solidFill>
                <a:schemeClr val="dk1"/>
              </a:solidFill>
              <a:latin typeface="Poppins"/>
              <a:ea typeface="Poppins"/>
              <a:cs typeface="Poppins"/>
              <a:sym typeface="Poppins"/>
            </a:endParaRPr>
          </a:p>
        </p:txBody>
      </p:sp>
      <p:sp>
        <p:nvSpPr>
          <p:cNvPr id="129" name="Google Shape;12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0" name="Google Shape;13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222074" y="1989206"/>
            <a:ext cx="3331284" cy="8496230"/>
          </a:xfrm>
          <a:prstGeom prst="rect">
            <a:avLst/>
          </a:prstGeom>
          <a:noFill/>
          <a:ln>
            <a:noFill/>
          </a:ln>
        </p:spPr>
      </p:pic>
      <p:sp>
        <p:nvSpPr>
          <p:cNvPr id="25" name="Google Shape;25;p6"/>
          <p:cNvSpPr/>
          <p:nvPr/>
        </p:nvSpPr>
        <p:spPr>
          <a:xfrm>
            <a:off x="11948431" y="2796548"/>
            <a:ext cx="1879500" cy="22776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CCVC </a:t>
            </a:r>
            <a:endParaRPr sz="34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Words  </a:t>
            </a:r>
            <a:endParaRPr sz="3400" b="1" i="0" u="none" strike="noStrike" cap="none">
              <a:solidFill>
                <a:srgbClr val="FFFFFF"/>
              </a:solidFill>
              <a:latin typeface="Poppins"/>
              <a:ea typeface="Poppins"/>
              <a:cs typeface="Poppins"/>
              <a:sym typeface="Poppins"/>
            </a:endParaRPr>
          </a:p>
        </p:txBody>
      </p:sp>
      <p:sp>
        <p:nvSpPr>
          <p:cNvPr id="26" name="Google Shape;26;p6"/>
          <p:cNvSpPr txBox="1"/>
          <p:nvPr/>
        </p:nvSpPr>
        <p:spPr>
          <a:xfrm>
            <a:off x="11222074" y="5351433"/>
            <a:ext cx="3331500" cy="45390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6600" b="1" i="0" u="none" strike="noStrike" cap="none">
                <a:solidFill>
                  <a:schemeClr val="accent1"/>
                </a:solidFill>
                <a:highlight>
                  <a:schemeClr val="lt1"/>
                </a:highlight>
                <a:latin typeface="Poppins"/>
                <a:ea typeface="Poppins"/>
                <a:cs typeface="Poppins"/>
                <a:sym typeface="Poppins"/>
              </a:rPr>
              <a:t>gl</a:t>
            </a:r>
            <a:r>
              <a:rPr lang="en" sz="6600" b="1" i="0" u="none" strike="noStrike" cap="none">
                <a:solidFill>
                  <a:srgbClr val="FF0000"/>
                </a:solidFill>
                <a:highlight>
                  <a:srgbClr val="FFFFFF"/>
                </a:highlight>
                <a:latin typeface="Poppins"/>
                <a:ea typeface="Poppins"/>
                <a:cs typeface="Poppins"/>
                <a:sym typeface="Poppins"/>
              </a:rPr>
              <a:t>a</a:t>
            </a:r>
            <a:r>
              <a:rPr lang="en" sz="6600" b="1" i="0" u="none" strike="noStrike" cap="none">
                <a:solidFill>
                  <a:schemeClr val="accent1"/>
                </a:solidFill>
                <a:highlight>
                  <a:srgbClr val="FFFFFF"/>
                </a:highlight>
                <a:latin typeface="Poppins"/>
                <a:ea typeface="Poppins"/>
                <a:cs typeface="Poppins"/>
                <a:sym typeface="Poppins"/>
              </a:rPr>
              <a:t>d</a:t>
            </a:r>
            <a:r>
              <a:rPr lang="en" sz="6600" b="1" i="0" u="none" strike="noStrike" cap="none">
                <a:solidFill>
                  <a:srgbClr val="242424"/>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3800" b="1" i="0" u="none" strike="noStrike" cap="none">
                <a:solidFill>
                  <a:schemeClr val="dk1"/>
                </a:solidFill>
                <a:highlight>
                  <a:schemeClr val="lt1"/>
                </a:highlight>
                <a:latin typeface="Poppins"/>
                <a:ea typeface="Poppins"/>
                <a:cs typeface="Poppins"/>
                <a:sym typeface="Poppins"/>
              </a:rPr>
              <a:t>/</a:t>
            </a:r>
            <a:r>
              <a:rPr lang="en" sz="3800" b="1" i="0" u="none" strike="noStrike" cap="none">
                <a:solidFill>
                  <a:schemeClr val="accent1"/>
                </a:solidFill>
                <a:highlight>
                  <a:schemeClr val="lt1"/>
                </a:highlight>
                <a:latin typeface="Poppins"/>
                <a:ea typeface="Poppins"/>
                <a:cs typeface="Poppins"/>
                <a:sym typeface="Poppins"/>
              </a:rPr>
              <a:t>g</a:t>
            </a:r>
            <a:r>
              <a:rPr lang="en" sz="3800" b="1" i="0" u="none" strike="noStrike" cap="none">
                <a:solidFill>
                  <a:schemeClr val="dk1"/>
                </a:solidFill>
                <a:highlight>
                  <a:schemeClr val="lt1"/>
                </a:highlight>
                <a:latin typeface="Poppins"/>
                <a:ea typeface="Poppins"/>
                <a:cs typeface="Poppins"/>
                <a:sym typeface="Poppins"/>
              </a:rPr>
              <a:t>/ /</a:t>
            </a:r>
            <a:r>
              <a:rPr lang="en" sz="3800" b="1" i="0" u="none" strike="noStrike" cap="none">
                <a:solidFill>
                  <a:schemeClr val="accent1"/>
                </a:solidFill>
                <a:highlight>
                  <a:schemeClr val="lt1"/>
                </a:highlight>
                <a:latin typeface="Poppins"/>
                <a:ea typeface="Poppins"/>
                <a:cs typeface="Poppins"/>
                <a:sym typeface="Poppins"/>
              </a:rPr>
              <a:t>l</a:t>
            </a:r>
            <a:r>
              <a:rPr lang="en" sz="3800" b="1" i="0" u="none" strike="noStrike" cap="none">
                <a:solidFill>
                  <a:schemeClr val="dk1"/>
                </a:solidFill>
                <a:highlight>
                  <a:schemeClr val="lt1"/>
                </a:highlight>
                <a:latin typeface="Poppins"/>
                <a:ea typeface="Poppins"/>
                <a:cs typeface="Poppins"/>
                <a:sym typeface="Poppins"/>
              </a:rPr>
              <a:t>/ </a:t>
            </a:r>
            <a:r>
              <a:rPr lang="en" sz="3800" b="1" i="0" u="none" strike="noStrike" cap="none">
                <a:solidFill>
                  <a:srgbClr val="242424"/>
                </a:solidFill>
                <a:highlight>
                  <a:srgbClr val="FFFFFF"/>
                </a:highlight>
                <a:latin typeface="Poppins"/>
                <a:ea typeface="Poppins"/>
                <a:cs typeface="Poppins"/>
                <a:sym typeface="Poppins"/>
              </a:rPr>
              <a:t>/</a:t>
            </a:r>
            <a:r>
              <a:rPr lang="en" sz="3800" b="1" i="0" u="none" strike="noStrike" cap="none">
                <a:solidFill>
                  <a:srgbClr val="FF0000"/>
                </a:solidFill>
                <a:highlight>
                  <a:srgbClr val="FFFFFF"/>
                </a:highlight>
                <a:latin typeface="Poppins"/>
                <a:ea typeface="Poppins"/>
                <a:cs typeface="Poppins"/>
                <a:sym typeface="Poppins"/>
              </a:rPr>
              <a:t>ă</a:t>
            </a:r>
            <a:r>
              <a:rPr lang="en" sz="3800" b="1" i="0" u="none" strike="noStrike" cap="none">
                <a:solidFill>
                  <a:srgbClr val="242424"/>
                </a:solidFill>
                <a:highlight>
                  <a:srgbClr val="FFFFFF"/>
                </a:highlight>
                <a:latin typeface="Poppins"/>
                <a:ea typeface="Poppins"/>
                <a:cs typeface="Poppins"/>
                <a:sym typeface="Poppins"/>
              </a:rPr>
              <a:t>/ /</a:t>
            </a:r>
            <a:r>
              <a:rPr lang="en" sz="3800" b="1" i="0" u="none" strike="noStrike" cap="none">
                <a:solidFill>
                  <a:srgbClr val="006FB6"/>
                </a:solidFill>
                <a:highlight>
                  <a:srgbClr val="FFFFFF"/>
                </a:highlight>
                <a:latin typeface="Poppins"/>
                <a:ea typeface="Poppins"/>
                <a:cs typeface="Poppins"/>
                <a:sym typeface="Poppins"/>
              </a:rPr>
              <a:t>d</a:t>
            </a:r>
            <a:r>
              <a:rPr lang="en" sz="3800" b="1" i="0" u="none" strike="noStrike" cap="none">
                <a:solidFill>
                  <a:srgbClr val="242424"/>
                </a:solidFill>
                <a:highlight>
                  <a:srgbClr val="FFFFFF"/>
                </a:highlight>
                <a:latin typeface="Poppins"/>
                <a:ea typeface="Poppins"/>
                <a:cs typeface="Poppins"/>
                <a:sym typeface="Poppins"/>
              </a:rPr>
              <a:t>/</a:t>
            </a:r>
            <a:r>
              <a:rPr lang="en" sz="5300" b="1" i="0" u="none" strike="noStrike" cap="none">
                <a:solidFill>
                  <a:srgbClr val="242424"/>
                </a:solidFill>
                <a:highlight>
                  <a:srgbClr val="FFFFFF"/>
                </a:highlight>
                <a:latin typeface="Poppins"/>
                <a:ea typeface="Poppins"/>
                <a:cs typeface="Poppins"/>
                <a:sym typeface="Poppins"/>
              </a:rPr>
              <a:t> </a:t>
            </a:r>
            <a:r>
              <a:rPr lang="en" sz="5000" b="1" i="0" u="none" strike="noStrike" cap="none">
                <a:solidFill>
                  <a:srgbClr val="242424"/>
                </a:solidFill>
                <a:highlight>
                  <a:srgbClr val="FFFFFF"/>
                </a:highlight>
                <a:latin typeface="Poppins"/>
                <a:ea typeface="Poppins"/>
                <a:cs typeface="Poppins"/>
                <a:sym typeface="Poppins"/>
              </a:rPr>
              <a:t>= </a:t>
            </a:r>
            <a:r>
              <a:rPr lang="en" sz="5000" b="1" i="0" u="none" strike="noStrike" cap="none">
                <a:solidFill>
                  <a:schemeClr val="accent1"/>
                </a:solidFill>
                <a:highlight>
                  <a:schemeClr val="lt1"/>
                </a:highlight>
                <a:latin typeface="Poppins"/>
                <a:ea typeface="Poppins"/>
                <a:cs typeface="Poppins"/>
                <a:sym typeface="Poppins"/>
              </a:rPr>
              <a:t>gl</a:t>
            </a:r>
            <a:r>
              <a:rPr lang="en" sz="5000" b="1" i="0" u="none" strike="noStrike" cap="none">
                <a:solidFill>
                  <a:srgbClr val="FF0000"/>
                </a:solidFill>
                <a:highlight>
                  <a:srgbClr val="FFFFFF"/>
                </a:highlight>
                <a:latin typeface="Poppins"/>
                <a:ea typeface="Poppins"/>
                <a:cs typeface="Poppins"/>
                <a:sym typeface="Poppins"/>
              </a:rPr>
              <a:t>a</a:t>
            </a:r>
            <a:r>
              <a:rPr lang="en" sz="5000" b="1" i="0" u="none" strike="noStrike" cap="none">
                <a:solidFill>
                  <a:srgbClr val="006FB6"/>
                </a:solidFill>
                <a:highlight>
                  <a:srgbClr val="FFFFFF"/>
                </a:highlight>
                <a:latin typeface="Poppins"/>
                <a:ea typeface="Poppins"/>
                <a:cs typeface="Poppins"/>
                <a:sym typeface="Poppins"/>
              </a:rPr>
              <a:t>d </a:t>
            </a:r>
            <a:endParaRPr sz="50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pic>
        <p:nvPicPr>
          <p:cNvPr id="27" name="Google Shape;27;p6"/>
          <p:cNvPicPr preferRelativeResize="0"/>
          <p:nvPr/>
        </p:nvPicPr>
        <p:blipFill rotWithShape="1">
          <a:blip r:embed="rId4">
            <a:alphaModFix/>
          </a:blip>
          <a:srcRect/>
          <a:stretch/>
        </p:blipFill>
        <p:spPr>
          <a:xfrm>
            <a:off x="14737612" y="2365852"/>
            <a:ext cx="3508894" cy="3557477"/>
          </a:xfrm>
          <a:prstGeom prst="rect">
            <a:avLst/>
          </a:prstGeom>
          <a:noFill/>
          <a:ln>
            <a:noFill/>
          </a:ln>
        </p:spPr>
      </p:pic>
      <p:sp>
        <p:nvSpPr>
          <p:cNvPr id="28" name="Google Shape;28;p6"/>
          <p:cNvSpPr/>
          <p:nvPr/>
        </p:nvSpPr>
        <p:spPr>
          <a:xfrm>
            <a:off x="11594755" y="5604666"/>
            <a:ext cx="2584800" cy="1070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9" name="Google Shape;29;p6"/>
          <p:cNvPicPr preferRelativeResize="0"/>
          <p:nvPr/>
        </p:nvPicPr>
        <p:blipFill rotWithShape="1">
          <a:blip r:embed="rId5">
            <a:alphaModFix/>
          </a:blip>
          <a:srcRect/>
          <a:stretch/>
        </p:blipFill>
        <p:spPr>
          <a:xfrm>
            <a:off x="7596810" y="2365854"/>
            <a:ext cx="3441047" cy="3557474"/>
          </a:xfrm>
          <a:prstGeom prst="rect">
            <a:avLst/>
          </a:prstGeom>
          <a:noFill/>
          <a:ln>
            <a:noFill/>
          </a:ln>
        </p:spPr>
      </p:pic>
      <p:sp>
        <p:nvSpPr>
          <p:cNvPr id="30" name="Google Shape;30;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1" name="Google Shape;31;p6"/>
          <p:cNvGrpSpPr/>
          <p:nvPr/>
        </p:nvGrpSpPr>
        <p:grpSpPr>
          <a:xfrm>
            <a:off x="599448" y="3308558"/>
            <a:ext cx="2489999" cy="2588607"/>
            <a:chOff x="599452" y="3110429"/>
            <a:chExt cx="2680589" cy="2786745"/>
          </a:xfrm>
        </p:grpSpPr>
        <p:sp>
          <p:nvSpPr>
            <p:cNvPr id="32" name="Google Shape;32;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34" name="Google Shape;34;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6"/>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to help us read!</a:t>
            </a:r>
            <a:endParaRPr sz="3450" b="1" i="0" u="none" strike="noStrike" cap="none">
              <a:solidFill>
                <a:srgbClr val="0071B5"/>
              </a:solidFill>
              <a:latin typeface="Poppins"/>
              <a:ea typeface="Poppins"/>
              <a:cs typeface="Poppins"/>
              <a:sym typeface="Poppins"/>
            </a:endParaRPr>
          </a:p>
        </p:txBody>
      </p:sp>
      <p:pic>
        <p:nvPicPr>
          <p:cNvPr id="37" name="Google Shape;37;p6"/>
          <p:cNvPicPr preferRelativeResize="0"/>
          <p:nvPr/>
        </p:nvPicPr>
        <p:blipFill rotWithShape="1">
          <a:blip r:embed="rId7">
            <a:alphaModFix/>
          </a:blip>
          <a:srcRect/>
          <a:stretch/>
        </p:blipFill>
        <p:spPr>
          <a:xfrm>
            <a:off x="11130204" y="2366996"/>
            <a:ext cx="3441044" cy="3555149"/>
          </a:xfrm>
          <a:prstGeom prst="rect">
            <a:avLst/>
          </a:prstGeom>
          <a:noFill/>
          <a:ln>
            <a:noFill/>
          </a:ln>
        </p:spPr>
      </p:pic>
      <p:pic>
        <p:nvPicPr>
          <p:cNvPr id="38" name="Google Shape;38;p6"/>
          <p:cNvPicPr preferRelativeResize="0"/>
          <p:nvPr/>
        </p:nvPicPr>
        <p:blipFill rotWithShape="1">
          <a:blip r:embed="rId8">
            <a:alphaModFix/>
          </a:blip>
          <a:srcRect t="514" b="514"/>
          <a:stretch/>
        </p:blipFill>
        <p:spPr>
          <a:xfrm>
            <a:off x="13827024" y="6244840"/>
            <a:ext cx="3441044" cy="3557454"/>
          </a:xfrm>
          <a:prstGeom prst="rect">
            <a:avLst/>
          </a:prstGeom>
          <a:noFill/>
          <a:ln>
            <a:noFill/>
          </a:ln>
        </p:spPr>
      </p:pic>
      <p:pic>
        <p:nvPicPr>
          <p:cNvPr id="39" name="Google Shape;39;p6"/>
          <p:cNvPicPr preferRelativeResize="0"/>
          <p:nvPr/>
        </p:nvPicPr>
        <p:blipFill rotWithShape="1">
          <a:blip r:embed="rId9">
            <a:alphaModFix/>
          </a:blip>
          <a:srcRect/>
          <a:stretch/>
        </p:blipFill>
        <p:spPr>
          <a:xfrm>
            <a:off x="8691816" y="6270279"/>
            <a:ext cx="3441047" cy="3506627"/>
          </a:xfrm>
          <a:prstGeom prst="rect">
            <a:avLst/>
          </a:prstGeom>
          <a:noFill/>
          <a:ln>
            <a:noFill/>
          </a:ln>
        </p:spPr>
      </p:pic>
      <p:pic>
        <p:nvPicPr>
          <p:cNvPr id="40" name="Google Shape;40;p6"/>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 presetClass="exit" presetSubtype="0" fill="hold" nodeType="withEffect">
                                  <p:stCondLst>
                                    <p:cond delay="0"/>
                                  </p:stCondLst>
                                  <p:childTnLst>
                                    <p:set>
                                      <p:cBhvr>
                                        <p:cTn id="12" dur="1" fill="hold">
                                          <p:stCondLst>
                                            <p:cond delay="1"/>
                                          </p:stCondLst>
                                        </p:cTn>
                                        <p:tgtEl>
                                          <p:spTgt spid="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2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2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1"/>
                                          </p:stCondLst>
                                        </p:cTn>
                                        <p:tgtEl>
                                          <p:spTgt spid="37"/>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1"/>
                                          </p:stCondLst>
                                        </p:cTn>
                                        <p:tgtEl>
                                          <p:spTgt spid="29"/>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1"/>
                                          </p:stCondLst>
                                        </p:cTn>
                                        <p:tgtEl>
                                          <p:spTgt spid="3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1"/>
                                          </p:stCondLst>
                                        </p:cTn>
                                        <p:tgtEl>
                                          <p:spTgt spid="27"/>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1"/>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3">
            <a:alphaModFix/>
          </a:blip>
          <a:srcRect/>
          <a:stretch/>
        </p:blipFill>
        <p:spPr>
          <a:xfrm rot="5400000">
            <a:off x="6770862" y="2145887"/>
            <a:ext cx="10412900" cy="7033876"/>
          </a:xfrm>
          <a:prstGeom prst="rect">
            <a:avLst/>
          </a:prstGeom>
          <a:noFill/>
          <a:ln>
            <a:noFill/>
          </a:ln>
        </p:spPr>
      </p:pic>
      <p:sp>
        <p:nvSpPr>
          <p:cNvPr id="47" name="Google Shape;47;p7"/>
          <p:cNvSpPr txBox="1"/>
          <p:nvPr/>
        </p:nvSpPr>
        <p:spPr>
          <a:xfrm>
            <a:off x="9410756" y="1906574"/>
            <a:ext cx="5133000" cy="2476500"/>
          </a:xfrm>
          <a:prstGeom prst="rect">
            <a:avLst/>
          </a:prstGeom>
          <a:noFill/>
          <a:ln>
            <a:noFill/>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16500"/>
              <a:buFont typeface="Arial"/>
              <a:buNone/>
            </a:pPr>
            <a:r>
              <a:rPr lang="en" sz="14000" b="1" i="0" u="none" strike="noStrike" cap="none">
                <a:solidFill>
                  <a:schemeClr val="lt1"/>
                </a:solidFill>
                <a:latin typeface="Poppins"/>
                <a:ea typeface="Poppins"/>
                <a:cs typeface="Poppins"/>
                <a:sym typeface="Poppins"/>
              </a:rPr>
              <a:t>bled</a:t>
            </a:r>
            <a:endParaRPr sz="14000" b="1" i="0" u="none" strike="noStrike" cap="none">
              <a:solidFill>
                <a:schemeClr val="lt1"/>
              </a:solidFill>
              <a:latin typeface="Poppins"/>
              <a:ea typeface="Poppins"/>
              <a:cs typeface="Poppins"/>
              <a:sym typeface="Poppins"/>
            </a:endParaRPr>
          </a:p>
        </p:txBody>
      </p:sp>
      <p:sp>
        <p:nvSpPr>
          <p:cNvPr id="48" name="Google Shape;48;p7"/>
          <p:cNvSpPr txBox="1"/>
          <p:nvPr/>
        </p:nvSpPr>
        <p:spPr>
          <a:xfrm>
            <a:off x="9730022"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16500"/>
              <a:buFont typeface="Arial"/>
              <a:buNone/>
            </a:pPr>
            <a:r>
              <a:rPr lang="en" sz="14000" b="1" i="0" u="none" strike="noStrike" cap="none">
                <a:solidFill>
                  <a:schemeClr val="lt1"/>
                </a:solidFill>
                <a:latin typeface="Poppins"/>
                <a:ea typeface="Poppins"/>
                <a:cs typeface="Poppins"/>
                <a:sym typeface="Poppins"/>
              </a:rPr>
              <a:t>blip</a:t>
            </a:r>
            <a:endParaRPr sz="14000" b="1" i="0" u="none" strike="noStrike" cap="none">
              <a:solidFill>
                <a:schemeClr val="lt1"/>
              </a:solidFill>
              <a:latin typeface="Poppins"/>
              <a:ea typeface="Poppins"/>
              <a:cs typeface="Poppins"/>
              <a:sym typeface="Poppins"/>
            </a:endParaRPr>
          </a:p>
        </p:txBody>
      </p:sp>
      <p:sp>
        <p:nvSpPr>
          <p:cNvPr id="49" name="Google Shape;49;p7"/>
          <p:cNvSpPr/>
          <p:nvPr/>
        </p:nvSpPr>
        <p:spPr>
          <a:xfrm>
            <a:off x="9968093" y="409686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0" name="Google Shape;50;p7"/>
          <p:cNvSpPr/>
          <p:nvPr/>
        </p:nvSpPr>
        <p:spPr>
          <a:xfrm>
            <a:off x="10854564" y="409686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1" name="Google Shape;51;p7"/>
          <p:cNvSpPr/>
          <p:nvPr/>
        </p:nvSpPr>
        <p:spPr>
          <a:xfrm>
            <a:off x="11885221" y="409686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2" name="Google Shape;52;p7"/>
          <p:cNvSpPr/>
          <p:nvPr/>
        </p:nvSpPr>
        <p:spPr>
          <a:xfrm>
            <a:off x="10104705" y="8338011"/>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3" name="Google Shape;53;p7"/>
          <p:cNvSpPr/>
          <p:nvPr/>
        </p:nvSpPr>
        <p:spPr>
          <a:xfrm>
            <a:off x="10991364" y="8338011"/>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4" name="Google Shape;54;p7"/>
          <p:cNvSpPr/>
          <p:nvPr/>
        </p:nvSpPr>
        <p:spPr>
          <a:xfrm>
            <a:off x="11542846" y="8338011"/>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5" name="Google Shape;55;p7"/>
          <p:cNvSpPr/>
          <p:nvPr/>
        </p:nvSpPr>
        <p:spPr>
          <a:xfrm>
            <a:off x="9730022" y="4690373"/>
            <a:ext cx="41667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6" name="Google Shape;56;p7"/>
          <p:cNvSpPr/>
          <p:nvPr/>
        </p:nvSpPr>
        <p:spPr>
          <a:xfrm>
            <a:off x="9730022" y="8960166"/>
            <a:ext cx="43296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7" name="Google Shape;57;p7"/>
          <p:cNvSpPr/>
          <p:nvPr/>
        </p:nvSpPr>
        <p:spPr>
          <a:xfrm>
            <a:off x="12838007" y="409686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8" name="Google Shape;58;p7"/>
          <p:cNvSpPr/>
          <p:nvPr/>
        </p:nvSpPr>
        <p:spPr>
          <a:xfrm>
            <a:off x="12346040" y="8338011"/>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9" name="Google Shape;59;p7"/>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60" name="Google Shape;60;p7"/>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61" name="Google Shape;61;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62" name="Google Shape;62;p7"/>
          <p:cNvPicPr preferRelativeResize="0"/>
          <p:nvPr/>
        </p:nvPicPr>
        <p:blipFill rotWithShape="1">
          <a:blip r:embed="rId5">
            <a:alphaModFix/>
          </a:blip>
          <a:srcRect/>
          <a:stretch/>
        </p:blipFill>
        <p:spPr>
          <a:xfrm>
            <a:off x="610315" y="3236871"/>
            <a:ext cx="2781813" cy="2356711"/>
          </a:xfrm>
          <a:prstGeom prst="rect">
            <a:avLst/>
          </a:prstGeom>
          <a:noFill/>
          <a:ln>
            <a:noFill/>
          </a:ln>
        </p:spPr>
      </p:pic>
      <p:sp>
        <p:nvSpPr>
          <p:cNvPr id="63" name="Google Shape;63;p7"/>
          <p:cNvSpPr txBox="1"/>
          <p:nvPr/>
        </p:nvSpPr>
        <p:spPr>
          <a:xfrm>
            <a:off x="610316" y="5924331"/>
            <a:ext cx="5979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5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5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5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5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4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5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5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childTnLst>
                                </p:cTn>
                              </p:par>
                              <p:par>
                                <p:cTn id="49" presetID="1" presetClass="exit" presetSubtype="0" fill="hold" nodeType="withEffect">
                                  <p:stCondLst>
                                    <p:cond delay="0"/>
                                  </p:stCondLst>
                                  <p:childTnLst>
                                    <p:set>
                                      <p:cBhvr>
                                        <p:cTn id="50" dur="1" fill="hold">
                                          <p:stCondLst>
                                            <p:cond delay="1"/>
                                          </p:stCondLst>
                                        </p:cTn>
                                        <p:tgtEl>
                                          <p:spTgt spid="5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childTnLst>
                                </p:cTn>
                              </p:par>
                              <p:par>
                                <p:cTn id="56" presetID="1" presetClass="exit" presetSubtype="0" fill="hold" nodeType="withEffect">
                                  <p:stCondLst>
                                    <p:cond delay="0"/>
                                  </p:stCondLst>
                                  <p:childTnLst>
                                    <p:set>
                                      <p:cBhvr>
                                        <p:cTn id="57" dur="1" fill="hold">
                                          <p:stCondLst>
                                            <p:cond delay="1"/>
                                          </p:stCondLst>
                                        </p:cTn>
                                        <p:tgtEl>
                                          <p:spTgt spid="5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1"/>
                                          </p:stCondLst>
                                        </p:cTn>
                                        <p:tgtEl>
                                          <p:spTgt spid="5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5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1"/>
                                          </p:stCondLst>
                                        </p:cTn>
                                        <p:tgtEl>
                                          <p:spTgt spid="5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1"/>
                                          </p:stCondLst>
                                        </p:cTn>
                                        <p:tgtEl>
                                          <p:spTgt spid="5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1"/>
                                          </p:stCondLst>
                                        </p:cTn>
                                        <p:tgtEl>
                                          <p:spTgt spid="5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1"/>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8"/>
          <p:cNvGrpSpPr/>
          <p:nvPr/>
        </p:nvGrpSpPr>
        <p:grpSpPr>
          <a:xfrm>
            <a:off x="7583966" y="2627055"/>
            <a:ext cx="4164741" cy="2953242"/>
            <a:chOff x="5784675" y="818500"/>
            <a:chExt cx="2737800" cy="1941900"/>
          </a:xfrm>
        </p:grpSpPr>
        <p:sp>
          <p:nvSpPr>
            <p:cNvPr id="70" name="Google Shape;70;p8"/>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1"/>
                  </a:solidFill>
                  <a:latin typeface="Poppins"/>
                  <a:ea typeface="Poppins"/>
                  <a:cs typeface="Poppins"/>
                  <a:sym typeface="Poppins"/>
                </a:rPr>
                <a:t>flag</a:t>
              </a:r>
              <a:endParaRPr sz="11000" b="1" i="0" u="none" strike="noStrike" cap="none">
                <a:solidFill>
                  <a:schemeClr val="accent1"/>
                </a:solidFill>
                <a:latin typeface="Poppins"/>
                <a:ea typeface="Poppins"/>
                <a:cs typeface="Poppins"/>
                <a:sym typeface="Poppins"/>
              </a:endParaRPr>
            </a:p>
          </p:txBody>
        </p:sp>
      </p:grpSp>
      <p:grpSp>
        <p:nvGrpSpPr>
          <p:cNvPr id="72" name="Google Shape;72;p8"/>
          <p:cNvGrpSpPr/>
          <p:nvPr/>
        </p:nvGrpSpPr>
        <p:grpSpPr>
          <a:xfrm>
            <a:off x="14316655" y="2627058"/>
            <a:ext cx="4164741" cy="2953242"/>
            <a:chOff x="5784675" y="907452"/>
            <a:chExt cx="2737800" cy="1941900"/>
          </a:xfrm>
        </p:grpSpPr>
        <p:sp>
          <p:nvSpPr>
            <p:cNvPr id="73" name="Google Shape;73;p8"/>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8"/>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1"/>
                  </a:solidFill>
                  <a:latin typeface="Poppins"/>
                  <a:ea typeface="Poppins"/>
                  <a:cs typeface="Poppins"/>
                  <a:sym typeface="Poppins"/>
                </a:rPr>
                <a:t>flat</a:t>
              </a:r>
              <a:endParaRPr sz="11000" b="1" i="0" u="none" strike="noStrike" cap="none">
                <a:solidFill>
                  <a:schemeClr val="accent1"/>
                </a:solidFill>
                <a:latin typeface="Poppins"/>
                <a:ea typeface="Poppins"/>
                <a:cs typeface="Poppins"/>
                <a:sym typeface="Poppins"/>
              </a:endParaRPr>
            </a:p>
          </p:txBody>
        </p:sp>
      </p:grpSp>
      <p:grpSp>
        <p:nvGrpSpPr>
          <p:cNvPr id="75" name="Google Shape;75;p8"/>
          <p:cNvGrpSpPr/>
          <p:nvPr/>
        </p:nvGrpSpPr>
        <p:grpSpPr>
          <a:xfrm>
            <a:off x="10545251" y="6375975"/>
            <a:ext cx="4164741" cy="2953242"/>
            <a:chOff x="5784675" y="818500"/>
            <a:chExt cx="2737800" cy="1941900"/>
          </a:xfrm>
        </p:grpSpPr>
        <p:sp>
          <p:nvSpPr>
            <p:cNvPr id="76" name="Google Shape;76;p8"/>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8"/>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1"/>
                  </a:solidFill>
                  <a:latin typeface="Poppins"/>
                  <a:ea typeface="Poppins"/>
                  <a:cs typeface="Poppins"/>
                  <a:sym typeface="Poppins"/>
                </a:rPr>
                <a:t>flop</a:t>
              </a:r>
              <a:endParaRPr sz="11000" b="1" i="0" u="none" strike="noStrike" cap="none">
                <a:solidFill>
                  <a:schemeClr val="accent1"/>
                </a:solidFill>
                <a:latin typeface="Poppins"/>
                <a:ea typeface="Poppins"/>
                <a:cs typeface="Poppins"/>
                <a:sym typeface="Poppins"/>
              </a:endParaRPr>
            </a:p>
          </p:txBody>
        </p:sp>
      </p:grpSp>
      <p:sp>
        <p:nvSpPr>
          <p:cNvPr id="78" name="Google Shape;78;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9" name="Google Shape;79;p8"/>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80" name="Google Shape;80;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sp>
        <p:nvSpPr>
          <p:cNvPr id="81" name="Google Shape;81;p8"/>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82" name="Google Shape;82;p8"/>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83" name="Google Shape;83;p8"/>
          <p:cNvPicPr preferRelativeResize="0"/>
          <p:nvPr/>
        </p:nvPicPr>
        <p:blipFill rotWithShape="1">
          <a:blip r:embed="rId5">
            <a:alphaModFix/>
          </a:blip>
          <a:srcRect/>
          <a:stretch/>
        </p:blipFill>
        <p:spPr>
          <a:xfrm>
            <a:off x="16128425" y="8997725"/>
            <a:ext cx="2352977" cy="17004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1000"/>
                                        <p:tgtEl>
                                          <p:spTgt spid="69"/>
                                        </p:tgtEl>
                                        <p:attrNameLst>
                                          <p:attrName>ppt_w</p:attrName>
                                        </p:attrNameLst>
                                      </p:cBhvr>
                                      <p:tavLst>
                                        <p:tav tm="0">
                                          <p:val>
                                            <p:strVal val="0"/>
                                          </p:val>
                                        </p:tav>
                                        <p:tav tm="100000">
                                          <p:val>
                                            <p:strVal val="#ppt_w"/>
                                          </p:val>
                                        </p:tav>
                                      </p:tavLst>
                                    </p:anim>
                                    <p:anim calcmode="lin" valueType="num">
                                      <p:cBhvr additive="base">
                                        <p:cTn id="13" dur="1000"/>
                                        <p:tgtEl>
                                          <p:spTgt spid="6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p:tgtEl>
                                          <p:spTgt spid="72"/>
                                        </p:tgtEl>
                                        <p:attrNameLst>
                                          <p:attrName>ppt_w</p:attrName>
                                        </p:attrNameLst>
                                      </p:cBhvr>
                                      <p:tavLst>
                                        <p:tav tm="0">
                                          <p:val>
                                            <p:strVal val="0"/>
                                          </p:val>
                                        </p:tav>
                                        <p:tav tm="100000">
                                          <p:val>
                                            <p:strVal val="#ppt_w"/>
                                          </p:val>
                                        </p:tav>
                                      </p:tavLst>
                                    </p:anim>
                                    <p:anim calcmode="lin" valueType="num">
                                      <p:cBhvr additive="base">
                                        <p:cTn id="19" dur="1000"/>
                                        <p:tgtEl>
                                          <p:spTgt spid="72"/>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1000"/>
                                        <p:tgtEl>
                                          <p:spTgt spid="75"/>
                                        </p:tgtEl>
                                        <p:attrNameLst>
                                          <p:attrName>ppt_w</p:attrName>
                                        </p:attrNameLst>
                                      </p:cBhvr>
                                      <p:tavLst>
                                        <p:tav tm="0">
                                          <p:val>
                                            <p:strVal val="0"/>
                                          </p:val>
                                        </p:tav>
                                        <p:tav tm="100000">
                                          <p:val>
                                            <p:strVal val="#ppt_w"/>
                                          </p:val>
                                        </p:tav>
                                      </p:tavLst>
                                    </p:anim>
                                    <p:anim calcmode="lin" valueType="num">
                                      <p:cBhvr additive="base">
                                        <p:cTn id="25" dur="1000"/>
                                        <p:tgtEl>
                                          <p:spTgt spid="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p:nvPr/>
        </p:nvSpPr>
        <p:spPr>
          <a:xfrm>
            <a:off x="7739786" y="1818987"/>
            <a:ext cx="12908100" cy="7353300"/>
          </a:xfrm>
          <a:prstGeom prst="rect">
            <a:avLst/>
          </a:prstGeom>
          <a:noFill/>
          <a:ln>
            <a:noFill/>
          </a:ln>
        </p:spPr>
        <p:txBody>
          <a:bodyPr spcFirstLastPara="1" wrap="square" lIns="201050" tIns="201050" rIns="201050" bIns="201050" anchor="t" anchorCtr="0">
            <a:noAutofit/>
          </a:bodyPr>
          <a:lstStyle/>
          <a:p>
            <a:pPr marL="0" marR="0" lvl="1" indent="0" algn="l" rtl="0">
              <a:lnSpc>
                <a:spcPct val="13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slap      sled			   </a:t>
            </a:r>
            <a:r>
              <a:rPr lang="en" sz="10000" b="1" i="0" u="none" strike="noStrike" cap="none">
                <a:solidFill>
                  <a:schemeClr val="accent1"/>
                </a:solidFill>
                <a:latin typeface="Poppins"/>
                <a:ea typeface="Poppins"/>
                <a:cs typeface="Poppins"/>
                <a:sym typeface="Poppins"/>
              </a:rPr>
              <a:t>slim</a:t>
            </a:r>
            <a:r>
              <a:rPr lang="en" sz="10000" b="1">
                <a:solidFill>
                  <a:schemeClr val="accent1"/>
                </a:solidFill>
                <a:latin typeface="Poppins"/>
                <a:ea typeface="Poppins"/>
                <a:cs typeface="Poppins"/>
                <a:sym typeface="Poppins"/>
              </a:rPr>
              <a:t>     </a:t>
            </a:r>
            <a:r>
              <a:rPr lang="en" sz="10000" b="1" i="0" u="none" strike="noStrike" cap="none">
                <a:solidFill>
                  <a:schemeClr val="accent1"/>
                </a:solidFill>
                <a:latin typeface="Poppins"/>
                <a:ea typeface="Poppins"/>
                <a:cs typeface="Poppins"/>
                <a:sym typeface="Poppins"/>
              </a:rPr>
              <a:t>slip</a:t>
            </a:r>
            <a:r>
              <a:rPr lang="en" sz="10000" b="1" i="0" u="none" strike="noStrike" cap="none" dirty="0">
                <a:solidFill>
                  <a:schemeClr val="accent1"/>
                </a:solidFill>
                <a:latin typeface="Poppins"/>
                <a:ea typeface="Poppins"/>
                <a:cs typeface="Poppins"/>
                <a:sym typeface="Poppins"/>
              </a:rPr>
              <a:t>	</a:t>
            </a:r>
            <a:r>
              <a:rPr lang="en" sz="10000" b="1" i="0" u="none" strike="noStrike" cap="none">
                <a:solidFill>
                  <a:schemeClr val="accent1"/>
                </a:solidFill>
                <a:latin typeface="Poppins"/>
                <a:ea typeface="Poppins"/>
                <a:cs typeface="Poppins"/>
                <a:sym typeface="Poppins"/>
              </a:rPr>
              <a:t>	slop</a:t>
            </a:r>
            <a:r>
              <a:rPr lang="en" sz="10000" b="1">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clap</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clam		 clip 	  		glad</a:t>
            </a:r>
            <a:endParaRPr sz="10000" b="1" i="0" u="none" strike="noStrike" cap="none" dirty="0">
              <a:solidFill>
                <a:schemeClr val="accent1"/>
              </a:solidFill>
              <a:highlight>
                <a:srgbClr val="FFFFFF"/>
              </a:highlight>
              <a:latin typeface="Poppins"/>
              <a:ea typeface="Poppins"/>
              <a:cs typeface="Poppins"/>
              <a:sym typeface="Poppins"/>
            </a:endParaRPr>
          </a:p>
        </p:txBody>
      </p:sp>
      <p:sp>
        <p:nvSpPr>
          <p:cNvPr id="90" name="Google Shape;90;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sp>
        <p:nvSpPr>
          <p:cNvPr id="91" name="Google Shape;91;p9"/>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pic>
        <p:nvPicPr>
          <p:cNvPr id="92" name="Google Shape;92;p9"/>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93" name="Google Shape;93;p9"/>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p:tgtEl>
                                          <p:spTgt spid="89"/>
                                        </p:tgtEl>
                                        <p:attrNameLst>
                                          <p:attrName>ppt_w</p:attrName>
                                        </p:attrNameLst>
                                      </p:cBhvr>
                                      <p:tavLst>
                                        <p:tav tm="0">
                                          <p:val>
                                            <p:strVal val="0"/>
                                          </p:val>
                                        </p:tav>
                                        <p:tav tm="100000">
                                          <p:val>
                                            <p:strVal val="#ppt_w"/>
                                          </p:val>
                                        </p:tav>
                                      </p:tavLst>
                                    </p:anim>
                                    <p:anim calcmode="lin" valueType="num">
                                      <p:cBhvr additive="base">
                                        <p:cTn id="8" dur="1000"/>
                                        <p:tgtEl>
                                          <p:spTgt spid="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a:stretch/>
        </p:blipFill>
        <p:spPr>
          <a:xfrm>
            <a:off x="7390119" y="3773414"/>
            <a:ext cx="4062372" cy="3057899"/>
          </a:xfrm>
          <a:prstGeom prst="rect">
            <a:avLst/>
          </a:prstGeom>
          <a:noFill/>
          <a:ln>
            <a:noFill/>
          </a:ln>
        </p:spPr>
      </p:pic>
      <p:pic>
        <p:nvPicPr>
          <p:cNvPr id="100" name="Google Shape;100;p10"/>
          <p:cNvPicPr preferRelativeResize="0"/>
          <p:nvPr/>
        </p:nvPicPr>
        <p:blipFill rotWithShape="1">
          <a:blip r:embed="rId4">
            <a:alphaModFix/>
          </a:blip>
          <a:srcRect/>
          <a:stretch/>
        </p:blipFill>
        <p:spPr>
          <a:xfrm>
            <a:off x="10419616" y="3785540"/>
            <a:ext cx="4062372" cy="4050929"/>
          </a:xfrm>
          <a:prstGeom prst="rect">
            <a:avLst/>
          </a:prstGeom>
          <a:noFill/>
          <a:ln>
            <a:noFill/>
          </a:ln>
        </p:spPr>
      </p:pic>
      <p:pic>
        <p:nvPicPr>
          <p:cNvPr id="101" name="Google Shape;101;p10"/>
          <p:cNvPicPr preferRelativeResize="0"/>
          <p:nvPr/>
        </p:nvPicPr>
        <p:blipFill rotWithShape="1">
          <a:blip r:embed="rId5">
            <a:alphaModFix/>
          </a:blip>
          <a:srcRect/>
          <a:stretch/>
        </p:blipFill>
        <p:spPr>
          <a:xfrm>
            <a:off x="13495330" y="3785540"/>
            <a:ext cx="4062372" cy="4050929"/>
          </a:xfrm>
          <a:prstGeom prst="rect">
            <a:avLst/>
          </a:prstGeom>
          <a:noFill/>
          <a:ln>
            <a:noFill/>
          </a:ln>
        </p:spPr>
      </p:pic>
      <p:pic>
        <p:nvPicPr>
          <p:cNvPr id="102" name="Google Shape;102;p10"/>
          <p:cNvPicPr preferRelativeResize="0"/>
          <p:nvPr/>
        </p:nvPicPr>
        <p:blipFill rotWithShape="1">
          <a:blip r:embed="rId6">
            <a:alphaModFix/>
          </a:blip>
          <a:srcRect/>
          <a:stretch/>
        </p:blipFill>
        <p:spPr>
          <a:xfrm>
            <a:off x="16521217" y="3791887"/>
            <a:ext cx="3029499" cy="3020954"/>
          </a:xfrm>
          <a:prstGeom prst="rect">
            <a:avLst/>
          </a:prstGeom>
          <a:noFill/>
          <a:ln>
            <a:noFill/>
          </a:ln>
        </p:spPr>
      </p:pic>
      <p:sp>
        <p:nvSpPr>
          <p:cNvPr id="103" name="Google Shape;103;p10"/>
          <p:cNvSpPr txBox="1"/>
          <p:nvPr/>
        </p:nvSpPr>
        <p:spPr>
          <a:xfrm>
            <a:off x="7460323" y="3643486"/>
            <a:ext cx="3029400" cy="25467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b</a:t>
            </a:r>
            <a:endParaRPr sz="17000" b="1" i="0" u="none" strike="noStrike" cap="none">
              <a:solidFill>
                <a:srgbClr val="000000"/>
              </a:solidFill>
              <a:latin typeface="Poppins"/>
              <a:ea typeface="Poppins"/>
              <a:cs typeface="Poppins"/>
              <a:sym typeface="Poppins"/>
            </a:endParaRPr>
          </a:p>
        </p:txBody>
      </p:sp>
      <p:sp>
        <p:nvSpPr>
          <p:cNvPr id="104" name="Google Shape;104;p10"/>
          <p:cNvSpPr txBox="1"/>
          <p:nvPr/>
        </p:nvSpPr>
        <p:spPr>
          <a:xfrm>
            <a:off x="16647589" y="3148210"/>
            <a:ext cx="3029400" cy="25467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g</a:t>
            </a:r>
            <a:endParaRPr sz="17000" b="1" i="0" u="none" strike="noStrike" cap="none">
              <a:solidFill>
                <a:srgbClr val="000000"/>
              </a:solidFill>
              <a:latin typeface="Poppins"/>
              <a:ea typeface="Poppins"/>
              <a:cs typeface="Poppins"/>
              <a:sym typeface="Poppins"/>
            </a:endParaRPr>
          </a:p>
        </p:txBody>
      </p:sp>
      <p:sp>
        <p:nvSpPr>
          <p:cNvPr id="105" name="Google Shape;105;p10"/>
          <p:cNvSpPr txBox="1"/>
          <p:nvPr/>
        </p:nvSpPr>
        <p:spPr>
          <a:xfrm>
            <a:off x="13811889" y="3643486"/>
            <a:ext cx="3029400" cy="25467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o</a:t>
            </a:r>
            <a:endParaRPr sz="17000" b="1" i="0" u="none" strike="noStrike" cap="none">
              <a:solidFill>
                <a:srgbClr val="000000"/>
              </a:solidFill>
              <a:latin typeface="Poppins"/>
              <a:ea typeface="Poppins"/>
              <a:cs typeface="Poppins"/>
              <a:sym typeface="Poppins"/>
            </a:endParaRPr>
          </a:p>
        </p:txBody>
      </p:sp>
      <p:sp>
        <p:nvSpPr>
          <p:cNvPr id="106" name="Google Shape;106;p10"/>
          <p:cNvSpPr txBox="1"/>
          <p:nvPr/>
        </p:nvSpPr>
        <p:spPr>
          <a:xfrm>
            <a:off x="10782415" y="3643486"/>
            <a:ext cx="3029400" cy="25467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l</a:t>
            </a:r>
            <a:endParaRPr sz="17000" b="1" i="0" u="none" strike="noStrike" cap="none">
              <a:solidFill>
                <a:srgbClr val="000000"/>
              </a:solidFill>
              <a:latin typeface="Poppins"/>
              <a:ea typeface="Poppins"/>
              <a:cs typeface="Poppins"/>
              <a:sym typeface="Poppins"/>
            </a:endParaRPr>
          </a:p>
        </p:txBody>
      </p:sp>
      <p:sp>
        <p:nvSpPr>
          <p:cNvPr id="107" name="Google Shape;107;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sp>
        <p:nvSpPr>
          <p:cNvPr id="108" name="Google Shape;108;p10"/>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09" name="Google Shape;109;p10"/>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
                                        <p:tgtEl>
                                          <p:spTgt spid="101"/>
                                        </p:tgtEl>
                                      </p:cBhvr>
                                    </p:animEffect>
                                  </p:childTnLst>
                                </p:cTn>
                              </p:par>
                              <p:par>
                                <p:cTn id="21" presetID="10"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
                                        <p:tgtEl>
                                          <p:spTgt spid="10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1"/>
                                        <p:tgtEl>
                                          <p:spTgt spid="102"/>
                                        </p:tgtEl>
                                      </p:cBhvr>
                                    </p:animEffect>
                                  </p:childTnLst>
                                </p:cTn>
                              </p:par>
                              <p:par>
                                <p:cTn id="29" presetID="10"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a:stretch/>
        </p:blipFill>
        <p:spPr>
          <a:xfrm>
            <a:off x="7349825" y="3738477"/>
            <a:ext cx="4012360" cy="3055263"/>
          </a:xfrm>
          <a:prstGeom prst="rect">
            <a:avLst/>
          </a:prstGeom>
          <a:noFill/>
          <a:ln>
            <a:noFill/>
          </a:ln>
        </p:spPr>
      </p:pic>
      <p:pic>
        <p:nvPicPr>
          <p:cNvPr id="117" name="Google Shape;117;p11"/>
          <p:cNvPicPr preferRelativeResize="0"/>
          <p:nvPr/>
        </p:nvPicPr>
        <p:blipFill rotWithShape="1">
          <a:blip r:embed="rId4">
            <a:alphaModFix/>
          </a:blip>
          <a:srcRect/>
          <a:stretch/>
        </p:blipFill>
        <p:spPr>
          <a:xfrm>
            <a:off x="10342020" y="3750593"/>
            <a:ext cx="4012360" cy="4047416"/>
          </a:xfrm>
          <a:prstGeom prst="rect">
            <a:avLst/>
          </a:prstGeom>
          <a:noFill/>
          <a:ln>
            <a:noFill/>
          </a:ln>
        </p:spPr>
      </p:pic>
      <p:pic>
        <p:nvPicPr>
          <p:cNvPr id="118" name="Google Shape;118;p11"/>
          <p:cNvPicPr preferRelativeResize="0"/>
          <p:nvPr/>
        </p:nvPicPr>
        <p:blipFill rotWithShape="1">
          <a:blip r:embed="rId5">
            <a:alphaModFix/>
          </a:blip>
          <a:srcRect/>
          <a:stretch/>
        </p:blipFill>
        <p:spPr>
          <a:xfrm>
            <a:off x="13379862" y="3750593"/>
            <a:ext cx="4012360" cy="4047416"/>
          </a:xfrm>
          <a:prstGeom prst="rect">
            <a:avLst/>
          </a:prstGeom>
          <a:noFill/>
          <a:ln>
            <a:noFill/>
          </a:ln>
        </p:spPr>
      </p:pic>
      <p:pic>
        <p:nvPicPr>
          <p:cNvPr id="119" name="Google Shape;119;p11"/>
          <p:cNvPicPr preferRelativeResize="0"/>
          <p:nvPr/>
        </p:nvPicPr>
        <p:blipFill rotWithShape="1">
          <a:blip r:embed="rId6">
            <a:alphaModFix/>
          </a:blip>
          <a:srcRect/>
          <a:stretch/>
        </p:blipFill>
        <p:spPr>
          <a:xfrm>
            <a:off x="16368491" y="3756935"/>
            <a:ext cx="2992200" cy="3018363"/>
          </a:xfrm>
          <a:prstGeom prst="rect">
            <a:avLst/>
          </a:prstGeom>
          <a:noFill/>
          <a:ln>
            <a:noFill/>
          </a:ln>
        </p:spPr>
      </p:pic>
      <p:sp>
        <p:nvSpPr>
          <p:cNvPr id="120" name="Google Shape;120;p11"/>
          <p:cNvSpPr txBox="1"/>
          <p:nvPr/>
        </p:nvSpPr>
        <p:spPr>
          <a:xfrm>
            <a:off x="7419189" y="3639601"/>
            <a:ext cx="2991600" cy="25455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c</a:t>
            </a:r>
            <a:endParaRPr sz="17000" b="1" i="0" u="none" strike="noStrike" cap="none">
              <a:solidFill>
                <a:srgbClr val="000000"/>
              </a:solidFill>
              <a:latin typeface="Poppins"/>
              <a:ea typeface="Poppins"/>
              <a:cs typeface="Poppins"/>
              <a:sym typeface="Poppins"/>
            </a:endParaRPr>
          </a:p>
        </p:txBody>
      </p:sp>
      <p:sp>
        <p:nvSpPr>
          <p:cNvPr id="121" name="Google Shape;121;p11"/>
          <p:cNvSpPr txBox="1"/>
          <p:nvPr/>
        </p:nvSpPr>
        <p:spPr>
          <a:xfrm>
            <a:off x="16608518" y="3146125"/>
            <a:ext cx="2991600" cy="25455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g</a:t>
            </a:r>
            <a:endParaRPr sz="17000" b="1" i="0" u="none" strike="noStrike" cap="none">
              <a:solidFill>
                <a:srgbClr val="000000"/>
              </a:solidFill>
              <a:latin typeface="Poppins"/>
              <a:ea typeface="Poppins"/>
              <a:cs typeface="Poppins"/>
              <a:sym typeface="Poppins"/>
            </a:endParaRPr>
          </a:p>
        </p:txBody>
      </p:sp>
      <p:sp>
        <p:nvSpPr>
          <p:cNvPr id="122" name="Google Shape;122;p11"/>
          <p:cNvSpPr txBox="1"/>
          <p:nvPr/>
        </p:nvSpPr>
        <p:spPr>
          <a:xfrm>
            <a:off x="13692523" y="3639601"/>
            <a:ext cx="2991600" cy="25455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o</a:t>
            </a:r>
            <a:endParaRPr sz="17000" b="1" i="0" u="none" strike="noStrike" cap="none">
              <a:solidFill>
                <a:srgbClr val="000000"/>
              </a:solidFill>
              <a:latin typeface="Poppins"/>
              <a:ea typeface="Poppins"/>
              <a:cs typeface="Poppins"/>
              <a:sym typeface="Poppins"/>
            </a:endParaRPr>
          </a:p>
        </p:txBody>
      </p:sp>
      <p:sp>
        <p:nvSpPr>
          <p:cNvPr id="123" name="Google Shape;123;p11"/>
          <p:cNvSpPr txBox="1"/>
          <p:nvPr/>
        </p:nvSpPr>
        <p:spPr>
          <a:xfrm>
            <a:off x="10700351" y="3639601"/>
            <a:ext cx="2991600" cy="25455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l</a:t>
            </a:r>
            <a:endParaRPr sz="17000" b="1" i="0" u="none" strike="noStrike" cap="none">
              <a:solidFill>
                <a:srgbClr val="000000"/>
              </a:solidFill>
              <a:latin typeface="Poppins"/>
              <a:ea typeface="Poppins"/>
              <a:cs typeface="Poppins"/>
              <a:sym typeface="Poppins"/>
            </a:endParaRPr>
          </a:p>
        </p:txBody>
      </p:sp>
      <p:sp>
        <p:nvSpPr>
          <p:cNvPr id="124" name="Google Shape;124;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25" name="Google Shape;125;p11"/>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26" name="Google Shape;126;p11"/>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
                                        <p:tgtEl>
                                          <p:spTgt spid="117"/>
                                        </p:tgtEl>
                                      </p:cBhvr>
                                    </p:animEffect>
                                  </p:childTnLst>
                                </p:cTn>
                              </p:par>
                              <p:par>
                                <p:cTn id="13" presetID="10"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1"/>
                                        <p:tgtEl>
                                          <p:spTgt spid="1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1"/>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1"/>
                                        <p:tgtEl>
                                          <p:spTgt spid="119"/>
                                        </p:tgtEl>
                                      </p:cBhvr>
                                    </p:animEffect>
                                  </p:childTnLst>
                                </p:cTn>
                              </p:par>
                              <p:par>
                                <p:cTn id="29" presetID="10"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1"/>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grpSp>
        <p:nvGrpSpPr>
          <p:cNvPr id="132" name="Google Shape;132;p12"/>
          <p:cNvGrpSpPr/>
          <p:nvPr/>
        </p:nvGrpSpPr>
        <p:grpSpPr>
          <a:xfrm>
            <a:off x="10265180" y="6362904"/>
            <a:ext cx="5833157" cy="3109759"/>
            <a:chOff x="5784675" y="818500"/>
            <a:chExt cx="2737800" cy="1941900"/>
          </a:xfrm>
        </p:grpSpPr>
        <p:sp>
          <p:nvSpPr>
            <p:cNvPr id="133" name="Google Shape;133;p12"/>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4" name="Google Shape;134;p12"/>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were</a:t>
              </a:r>
              <a:endParaRPr sz="11000" b="1" i="0" u="none" strike="noStrike" cap="none">
                <a:solidFill>
                  <a:schemeClr val="accent2"/>
                </a:solidFill>
                <a:latin typeface="Poppins"/>
                <a:ea typeface="Poppins"/>
                <a:cs typeface="Poppins"/>
                <a:sym typeface="Poppins"/>
              </a:endParaRPr>
            </a:p>
          </p:txBody>
        </p:sp>
      </p:grpSp>
      <p:grpSp>
        <p:nvGrpSpPr>
          <p:cNvPr id="135" name="Google Shape;135;p12"/>
          <p:cNvGrpSpPr/>
          <p:nvPr/>
        </p:nvGrpSpPr>
        <p:grpSpPr>
          <a:xfrm>
            <a:off x="10265195" y="2958187"/>
            <a:ext cx="5833157" cy="3109759"/>
            <a:chOff x="4316541" y="1073238"/>
            <a:chExt cx="2737800" cy="1941900"/>
          </a:xfrm>
        </p:grpSpPr>
        <p:sp>
          <p:nvSpPr>
            <p:cNvPr id="136" name="Google Shape;136;p12"/>
            <p:cNvSpPr/>
            <p:nvPr/>
          </p:nvSpPr>
          <p:spPr>
            <a:xfrm>
              <a:off x="4316541" y="1073238"/>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7" name="Google Shape;137;p12"/>
            <p:cNvSpPr/>
            <p:nvPr/>
          </p:nvSpPr>
          <p:spPr>
            <a:xfrm>
              <a:off x="4508401" y="1255655"/>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her</a:t>
              </a:r>
              <a:endParaRPr sz="11000" b="1" i="0" u="none" strike="noStrike" cap="none">
                <a:solidFill>
                  <a:schemeClr val="accent2"/>
                </a:solidFill>
                <a:latin typeface="Poppins"/>
                <a:ea typeface="Poppins"/>
                <a:cs typeface="Poppins"/>
                <a:sym typeface="Poppins"/>
              </a:endParaRPr>
            </a:p>
          </p:txBody>
        </p:sp>
      </p:grpSp>
      <p:sp>
        <p:nvSpPr>
          <p:cNvPr id="138" name="Google Shape;138;p12"/>
          <p:cNvSpPr/>
          <p:nvPr/>
        </p:nvSpPr>
        <p:spPr>
          <a:xfrm>
            <a:off x="12935470" y="3994783"/>
            <a:ext cx="16002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9" name="Google Shape;139;p12"/>
          <p:cNvSpPr/>
          <p:nvPr/>
        </p:nvSpPr>
        <p:spPr>
          <a:xfrm>
            <a:off x="12724214" y="7382688"/>
            <a:ext cx="1518000" cy="1338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0" name="Google Shape;140;p1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1" name="Google Shape;141;p1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42" name="Google Shape;142;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p:txBody>
      </p:sp>
      <p:sp>
        <p:nvSpPr>
          <p:cNvPr id="143" name="Google Shape;143;p12"/>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44" name="Google Shape;144;p12"/>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ppt_w</p:attrName>
                                        </p:attrNameLst>
                                      </p:cBhvr>
                                      <p:tavLst>
                                        <p:tav tm="0">
                                          <p:val>
                                            <p:strVal val="0"/>
                                          </p:val>
                                        </p:tav>
                                        <p:tav tm="100000">
                                          <p:val>
                                            <p:strVal val="#ppt_w"/>
                                          </p:val>
                                        </p:tav>
                                      </p:tavLst>
                                    </p:anim>
                                    <p:anim calcmode="lin" valueType="num">
                                      <p:cBhvr additive="base">
                                        <p:cTn id="8" dur="1000"/>
                                        <p:tgtEl>
                                          <p:spTgt spid="13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000"/>
                                        <p:tgtEl>
                                          <p:spTgt spid="132"/>
                                        </p:tgtEl>
                                        <p:attrNameLst>
                                          <p:attrName>ppt_w</p:attrName>
                                        </p:attrNameLst>
                                      </p:cBhvr>
                                      <p:tavLst>
                                        <p:tav tm="0">
                                          <p:val>
                                            <p:strVal val="0"/>
                                          </p:val>
                                        </p:tav>
                                        <p:tav tm="100000">
                                          <p:val>
                                            <p:strVal val="#ppt_w"/>
                                          </p:val>
                                        </p:tav>
                                      </p:tavLst>
                                    </p:anim>
                                    <p:anim calcmode="lin" valueType="num">
                                      <p:cBhvr additive="base">
                                        <p:cTn id="12" dur="1000"/>
                                        <p:tgtEl>
                                          <p:spTgt spid="132"/>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1000"/>
                                        <p:tgtEl>
                                          <p:spTgt spid="138"/>
                                        </p:tgtEl>
                                      </p:cBhvr>
                                    </p:animEffect>
                                  </p:childTnLst>
                                </p:cTn>
                              </p:par>
                              <p:par>
                                <p:cTn id="18" presetID="10" presetClass="entr" presetSubtype="0"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1000"/>
                                        <p:tgtEl>
                                          <p:spTgt spid="1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13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2571</Words>
  <Application>Microsoft Office PowerPoint</Application>
  <PresentationFormat>Custom</PresentationFormat>
  <Paragraphs>170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Poppins Black</vt:lpstr>
      <vt:lpstr>Poppins</vt:lpstr>
      <vt:lpstr>Arial</vt:lpstr>
      <vt:lpstr>Calibri</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2024-07-29T18:39:48Z</dcterms:modified>
</cp:coreProperties>
</file>