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We'll be exploring consonant consonant vowel consonant (CCVC) words that use a consonant blend. Remember, a consonant blend is when two consonants are side by side. When you read them, you hear both of their sounds blend in the word. Today we'll be decoding words that have a "s blend". Words in this unit will begin with two consonants, then have a vowel, and finish with a consonant. When we read CCVC words, we use the short vowel sound. For example, scan is a CCVC word with a consonant blend, so we read the word /s/ /k/ /a/ /n/ = scan.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CCVC words!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snap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s-n. Next comes a vowel, a. It ends with another consonant, p. This is a CCVC word or closed syllable, because it ends with a consonant. Because it's a CCVC word, or a closed consonant, I know that I will use the short vowel sound for a, /a/. Now that I know what kind of word it is, and what vowel sound to use, I can blend the sounds together to read the word. Remember, when reading a word with a consonant blend, we say the sounds of both consonants. /s/ /n/ /a/ /p/ = snap. Let's segment and blend the word together now.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snap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stop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/s/ and /t/. Next comes a vowel, o. It ends with another consonant, p. This is a CCVC word and a closed syllable, because it ends with a consonant. Because it's a CCVC word, or a closed consonant, I know that I will use the short vowel sound for o, /o/. Remember, when reading a word with a consonant blend, we say the sounds of both consonants. Now that I know what kind of word it is, and what vowel sound to use, I can blend the sounds together to read the word. /s/ /t/ /o/ /p/ = stop. Let's blend it together now.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50" name="Google Shape;50;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1" name="Google Shape;51;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skid.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Remember, when reading a word with a consonant blend, we say the sounds of both consonants. /s/ /k/ /i/ /d/ = skid. Your turn.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skid</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slop.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slop</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step</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73" name="Google Shape;73;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4" name="Google Shape;74;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stun, sped, span, swam</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3" name="Google Shape;93;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4" name="Google Shape;94;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skip</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skip</a:t>
            </a:r>
            <a:r>
              <a:rPr lang="en" sz="1200">
                <a:solidFill>
                  <a:schemeClr val="dk1"/>
                </a:solidFill>
                <a:latin typeface="Poppins"/>
                <a:ea typeface="Poppins"/>
                <a:cs typeface="Poppins"/>
                <a:sym typeface="Poppins"/>
              </a:rPr>
              <a:t>? Let's listen to the sounds and match the sound to the correct letter. The word is "skip". I hear /s/ /k/ /i/ /p/ and I know that sound for /s/ = the letter s and the sound for /k/ = the letter k, and the sound for /i/ is the letter i, and the sound for /p/ is the letter p. We spell /s /k/ /i/ /p/ = s-k-i-p.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skip</a:t>
            </a:r>
            <a:r>
              <a:rPr lang="en" sz="1200">
                <a:solidFill>
                  <a:schemeClr val="dk1"/>
                </a:solidFill>
                <a:latin typeface="Poppins"/>
                <a:ea typeface="Poppins"/>
                <a:cs typeface="Poppins"/>
                <a:sym typeface="Poppins"/>
              </a:rPr>
              <a:t> we write the letters s-k-i-p. </a:t>
            </a:r>
            <a:endParaRPr b="1" sz="1200">
              <a:solidFill>
                <a:schemeClr val="dk1"/>
              </a:solidFill>
              <a:latin typeface="Poppins"/>
              <a:ea typeface="Poppins"/>
              <a:cs typeface="Poppins"/>
              <a:sym typeface="Poppins"/>
            </a:endParaRPr>
          </a:p>
        </p:txBody>
      </p:sp>
      <p:sp>
        <p:nvSpPr>
          <p:cNvPr id="103" name="Google Shape;103;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4" name="Google Shape;104;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ending sound. What would the word be if we changed the /p/ sound in </a:t>
            </a:r>
            <a:r>
              <a:rPr i="1" lang="en" sz="1200">
                <a:solidFill>
                  <a:schemeClr val="dk1"/>
                </a:solidFill>
                <a:latin typeface="Poppins"/>
                <a:ea typeface="Poppins"/>
                <a:cs typeface="Poppins"/>
                <a:sym typeface="Poppins"/>
              </a:rPr>
              <a:t>skip</a:t>
            </a:r>
            <a:r>
              <a:rPr lang="en" sz="1200">
                <a:solidFill>
                  <a:schemeClr val="dk1"/>
                </a:solidFill>
                <a:latin typeface="Poppins"/>
                <a:ea typeface="Poppins"/>
                <a:cs typeface="Poppins"/>
                <a:sym typeface="Poppins"/>
              </a:rPr>
              <a:t>, to the /m/ sound? /s/ /k/ /i/ /m/.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ending sound from /p/ in </a:t>
            </a:r>
            <a:r>
              <a:rPr i="1" lang="en" sz="1200">
                <a:solidFill>
                  <a:schemeClr val="dk1"/>
                </a:solidFill>
                <a:latin typeface="Poppins"/>
                <a:ea typeface="Poppins"/>
                <a:cs typeface="Poppins"/>
                <a:sym typeface="Poppins"/>
              </a:rPr>
              <a:t>skip</a:t>
            </a:r>
            <a:r>
              <a:rPr lang="en" sz="1200">
                <a:solidFill>
                  <a:schemeClr val="dk1"/>
                </a:solidFill>
                <a:latin typeface="Poppins"/>
                <a:ea typeface="Poppins"/>
                <a:cs typeface="Poppins"/>
                <a:sym typeface="Poppins"/>
              </a:rPr>
              <a:t> to /m/, we write the letters s-k-i-m for the word </a:t>
            </a:r>
            <a:r>
              <a:rPr i="1" lang="en" sz="1200">
                <a:solidFill>
                  <a:schemeClr val="dk1"/>
                </a:solidFill>
                <a:latin typeface="Poppins"/>
                <a:ea typeface="Poppins"/>
                <a:cs typeface="Poppins"/>
                <a:sym typeface="Poppins"/>
              </a:rPr>
              <a:t>skim.</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
        <p:nvSpPr>
          <p:cNvPr id="120" name="Google Shape;120;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about if we want to change the word to </a:t>
            </a:r>
            <a:r>
              <a:rPr i="1" lang="en" sz="1200">
                <a:solidFill>
                  <a:schemeClr val="dk1"/>
                </a:solidFill>
                <a:latin typeface="Poppins"/>
                <a:ea typeface="Poppins"/>
                <a:cs typeface="Poppins"/>
                <a:sym typeface="Poppins"/>
              </a:rPr>
              <a:t>skid</a:t>
            </a:r>
            <a:r>
              <a:rPr lang="en" sz="1200">
                <a:solidFill>
                  <a:schemeClr val="dk1"/>
                </a:solidFill>
                <a:latin typeface="Poppins"/>
                <a:ea typeface="Poppins"/>
                <a:cs typeface="Poppins"/>
                <a:sym typeface="Poppins"/>
              </a:rPr>
              <a:t>? How would we change the final consonant?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to change the final consonant from /m/ to /d/ to make /s/ /k/ /i/ /d/ spelled s-k-i-d.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36" name="Google Shape;13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isn't pronounced how you think it 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two</a:t>
            </a:r>
            <a:r>
              <a:rPr lang="en" sz="1200">
                <a:solidFill>
                  <a:schemeClr val="dk1"/>
                </a:solidFill>
                <a:latin typeface="Poppins"/>
                <a:ea typeface="Poppins"/>
                <a:cs typeface="Poppins"/>
                <a:sym typeface="Poppins"/>
              </a:rPr>
              <a:t> and the word </a:t>
            </a:r>
            <a:r>
              <a:rPr i="1" lang="en" sz="1200">
                <a:solidFill>
                  <a:schemeClr val="dk1"/>
                </a:solidFill>
                <a:latin typeface="Poppins"/>
                <a:ea typeface="Poppins"/>
                <a:cs typeface="Poppins"/>
                <a:sym typeface="Poppins"/>
              </a:rPr>
              <a:t>to.</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this high frequency word, "to". Well, you're never going to believe it, but this word t-w-o, is read exactly the same way. These words are called homophones because they sound the same even though they're spelled differently and mean different thing. T-o is used like "I'm going to school." T-w-o is used like "I have two hands." It's the spelling for the number 2. Let's read both these words.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"to" into /t/ /oo/ and "two" into /t/ /oo/. Students move a manipulative on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segment and blend.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two</a:t>
            </a:r>
            <a:endParaRPr b="1" sz="1200">
              <a:solidFill>
                <a:schemeClr val="dk1"/>
              </a:solidFill>
              <a:latin typeface="Poppins"/>
              <a:ea typeface="Poppins"/>
              <a:cs typeface="Poppins"/>
              <a:sym typeface="Poppins"/>
            </a:endParaRPr>
          </a:p>
        </p:txBody>
      </p:sp>
      <p:sp>
        <p:nvSpPr>
          <p:cNvPr id="152" name="Google Shape;152;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3" name="Google Shape;153;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8.png"/><Relationship Id="rId10"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1.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419941" y="1957456"/>
            <a:ext cx="3366721" cy="8639311"/>
          </a:xfrm>
          <a:prstGeom prst="rect">
            <a:avLst/>
          </a:prstGeom>
          <a:noFill/>
          <a:ln>
            <a:noFill/>
          </a:ln>
        </p:spPr>
      </p:pic>
      <p:sp>
        <p:nvSpPr>
          <p:cNvPr id="32" name="Google Shape;32;p7"/>
          <p:cNvSpPr/>
          <p:nvPr/>
        </p:nvSpPr>
        <p:spPr>
          <a:xfrm>
            <a:off x="12154025" y="2778394"/>
            <a:ext cx="1899600" cy="23163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CCVC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  </a:t>
            </a:r>
            <a:endParaRPr b="1" i="0" sz="3400" u="none" cap="none" strike="noStrike">
              <a:solidFill>
                <a:srgbClr val="FFFFFF"/>
              </a:solidFill>
              <a:latin typeface="Poppins"/>
              <a:ea typeface="Poppins"/>
              <a:cs typeface="Poppins"/>
              <a:sym typeface="Poppins"/>
            </a:endParaRPr>
          </a:p>
        </p:txBody>
      </p:sp>
      <p:sp>
        <p:nvSpPr>
          <p:cNvPr id="33" name="Google Shape;33;p7"/>
          <p:cNvSpPr txBox="1"/>
          <p:nvPr/>
        </p:nvSpPr>
        <p:spPr>
          <a:xfrm>
            <a:off x="11419941" y="5350459"/>
            <a:ext cx="3367500" cy="46176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7700" u="none" cap="none" strike="noStrike">
                <a:solidFill>
                  <a:schemeClr val="accent1"/>
                </a:solidFill>
                <a:highlight>
                  <a:schemeClr val="lt1"/>
                </a:highlight>
                <a:latin typeface="Poppins"/>
                <a:ea typeface="Poppins"/>
                <a:cs typeface="Poppins"/>
                <a:sym typeface="Poppins"/>
              </a:rPr>
              <a:t>sc</a:t>
            </a:r>
            <a:r>
              <a:rPr b="1" i="0" lang="en" sz="7700" u="none" cap="none" strike="noStrike">
                <a:solidFill>
                  <a:srgbClr val="FF0000"/>
                </a:solidFill>
                <a:highlight>
                  <a:srgbClr val="FFFFFF"/>
                </a:highlight>
                <a:latin typeface="Poppins"/>
                <a:ea typeface="Poppins"/>
                <a:cs typeface="Poppins"/>
                <a:sym typeface="Poppins"/>
              </a:rPr>
              <a:t>a</a:t>
            </a:r>
            <a:r>
              <a:rPr b="1" i="0" lang="en" sz="7700" u="none" cap="none" strike="noStrike">
                <a:solidFill>
                  <a:schemeClr val="accent1"/>
                </a:solidFill>
                <a:highlight>
                  <a:srgbClr val="FFFFFF"/>
                </a:highlight>
                <a:latin typeface="Poppins"/>
                <a:ea typeface="Poppins"/>
                <a:cs typeface="Poppins"/>
                <a:sym typeface="Poppins"/>
              </a:rPr>
              <a:t>n</a:t>
            </a:r>
            <a:r>
              <a:rPr b="1" i="0" lang="en" sz="4800" u="none" cap="none" strike="noStrike">
                <a:solidFill>
                  <a:srgbClr val="242424"/>
                </a:solidFill>
                <a:highlight>
                  <a:srgbClr val="FFFFFF"/>
                </a:highlight>
                <a:latin typeface="Poppins"/>
                <a:ea typeface="Poppins"/>
                <a:cs typeface="Poppins"/>
                <a:sym typeface="Poppins"/>
              </a:rPr>
              <a:t> </a:t>
            </a:r>
            <a:endParaRPr b="1" i="0" sz="48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3300" u="none" cap="none" strike="noStrike">
                <a:solidFill>
                  <a:schemeClr val="dk1"/>
                </a:solidFill>
                <a:highlight>
                  <a:schemeClr val="lt1"/>
                </a:highlight>
                <a:latin typeface="Poppins"/>
                <a:ea typeface="Poppins"/>
                <a:cs typeface="Poppins"/>
                <a:sym typeface="Poppins"/>
              </a:rPr>
              <a:t>/</a:t>
            </a:r>
            <a:r>
              <a:rPr b="1" i="0" lang="en" sz="3300" u="none" cap="none" strike="noStrike">
                <a:solidFill>
                  <a:schemeClr val="accent1"/>
                </a:solidFill>
                <a:highlight>
                  <a:schemeClr val="lt1"/>
                </a:highlight>
                <a:latin typeface="Poppins"/>
                <a:ea typeface="Poppins"/>
                <a:cs typeface="Poppins"/>
                <a:sym typeface="Poppins"/>
              </a:rPr>
              <a:t>s</a:t>
            </a:r>
            <a:r>
              <a:rPr b="1" i="0" lang="en" sz="3300" u="none" cap="none" strike="noStrike">
                <a:solidFill>
                  <a:schemeClr val="dk1"/>
                </a:solidFill>
                <a:highlight>
                  <a:schemeClr val="lt1"/>
                </a:highlight>
                <a:latin typeface="Poppins"/>
                <a:ea typeface="Poppins"/>
                <a:cs typeface="Poppins"/>
                <a:sym typeface="Poppins"/>
              </a:rPr>
              <a:t>/ /</a:t>
            </a:r>
            <a:r>
              <a:rPr b="1" i="0" lang="en" sz="3300" u="none" cap="none" strike="noStrike">
                <a:solidFill>
                  <a:schemeClr val="accent1"/>
                </a:solidFill>
                <a:highlight>
                  <a:schemeClr val="lt1"/>
                </a:highlight>
                <a:latin typeface="Poppins"/>
                <a:ea typeface="Poppins"/>
                <a:cs typeface="Poppins"/>
                <a:sym typeface="Poppins"/>
              </a:rPr>
              <a:t>c</a:t>
            </a:r>
            <a:r>
              <a:rPr b="1" i="0" lang="en" sz="3300" u="none" cap="none" strike="noStrike">
                <a:solidFill>
                  <a:schemeClr val="dk1"/>
                </a:solidFill>
                <a:highlight>
                  <a:schemeClr val="lt1"/>
                </a:highlight>
                <a:latin typeface="Poppins"/>
                <a:ea typeface="Poppins"/>
                <a:cs typeface="Poppins"/>
                <a:sym typeface="Poppins"/>
              </a:rPr>
              <a:t>/ </a:t>
            </a:r>
            <a:r>
              <a:rPr b="1" i="0" lang="en" sz="3300" u="none" cap="none" strike="noStrike">
                <a:solidFill>
                  <a:srgbClr val="242424"/>
                </a:solidFill>
                <a:highlight>
                  <a:srgbClr val="FFFFFF"/>
                </a:highlight>
                <a:latin typeface="Poppins"/>
                <a:ea typeface="Poppins"/>
                <a:cs typeface="Poppins"/>
                <a:sym typeface="Poppins"/>
              </a:rPr>
              <a:t>/</a:t>
            </a:r>
            <a:r>
              <a:rPr b="1" i="0" lang="en" sz="3300" u="none" cap="none" strike="noStrike">
                <a:solidFill>
                  <a:srgbClr val="FF0000"/>
                </a:solidFill>
                <a:highlight>
                  <a:srgbClr val="FFFFFF"/>
                </a:highlight>
                <a:latin typeface="Poppins"/>
                <a:ea typeface="Poppins"/>
                <a:cs typeface="Poppins"/>
                <a:sym typeface="Poppins"/>
              </a:rPr>
              <a:t>ă</a:t>
            </a:r>
            <a:r>
              <a:rPr b="1" i="0" lang="en" sz="3300" u="none" cap="none" strike="noStrike">
                <a:solidFill>
                  <a:srgbClr val="242424"/>
                </a:solidFill>
                <a:highlight>
                  <a:srgbClr val="FFFFFF"/>
                </a:highlight>
                <a:latin typeface="Poppins"/>
                <a:ea typeface="Poppins"/>
                <a:cs typeface="Poppins"/>
                <a:sym typeface="Poppins"/>
              </a:rPr>
              <a:t>/ /</a:t>
            </a:r>
            <a:r>
              <a:rPr b="1" i="0" lang="en" sz="3300" u="none" cap="none" strike="noStrike">
                <a:solidFill>
                  <a:srgbClr val="006FB6"/>
                </a:solidFill>
                <a:highlight>
                  <a:srgbClr val="FFFFFF"/>
                </a:highlight>
                <a:latin typeface="Poppins"/>
                <a:ea typeface="Poppins"/>
                <a:cs typeface="Poppins"/>
                <a:sym typeface="Poppins"/>
              </a:rPr>
              <a:t>n</a:t>
            </a:r>
            <a:r>
              <a:rPr b="1" i="0" lang="en" sz="2400" u="none" cap="none" strike="noStrike">
                <a:solidFill>
                  <a:srgbClr val="242424"/>
                </a:solidFill>
                <a:highlight>
                  <a:srgbClr val="FFFFFF"/>
                </a:highlight>
                <a:latin typeface="Poppins"/>
                <a:ea typeface="Poppins"/>
                <a:cs typeface="Poppins"/>
                <a:sym typeface="Poppins"/>
              </a:rPr>
              <a:t>/</a:t>
            </a:r>
            <a:r>
              <a:rPr b="1" i="0" lang="en" sz="26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chemeClr val="accent1"/>
                </a:solidFill>
                <a:highlight>
                  <a:schemeClr val="lt1"/>
                </a:highlight>
                <a:latin typeface="Poppins"/>
                <a:ea typeface="Poppins"/>
                <a:cs typeface="Poppins"/>
                <a:sym typeface="Poppins"/>
              </a:rPr>
              <a:t>sc</a:t>
            </a:r>
            <a:r>
              <a:rPr b="1" i="0" lang="en" sz="6400" u="none" cap="none" strike="noStrike">
                <a:solidFill>
                  <a:srgbClr val="FF0000"/>
                </a:solidFill>
                <a:highlight>
                  <a:srgbClr val="FFFFFF"/>
                </a:highlight>
                <a:latin typeface="Poppins"/>
                <a:ea typeface="Poppins"/>
                <a:cs typeface="Poppins"/>
                <a:sym typeface="Poppins"/>
              </a:rPr>
              <a:t>a</a:t>
            </a:r>
            <a:r>
              <a:rPr b="1" i="0" lang="en" sz="6400" u="none" cap="none" strike="noStrike">
                <a:solidFill>
                  <a:srgbClr val="006FB6"/>
                </a:solidFill>
                <a:highlight>
                  <a:srgbClr val="FFFFFF"/>
                </a:highlight>
                <a:latin typeface="Poppins"/>
                <a:ea typeface="Poppins"/>
                <a:cs typeface="Poppins"/>
                <a:sym typeface="Poppins"/>
              </a:rPr>
              <a:t>n</a:t>
            </a:r>
            <a:r>
              <a:rPr b="1" i="0" lang="en" sz="5700" u="none" cap="none" strike="noStrike">
                <a:solidFill>
                  <a:srgbClr val="006FB6"/>
                </a:solidFill>
                <a:highlight>
                  <a:srgbClr val="FFFFFF"/>
                </a:highlight>
                <a:latin typeface="Poppins"/>
                <a:ea typeface="Poppins"/>
                <a:cs typeface="Poppins"/>
                <a:sym typeface="Poppins"/>
              </a:rPr>
              <a:t> </a:t>
            </a:r>
            <a:endParaRPr b="1" i="0" sz="57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pic>
        <p:nvPicPr>
          <p:cNvPr id="34" name="Google Shape;34;p7"/>
          <p:cNvPicPr preferRelativeResize="0"/>
          <p:nvPr/>
        </p:nvPicPr>
        <p:blipFill rotWithShape="1">
          <a:blip r:embed="rId4">
            <a:alphaModFix/>
          </a:blip>
          <a:srcRect b="0" l="0" r="0" t="0"/>
          <a:stretch/>
        </p:blipFill>
        <p:spPr>
          <a:xfrm>
            <a:off x="14896679" y="2340445"/>
            <a:ext cx="3546223" cy="3617390"/>
          </a:xfrm>
          <a:prstGeom prst="rect">
            <a:avLst/>
          </a:prstGeom>
          <a:noFill/>
          <a:ln>
            <a:noFill/>
          </a:ln>
        </p:spPr>
      </p:pic>
      <p:sp>
        <p:nvSpPr>
          <p:cNvPr id="35" name="Google Shape;35;p7"/>
          <p:cNvSpPr/>
          <p:nvPr/>
        </p:nvSpPr>
        <p:spPr>
          <a:xfrm>
            <a:off x="11796587" y="5706301"/>
            <a:ext cx="2613900" cy="1090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6" name="Google Shape;36;p7"/>
          <p:cNvPicPr preferRelativeResize="0"/>
          <p:nvPr/>
        </p:nvPicPr>
        <p:blipFill rotWithShape="1">
          <a:blip r:embed="rId5">
            <a:alphaModFix/>
          </a:blip>
          <a:srcRect b="0" l="0" r="0" t="0"/>
          <a:stretch/>
        </p:blipFill>
        <p:spPr>
          <a:xfrm>
            <a:off x="7756110" y="2340447"/>
            <a:ext cx="3477651" cy="3617380"/>
          </a:xfrm>
          <a:prstGeom prst="rect">
            <a:avLst/>
          </a:prstGeom>
          <a:noFill/>
          <a:ln>
            <a:noFill/>
          </a:ln>
        </p:spPr>
      </p:pic>
      <p:sp>
        <p:nvSpPr>
          <p:cNvPr id="37" name="Google Shape;37;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4" name="Google Shape;44;p7"/>
          <p:cNvPicPr preferRelativeResize="0"/>
          <p:nvPr/>
        </p:nvPicPr>
        <p:blipFill rotWithShape="1">
          <a:blip r:embed="rId7">
            <a:alphaModFix/>
          </a:blip>
          <a:srcRect b="0" l="0" r="0" t="0"/>
          <a:stretch/>
        </p:blipFill>
        <p:spPr>
          <a:xfrm>
            <a:off x="11327094" y="2341608"/>
            <a:ext cx="3477643" cy="3615020"/>
          </a:xfrm>
          <a:prstGeom prst="rect">
            <a:avLst/>
          </a:prstGeom>
          <a:noFill/>
          <a:ln>
            <a:noFill/>
          </a:ln>
        </p:spPr>
      </p:pic>
      <p:pic>
        <p:nvPicPr>
          <p:cNvPr id="45" name="Google Shape;45;p7"/>
          <p:cNvPicPr preferRelativeResize="0"/>
          <p:nvPr/>
        </p:nvPicPr>
        <p:blipFill rotWithShape="1">
          <a:blip r:embed="rId8">
            <a:alphaModFix/>
          </a:blip>
          <a:srcRect b="514" l="0" r="0" t="514"/>
          <a:stretch/>
        </p:blipFill>
        <p:spPr>
          <a:xfrm>
            <a:off x="14052603" y="6362241"/>
            <a:ext cx="3477644" cy="3617366"/>
          </a:xfrm>
          <a:prstGeom prst="rect">
            <a:avLst/>
          </a:prstGeom>
          <a:noFill/>
          <a:ln>
            <a:noFill/>
          </a:ln>
        </p:spPr>
      </p:pic>
      <p:pic>
        <p:nvPicPr>
          <p:cNvPr id="46" name="Google Shape;46;p7"/>
          <p:cNvPicPr preferRelativeResize="0"/>
          <p:nvPr/>
        </p:nvPicPr>
        <p:blipFill rotWithShape="1">
          <a:blip r:embed="rId9">
            <a:alphaModFix/>
          </a:blip>
          <a:srcRect b="0" l="0" r="0" t="0"/>
          <a:stretch/>
        </p:blipFill>
        <p:spPr>
          <a:xfrm>
            <a:off x="8862765" y="6388109"/>
            <a:ext cx="3477651" cy="3565684"/>
          </a:xfrm>
          <a:prstGeom prst="rect">
            <a:avLst/>
          </a:prstGeom>
          <a:noFill/>
          <a:ln>
            <a:noFill/>
          </a:ln>
        </p:spPr>
      </p:pic>
      <p:pic>
        <p:nvPicPr>
          <p:cNvPr id="47" name="Google Shape;47;p7"/>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000"/>
                                        <p:tgtEl>
                                          <p:spTgt spid="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000"/>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1000"/>
                                        <p:tgtEl>
                                          <p:spTgt spid="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200"/>
                                        <p:tgtEl>
                                          <p:spTgt spid="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8"/>
          <p:cNvPicPr preferRelativeResize="0"/>
          <p:nvPr/>
        </p:nvPicPr>
        <p:blipFill rotWithShape="1">
          <a:blip r:embed="rId3">
            <a:alphaModFix/>
          </a:blip>
          <a:srcRect b="0" l="0" r="0" t="0"/>
          <a:stretch/>
        </p:blipFill>
        <p:spPr>
          <a:xfrm rot="5400000">
            <a:off x="7058149" y="2256449"/>
            <a:ext cx="9838325" cy="7033876"/>
          </a:xfrm>
          <a:prstGeom prst="rect">
            <a:avLst/>
          </a:prstGeom>
          <a:noFill/>
          <a:ln>
            <a:noFill/>
          </a:ln>
        </p:spPr>
      </p:pic>
      <p:sp>
        <p:nvSpPr>
          <p:cNvPr id="54" name="Google Shape;54;p8"/>
          <p:cNvSpPr txBox="1"/>
          <p:nvPr/>
        </p:nvSpPr>
        <p:spPr>
          <a:xfrm>
            <a:off x="9410756" y="1571429"/>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3800" u="none" cap="none" strike="noStrike">
                <a:solidFill>
                  <a:schemeClr val="lt1"/>
                </a:solidFill>
                <a:latin typeface="Poppins"/>
                <a:ea typeface="Poppins"/>
                <a:cs typeface="Poppins"/>
                <a:sym typeface="Poppins"/>
              </a:rPr>
              <a:t>snap</a:t>
            </a:r>
            <a:endParaRPr b="1" i="0" sz="13800" u="none" cap="none" strike="noStrike">
              <a:solidFill>
                <a:schemeClr val="lt1"/>
              </a:solidFill>
              <a:latin typeface="Poppins"/>
              <a:ea typeface="Poppins"/>
              <a:cs typeface="Poppins"/>
              <a:sym typeface="Poppins"/>
            </a:endParaRPr>
          </a:p>
        </p:txBody>
      </p:sp>
      <p:sp>
        <p:nvSpPr>
          <p:cNvPr id="55" name="Google Shape;55;p8"/>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3800" u="none" cap="none" strike="noStrike">
                <a:solidFill>
                  <a:schemeClr val="lt1"/>
                </a:solidFill>
                <a:latin typeface="Poppins"/>
                <a:ea typeface="Poppins"/>
                <a:cs typeface="Poppins"/>
                <a:sym typeface="Poppins"/>
              </a:rPr>
              <a:t>stop</a:t>
            </a:r>
            <a:endParaRPr b="1" i="0" sz="13800" u="none" cap="none" strike="noStrike">
              <a:solidFill>
                <a:schemeClr val="lt1"/>
              </a:solidFill>
              <a:latin typeface="Poppins"/>
              <a:ea typeface="Poppins"/>
              <a:cs typeface="Poppins"/>
              <a:sym typeface="Poppins"/>
            </a:endParaRPr>
          </a:p>
        </p:txBody>
      </p:sp>
      <p:sp>
        <p:nvSpPr>
          <p:cNvPr id="56" name="Google Shape;56;p8"/>
          <p:cNvSpPr/>
          <p:nvPr/>
        </p:nvSpPr>
        <p:spPr>
          <a:xfrm>
            <a:off x="99680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7" name="Google Shape;57;p8"/>
          <p:cNvSpPr/>
          <p:nvPr/>
        </p:nvSpPr>
        <p:spPr>
          <a:xfrm>
            <a:off x="10968252"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8"/>
          <p:cNvSpPr/>
          <p:nvPr/>
        </p:nvSpPr>
        <p:spPr>
          <a:xfrm>
            <a:off x="12099858"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8"/>
          <p:cNvSpPr/>
          <p:nvPr/>
        </p:nvSpPr>
        <p:spPr>
          <a:xfrm>
            <a:off x="1010470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8"/>
          <p:cNvSpPr/>
          <p:nvPr/>
        </p:nvSpPr>
        <p:spPr>
          <a:xfrm>
            <a:off x="1096827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8"/>
          <p:cNvSpPr/>
          <p:nvPr/>
        </p:nvSpPr>
        <p:spPr>
          <a:xfrm>
            <a:off x="1195345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8"/>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8"/>
          <p:cNvSpPr/>
          <p:nvPr/>
        </p:nvSpPr>
        <p:spPr>
          <a:xfrm>
            <a:off x="13345151"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8"/>
          <p:cNvSpPr/>
          <p:nvPr/>
        </p:nvSpPr>
        <p:spPr>
          <a:xfrm>
            <a:off x="12938666"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p:txBody>
      </p:sp>
      <p:sp>
        <p:nvSpPr>
          <p:cNvPr id="67" name="Google Shape;67;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8" name="Google Shape;68;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69" name="Google Shape;69;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70" name="Google Shape;70;p8"/>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pSp>
        <p:nvGrpSpPr>
          <p:cNvPr id="76" name="Google Shape;76;p9"/>
          <p:cNvGrpSpPr/>
          <p:nvPr/>
        </p:nvGrpSpPr>
        <p:grpSpPr>
          <a:xfrm>
            <a:off x="7660223" y="2855631"/>
            <a:ext cx="4384039" cy="3109759"/>
            <a:chOff x="5784675" y="818500"/>
            <a:chExt cx="2737800" cy="1941900"/>
          </a:xfrm>
        </p:grpSpPr>
        <p:sp>
          <p:nvSpPr>
            <p:cNvPr id="77" name="Google Shape;77;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skid</a:t>
              </a:r>
              <a:endParaRPr b="1" i="0" sz="10600" u="none" cap="none" strike="noStrike">
                <a:solidFill>
                  <a:schemeClr val="accent1"/>
                </a:solidFill>
                <a:latin typeface="Poppins"/>
                <a:ea typeface="Poppins"/>
                <a:cs typeface="Poppins"/>
                <a:sym typeface="Poppins"/>
              </a:endParaRPr>
            </a:p>
          </p:txBody>
        </p:sp>
      </p:grpSp>
      <p:grpSp>
        <p:nvGrpSpPr>
          <p:cNvPr id="79" name="Google Shape;79;p9"/>
          <p:cNvGrpSpPr/>
          <p:nvPr/>
        </p:nvGrpSpPr>
        <p:grpSpPr>
          <a:xfrm>
            <a:off x="14747378" y="2855632"/>
            <a:ext cx="4384039" cy="3109759"/>
            <a:chOff x="5784675" y="907452"/>
            <a:chExt cx="2737800" cy="1941900"/>
          </a:xfrm>
        </p:grpSpPr>
        <p:sp>
          <p:nvSpPr>
            <p:cNvPr id="80" name="Google Shape;80;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slop</a:t>
              </a:r>
              <a:endParaRPr b="1" i="0" sz="10600" u="none" cap="none" strike="noStrike">
                <a:solidFill>
                  <a:schemeClr val="accent1"/>
                </a:solidFill>
                <a:latin typeface="Poppins"/>
                <a:ea typeface="Poppins"/>
                <a:cs typeface="Poppins"/>
                <a:sym typeface="Poppins"/>
              </a:endParaRPr>
            </a:p>
          </p:txBody>
        </p:sp>
      </p:grpSp>
      <p:grpSp>
        <p:nvGrpSpPr>
          <p:cNvPr id="82" name="Google Shape;82;p9"/>
          <p:cNvGrpSpPr/>
          <p:nvPr/>
        </p:nvGrpSpPr>
        <p:grpSpPr>
          <a:xfrm>
            <a:off x="10777414" y="6498509"/>
            <a:ext cx="4384039" cy="3109759"/>
            <a:chOff x="5784675" y="818500"/>
            <a:chExt cx="2737800" cy="1941900"/>
          </a:xfrm>
        </p:grpSpPr>
        <p:sp>
          <p:nvSpPr>
            <p:cNvPr id="83" name="Google Shape;83;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step</a:t>
              </a:r>
              <a:endParaRPr b="1" i="0" sz="10600" u="none" cap="none" strike="noStrike">
                <a:solidFill>
                  <a:schemeClr val="accent1"/>
                </a:solidFill>
                <a:latin typeface="Poppins"/>
                <a:ea typeface="Poppins"/>
                <a:cs typeface="Poppins"/>
                <a:sym typeface="Poppins"/>
              </a:endParaRPr>
            </a:p>
          </p:txBody>
        </p:sp>
      </p:grpSp>
      <p:sp>
        <p:nvSpPr>
          <p:cNvPr id="85" name="Google Shape;85;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p:txBody>
      </p:sp>
      <p:sp>
        <p:nvSpPr>
          <p:cNvPr id="86" name="Google Shape;86;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7" name="Google Shape;87;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8" name="Google Shape;88;p9"/>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89" name="Google Shape;89;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0" name="Google Shape;90;p9"/>
          <p:cNvPicPr preferRelativeResize="0"/>
          <p:nvPr/>
        </p:nvPicPr>
        <p:blipFill rotWithShape="1">
          <a:blip r:embed="rId5">
            <a:alphaModFix/>
          </a:blip>
          <a:srcRect b="0" l="0" r="0" t="0"/>
          <a:stretch/>
        </p:blipFill>
        <p:spPr>
          <a:xfrm>
            <a:off x="16174150" y="91868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ppt_w</p:attrName>
                                        </p:attrNameLst>
                                      </p:cBhvr>
                                      <p:tavLst>
                                        <p:tav fmla="" tm="0">
                                          <p:val>
                                            <p:strVal val="0"/>
                                          </p:val>
                                        </p:tav>
                                        <p:tav fmla="" tm="100000">
                                          <p:val>
                                            <p:strVal val="#ppt_w"/>
                                          </p:val>
                                        </p:tav>
                                      </p:tavLst>
                                    </p:anim>
                                    <p:anim calcmode="lin" valueType="num">
                                      <p:cBhvr additive="base">
                                        <p:cTn dur="1000"/>
                                        <p:tgtEl>
                                          <p:spTgt spid="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ppt_w</p:attrName>
                                        </p:attrNameLst>
                                      </p:cBhvr>
                                      <p:tavLst>
                                        <p:tav fmla="" tm="0">
                                          <p:val>
                                            <p:strVal val="0"/>
                                          </p:val>
                                        </p:tav>
                                        <p:tav fmla="" tm="100000">
                                          <p:val>
                                            <p:strVal val="#ppt_w"/>
                                          </p:val>
                                        </p:tav>
                                      </p:tavLst>
                                    </p:anim>
                                    <p:anim calcmode="lin" valueType="num">
                                      <p:cBhvr additive="base">
                                        <p:cTn dur="1000"/>
                                        <p:tgtEl>
                                          <p:spTgt spid="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ppt_w</p:attrName>
                                        </p:attrNameLst>
                                      </p:cBhvr>
                                      <p:tavLst>
                                        <p:tav fmla="" tm="0">
                                          <p:val>
                                            <p:strVal val="0"/>
                                          </p:val>
                                        </p:tav>
                                        <p:tav fmla="" tm="100000">
                                          <p:val>
                                            <p:strVal val="#ppt_w"/>
                                          </p:val>
                                        </p:tav>
                                      </p:tavLst>
                                    </p:anim>
                                    <p:anim calcmode="lin" valueType="num">
                                      <p:cBhvr additive="base">
                                        <p:cTn dur="1000"/>
                                        <p:tgtEl>
                                          <p:spTgt spid="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txBox="1"/>
          <p:nvPr/>
        </p:nvSpPr>
        <p:spPr>
          <a:xfrm>
            <a:off x="6525120" y="2824472"/>
            <a:ext cx="13496100" cy="7925400"/>
          </a:xfrm>
          <a:prstGeom prst="rect">
            <a:avLst/>
          </a:prstGeom>
          <a:noFill/>
          <a:ln>
            <a:noFill/>
          </a:ln>
        </p:spPr>
        <p:txBody>
          <a:bodyPr anchorCtr="0" anchor="t" bIns="201050" lIns="201050" spcFirstLastPara="1" rIns="201050" wrap="square" tIns="201050">
            <a:noAutofit/>
          </a:bodyPr>
          <a:lstStyle/>
          <a:p>
            <a:pPr indent="100330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stun       	sped</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span	      swam</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8400"/>
              <a:buFont typeface="Arial"/>
              <a:buNone/>
            </a:pPr>
            <a:r>
              <a:t/>
            </a:r>
            <a:endParaRPr b="1" i="0" sz="121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121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12100" u="none" cap="none" strike="noStrike">
              <a:solidFill>
                <a:schemeClr val="accent1"/>
              </a:solidFill>
              <a:highlight>
                <a:srgbClr val="FFFFFF"/>
              </a:highlight>
              <a:latin typeface="Poppins"/>
              <a:ea typeface="Poppins"/>
              <a:cs typeface="Poppins"/>
              <a:sym typeface="Poppins"/>
            </a:endParaRPr>
          </a:p>
        </p:txBody>
      </p:sp>
      <p:sp>
        <p:nvSpPr>
          <p:cNvPr id="97" name="Google Shape;97;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p:txBody>
      </p:sp>
      <p:sp>
        <p:nvSpPr>
          <p:cNvPr id="98" name="Google Shape;98;p10"/>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99" name="Google Shape;99;p10"/>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0" name="Google Shape;100;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1"/>
          <p:cNvPicPr preferRelativeResize="0"/>
          <p:nvPr/>
        </p:nvPicPr>
        <p:blipFill rotWithShape="1">
          <a:blip r:embed="rId3">
            <a:alphaModFix/>
          </a:blip>
          <a:srcRect b="0" l="0" r="0" t="0"/>
          <a:stretch/>
        </p:blipFill>
        <p:spPr>
          <a:xfrm>
            <a:off x="7267094" y="3783043"/>
            <a:ext cx="4130821" cy="3103506"/>
          </a:xfrm>
          <a:prstGeom prst="rect">
            <a:avLst/>
          </a:prstGeom>
          <a:noFill/>
          <a:ln>
            <a:noFill/>
          </a:ln>
        </p:spPr>
      </p:pic>
      <p:pic>
        <p:nvPicPr>
          <p:cNvPr id="107" name="Google Shape;107;p11"/>
          <p:cNvPicPr preferRelativeResize="0"/>
          <p:nvPr/>
        </p:nvPicPr>
        <p:blipFill rotWithShape="1">
          <a:blip r:embed="rId4">
            <a:alphaModFix/>
          </a:blip>
          <a:srcRect b="0" l="0" r="0" t="0"/>
          <a:stretch/>
        </p:blipFill>
        <p:spPr>
          <a:xfrm>
            <a:off x="10347633" y="3795350"/>
            <a:ext cx="4130821" cy="4111411"/>
          </a:xfrm>
          <a:prstGeom prst="rect">
            <a:avLst/>
          </a:prstGeom>
          <a:noFill/>
          <a:ln>
            <a:noFill/>
          </a:ln>
        </p:spPr>
      </p:pic>
      <p:pic>
        <p:nvPicPr>
          <p:cNvPr id="108" name="Google Shape;108;p11"/>
          <p:cNvPicPr preferRelativeResize="0"/>
          <p:nvPr/>
        </p:nvPicPr>
        <p:blipFill rotWithShape="1">
          <a:blip r:embed="rId5">
            <a:alphaModFix/>
          </a:blip>
          <a:srcRect b="0" l="0" r="0" t="0"/>
          <a:stretch/>
        </p:blipFill>
        <p:spPr>
          <a:xfrm>
            <a:off x="13475168" y="3795350"/>
            <a:ext cx="4130821" cy="4111411"/>
          </a:xfrm>
          <a:prstGeom prst="rect">
            <a:avLst/>
          </a:prstGeom>
          <a:noFill/>
          <a:ln>
            <a:noFill/>
          </a:ln>
        </p:spPr>
      </p:pic>
      <p:pic>
        <p:nvPicPr>
          <p:cNvPr id="109" name="Google Shape;109;p11"/>
          <p:cNvPicPr preferRelativeResize="0"/>
          <p:nvPr/>
        </p:nvPicPr>
        <p:blipFill rotWithShape="1">
          <a:blip r:embed="rId6">
            <a:alphaModFix/>
          </a:blip>
          <a:srcRect b="0" l="0" r="0" t="0"/>
          <a:stretch/>
        </p:blipFill>
        <p:spPr>
          <a:xfrm>
            <a:off x="16552036" y="3801792"/>
            <a:ext cx="3080520" cy="3066056"/>
          </a:xfrm>
          <a:prstGeom prst="rect">
            <a:avLst/>
          </a:prstGeom>
          <a:noFill/>
          <a:ln>
            <a:noFill/>
          </a:ln>
        </p:spPr>
      </p:pic>
      <p:sp>
        <p:nvSpPr>
          <p:cNvPr id="110" name="Google Shape;110;p11"/>
          <p:cNvSpPr txBox="1"/>
          <p:nvPr/>
        </p:nvSpPr>
        <p:spPr>
          <a:xfrm>
            <a:off x="7415428" y="3683375"/>
            <a:ext cx="3078900" cy="25836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s</a:t>
            </a:r>
            <a:endParaRPr b="1" i="0" sz="17000" u="none" cap="none" strike="noStrike">
              <a:solidFill>
                <a:srgbClr val="000000"/>
              </a:solidFill>
              <a:latin typeface="Poppins"/>
              <a:ea typeface="Poppins"/>
              <a:cs typeface="Poppins"/>
              <a:sym typeface="Poppins"/>
            </a:endParaRPr>
          </a:p>
        </p:txBody>
      </p:sp>
      <p:sp>
        <p:nvSpPr>
          <p:cNvPr id="111" name="Google Shape;111;p11"/>
          <p:cNvSpPr txBox="1"/>
          <p:nvPr/>
        </p:nvSpPr>
        <p:spPr>
          <a:xfrm>
            <a:off x="16757485" y="3180713"/>
            <a:ext cx="3078900" cy="25836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p</a:t>
            </a:r>
            <a:endParaRPr b="1" i="0" sz="17000" u="none" cap="none" strike="noStrike">
              <a:solidFill>
                <a:srgbClr val="000000"/>
              </a:solidFill>
              <a:latin typeface="Poppins"/>
              <a:ea typeface="Poppins"/>
              <a:cs typeface="Poppins"/>
              <a:sym typeface="Poppins"/>
            </a:endParaRPr>
          </a:p>
        </p:txBody>
      </p:sp>
      <p:sp>
        <p:nvSpPr>
          <p:cNvPr id="112" name="Google Shape;112;p11"/>
          <p:cNvSpPr txBox="1"/>
          <p:nvPr/>
        </p:nvSpPr>
        <p:spPr>
          <a:xfrm>
            <a:off x="13874008" y="3683375"/>
            <a:ext cx="3078900" cy="25836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i</a:t>
            </a:r>
            <a:endParaRPr b="1" i="0" sz="17000" u="none" cap="none" strike="noStrike">
              <a:solidFill>
                <a:srgbClr val="000000"/>
              </a:solidFill>
              <a:latin typeface="Poppins"/>
              <a:ea typeface="Poppins"/>
              <a:cs typeface="Poppins"/>
              <a:sym typeface="Poppins"/>
            </a:endParaRPr>
          </a:p>
        </p:txBody>
      </p:sp>
      <p:sp>
        <p:nvSpPr>
          <p:cNvPr id="113" name="Google Shape;113;p11"/>
          <p:cNvSpPr txBox="1"/>
          <p:nvPr/>
        </p:nvSpPr>
        <p:spPr>
          <a:xfrm>
            <a:off x="10793492" y="3683375"/>
            <a:ext cx="3078900" cy="25836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k</a:t>
            </a:r>
            <a:endParaRPr b="1" i="0" sz="17000" u="none" cap="none" strike="noStrike">
              <a:solidFill>
                <a:srgbClr val="000000"/>
              </a:solidFill>
              <a:latin typeface="Poppins"/>
              <a:ea typeface="Poppins"/>
              <a:cs typeface="Poppins"/>
              <a:sym typeface="Poppins"/>
            </a:endParaRPr>
          </a:p>
        </p:txBody>
      </p:sp>
      <p:sp>
        <p:nvSpPr>
          <p:cNvPr id="114" name="Google Shape;114;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sp>
        <p:nvSpPr>
          <p:cNvPr id="115" name="Google Shape;115;p11"/>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6" name="Google Shape;116;p11"/>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17" name="Google Shape;117;p11"/>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2"/>
          <p:cNvPicPr preferRelativeResize="0"/>
          <p:nvPr/>
        </p:nvPicPr>
        <p:blipFill rotWithShape="1">
          <a:blip r:embed="rId3">
            <a:alphaModFix/>
          </a:blip>
          <a:srcRect b="0" l="0" r="0" t="0"/>
          <a:stretch/>
        </p:blipFill>
        <p:spPr>
          <a:xfrm>
            <a:off x="7262877" y="3765289"/>
            <a:ext cx="4137702" cy="3138809"/>
          </a:xfrm>
          <a:prstGeom prst="rect">
            <a:avLst/>
          </a:prstGeom>
          <a:noFill/>
          <a:ln>
            <a:noFill/>
          </a:ln>
        </p:spPr>
      </p:pic>
      <p:pic>
        <p:nvPicPr>
          <p:cNvPr id="124" name="Google Shape;124;p12"/>
          <p:cNvPicPr preferRelativeResize="0"/>
          <p:nvPr/>
        </p:nvPicPr>
        <p:blipFill rotWithShape="1">
          <a:blip r:embed="rId4">
            <a:alphaModFix/>
          </a:blip>
          <a:srcRect b="0" l="0" r="0" t="0"/>
          <a:stretch/>
        </p:blipFill>
        <p:spPr>
          <a:xfrm>
            <a:off x="10348546" y="3777736"/>
            <a:ext cx="4137702" cy="4158095"/>
          </a:xfrm>
          <a:prstGeom prst="rect">
            <a:avLst/>
          </a:prstGeom>
          <a:noFill/>
          <a:ln>
            <a:noFill/>
          </a:ln>
        </p:spPr>
      </p:pic>
      <p:pic>
        <p:nvPicPr>
          <p:cNvPr id="125" name="Google Shape;125;p12"/>
          <p:cNvPicPr preferRelativeResize="0"/>
          <p:nvPr/>
        </p:nvPicPr>
        <p:blipFill rotWithShape="1">
          <a:blip r:embed="rId5">
            <a:alphaModFix/>
          </a:blip>
          <a:srcRect b="0" l="0" r="0" t="0"/>
          <a:stretch/>
        </p:blipFill>
        <p:spPr>
          <a:xfrm>
            <a:off x="13481289" y="3777736"/>
            <a:ext cx="4137702" cy="4158095"/>
          </a:xfrm>
          <a:prstGeom prst="rect">
            <a:avLst/>
          </a:prstGeom>
          <a:noFill/>
          <a:ln>
            <a:noFill/>
          </a:ln>
        </p:spPr>
      </p:pic>
      <p:pic>
        <p:nvPicPr>
          <p:cNvPr id="126" name="Google Shape;126;p12"/>
          <p:cNvPicPr preferRelativeResize="0"/>
          <p:nvPr/>
        </p:nvPicPr>
        <p:blipFill rotWithShape="1">
          <a:blip r:embed="rId6">
            <a:alphaModFix/>
          </a:blip>
          <a:srcRect b="0" l="0" r="0" t="0"/>
          <a:stretch/>
        </p:blipFill>
        <p:spPr>
          <a:xfrm>
            <a:off x="16563281" y="3784251"/>
            <a:ext cx="3085676" cy="3100887"/>
          </a:xfrm>
          <a:prstGeom prst="rect">
            <a:avLst/>
          </a:prstGeom>
          <a:noFill/>
          <a:ln>
            <a:noFill/>
          </a:ln>
        </p:spPr>
      </p:pic>
      <p:sp>
        <p:nvSpPr>
          <p:cNvPr id="127" name="Google Shape;127;p12"/>
          <p:cNvSpPr txBox="1"/>
          <p:nvPr/>
        </p:nvSpPr>
        <p:spPr>
          <a:xfrm>
            <a:off x="7334407" y="3587071"/>
            <a:ext cx="3085200" cy="26148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000" u="none" cap="none" strike="noStrike">
                <a:solidFill>
                  <a:schemeClr val="lt1"/>
                </a:solidFill>
                <a:latin typeface="Poppins"/>
                <a:ea typeface="Poppins"/>
                <a:cs typeface="Poppins"/>
                <a:sym typeface="Poppins"/>
              </a:rPr>
              <a:t>s</a:t>
            </a:r>
            <a:endParaRPr b="1" i="0" sz="16000" u="none" cap="none" strike="noStrike">
              <a:solidFill>
                <a:srgbClr val="000000"/>
              </a:solidFill>
              <a:latin typeface="Poppins"/>
              <a:ea typeface="Poppins"/>
              <a:cs typeface="Poppins"/>
              <a:sym typeface="Poppins"/>
            </a:endParaRPr>
          </a:p>
        </p:txBody>
      </p:sp>
      <p:sp>
        <p:nvSpPr>
          <p:cNvPr id="128" name="Google Shape;128;p12"/>
          <p:cNvSpPr txBox="1"/>
          <p:nvPr/>
        </p:nvSpPr>
        <p:spPr>
          <a:xfrm>
            <a:off x="17041787" y="3587071"/>
            <a:ext cx="3085200" cy="26148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000" u="none" cap="none" strike="noStrike">
                <a:solidFill>
                  <a:schemeClr val="lt1"/>
                </a:solidFill>
                <a:latin typeface="Poppins"/>
                <a:ea typeface="Poppins"/>
                <a:cs typeface="Poppins"/>
                <a:sym typeface="Poppins"/>
              </a:rPr>
              <a:t>m</a:t>
            </a:r>
            <a:endParaRPr b="1" i="0" sz="16000" u="none" cap="none" strike="noStrike">
              <a:solidFill>
                <a:srgbClr val="000000"/>
              </a:solidFill>
              <a:latin typeface="Poppins"/>
              <a:ea typeface="Poppins"/>
              <a:cs typeface="Poppins"/>
              <a:sym typeface="Poppins"/>
            </a:endParaRPr>
          </a:p>
        </p:txBody>
      </p:sp>
      <p:sp>
        <p:nvSpPr>
          <p:cNvPr id="129" name="Google Shape;129;p12"/>
          <p:cNvSpPr txBox="1"/>
          <p:nvPr/>
        </p:nvSpPr>
        <p:spPr>
          <a:xfrm>
            <a:off x="13803718" y="3587071"/>
            <a:ext cx="3085200" cy="26148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000" u="none" cap="none" strike="noStrike">
                <a:solidFill>
                  <a:schemeClr val="lt1"/>
                </a:solidFill>
                <a:latin typeface="Poppins"/>
                <a:ea typeface="Poppins"/>
                <a:cs typeface="Poppins"/>
                <a:sym typeface="Poppins"/>
              </a:rPr>
              <a:t>i</a:t>
            </a:r>
            <a:endParaRPr b="1" i="0" sz="16000" u="none" cap="none" strike="noStrike">
              <a:solidFill>
                <a:srgbClr val="000000"/>
              </a:solidFill>
              <a:latin typeface="Poppins"/>
              <a:ea typeface="Poppins"/>
              <a:cs typeface="Poppins"/>
              <a:sym typeface="Poppins"/>
            </a:endParaRPr>
          </a:p>
        </p:txBody>
      </p:sp>
      <p:sp>
        <p:nvSpPr>
          <p:cNvPr id="130" name="Google Shape;130;p12"/>
          <p:cNvSpPr txBox="1"/>
          <p:nvPr/>
        </p:nvSpPr>
        <p:spPr>
          <a:xfrm>
            <a:off x="10718071" y="3587071"/>
            <a:ext cx="3085200" cy="26148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000" u="none" cap="none" strike="noStrike">
                <a:solidFill>
                  <a:schemeClr val="lt1"/>
                </a:solidFill>
                <a:latin typeface="Poppins"/>
                <a:ea typeface="Poppins"/>
                <a:cs typeface="Poppins"/>
                <a:sym typeface="Poppins"/>
              </a:rPr>
              <a:t>k</a:t>
            </a:r>
            <a:endParaRPr b="1" i="0" sz="16000" u="none" cap="none" strike="noStrike">
              <a:solidFill>
                <a:srgbClr val="000000"/>
              </a:solidFill>
              <a:latin typeface="Poppins"/>
              <a:ea typeface="Poppins"/>
              <a:cs typeface="Poppins"/>
              <a:sym typeface="Poppins"/>
            </a:endParaRPr>
          </a:p>
        </p:txBody>
      </p:sp>
      <p:sp>
        <p:nvSpPr>
          <p:cNvPr id="131" name="Google Shape;131;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pic>
        <p:nvPicPr>
          <p:cNvPr id="132" name="Google Shape;132;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3"/>
          <p:cNvPicPr preferRelativeResize="0"/>
          <p:nvPr/>
        </p:nvPicPr>
        <p:blipFill rotWithShape="1">
          <a:blip r:embed="rId3">
            <a:alphaModFix/>
          </a:blip>
          <a:srcRect b="0" l="0" r="0" t="0"/>
          <a:stretch/>
        </p:blipFill>
        <p:spPr>
          <a:xfrm>
            <a:off x="7261625" y="3775336"/>
            <a:ext cx="4096558" cy="3112573"/>
          </a:xfrm>
          <a:prstGeom prst="rect">
            <a:avLst/>
          </a:prstGeom>
          <a:noFill/>
          <a:ln>
            <a:noFill/>
          </a:ln>
        </p:spPr>
      </p:pic>
      <p:pic>
        <p:nvPicPr>
          <p:cNvPr id="140" name="Google Shape;140;p13"/>
          <p:cNvPicPr preferRelativeResize="0"/>
          <p:nvPr/>
        </p:nvPicPr>
        <p:blipFill rotWithShape="1">
          <a:blip r:embed="rId4">
            <a:alphaModFix/>
          </a:blip>
          <a:srcRect b="0" l="0" r="0" t="0"/>
          <a:stretch/>
        </p:blipFill>
        <p:spPr>
          <a:xfrm>
            <a:off x="10316611" y="3787678"/>
            <a:ext cx="4096558" cy="4123331"/>
          </a:xfrm>
          <a:prstGeom prst="rect">
            <a:avLst/>
          </a:prstGeom>
          <a:noFill/>
          <a:ln>
            <a:noFill/>
          </a:ln>
        </p:spPr>
      </p:pic>
      <p:pic>
        <p:nvPicPr>
          <p:cNvPr id="141" name="Google Shape;141;p13"/>
          <p:cNvPicPr preferRelativeResize="0"/>
          <p:nvPr/>
        </p:nvPicPr>
        <p:blipFill rotWithShape="1">
          <a:blip r:embed="rId5">
            <a:alphaModFix/>
          </a:blip>
          <a:srcRect b="0" l="0" r="0" t="0"/>
          <a:stretch/>
        </p:blipFill>
        <p:spPr>
          <a:xfrm>
            <a:off x="13418203" y="3787678"/>
            <a:ext cx="4096558" cy="4123331"/>
          </a:xfrm>
          <a:prstGeom prst="rect">
            <a:avLst/>
          </a:prstGeom>
          <a:noFill/>
          <a:ln>
            <a:noFill/>
          </a:ln>
        </p:spPr>
      </p:pic>
      <p:pic>
        <p:nvPicPr>
          <p:cNvPr id="142" name="Google Shape;142;p13"/>
          <p:cNvPicPr preferRelativeResize="0"/>
          <p:nvPr/>
        </p:nvPicPr>
        <p:blipFill rotWithShape="1">
          <a:blip r:embed="rId6">
            <a:alphaModFix/>
          </a:blip>
          <a:srcRect b="0" l="0" r="0" t="0"/>
          <a:stretch/>
        </p:blipFill>
        <p:spPr>
          <a:xfrm>
            <a:off x="16469549" y="3794139"/>
            <a:ext cx="3055007" cy="3074959"/>
          </a:xfrm>
          <a:prstGeom prst="rect">
            <a:avLst/>
          </a:prstGeom>
          <a:noFill/>
          <a:ln>
            <a:noFill/>
          </a:ln>
        </p:spPr>
      </p:pic>
      <p:sp>
        <p:nvSpPr>
          <p:cNvPr id="143" name="Google Shape;143;p13"/>
          <p:cNvSpPr txBox="1"/>
          <p:nvPr/>
        </p:nvSpPr>
        <p:spPr>
          <a:xfrm>
            <a:off x="7332445" y="3598607"/>
            <a:ext cx="3053700" cy="2592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s</a:t>
            </a:r>
            <a:endParaRPr b="1" i="0" sz="17000" u="none" cap="none" strike="noStrike">
              <a:solidFill>
                <a:srgbClr val="000000"/>
              </a:solidFill>
              <a:latin typeface="Poppins"/>
              <a:ea typeface="Poppins"/>
              <a:cs typeface="Poppins"/>
              <a:sym typeface="Poppins"/>
            </a:endParaRPr>
          </a:p>
        </p:txBody>
      </p:sp>
      <p:sp>
        <p:nvSpPr>
          <p:cNvPr id="144" name="Google Shape;144;p13"/>
          <p:cNvSpPr txBox="1"/>
          <p:nvPr/>
        </p:nvSpPr>
        <p:spPr>
          <a:xfrm>
            <a:off x="16792412" y="3598607"/>
            <a:ext cx="3053700" cy="2592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d</a:t>
            </a:r>
            <a:endParaRPr b="1" i="0" sz="17000" u="none" cap="none" strike="noStrike">
              <a:solidFill>
                <a:srgbClr val="000000"/>
              </a:solidFill>
              <a:latin typeface="Poppins"/>
              <a:ea typeface="Poppins"/>
              <a:cs typeface="Poppins"/>
              <a:sym typeface="Poppins"/>
            </a:endParaRPr>
          </a:p>
        </p:txBody>
      </p:sp>
      <p:sp>
        <p:nvSpPr>
          <p:cNvPr id="145" name="Google Shape;145;p13"/>
          <p:cNvSpPr txBox="1"/>
          <p:nvPr/>
        </p:nvSpPr>
        <p:spPr>
          <a:xfrm>
            <a:off x="13737426" y="3598607"/>
            <a:ext cx="3053700" cy="2592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i</a:t>
            </a:r>
            <a:endParaRPr b="1" i="0" sz="17000" u="none" cap="none" strike="noStrike">
              <a:solidFill>
                <a:srgbClr val="000000"/>
              </a:solidFill>
              <a:latin typeface="Poppins"/>
              <a:ea typeface="Poppins"/>
              <a:cs typeface="Poppins"/>
              <a:sym typeface="Poppins"/>
            </a:endParaRPr>
          </a:p>
        </p:txBody>
      </p:sp>
      <p:sp>
        <p:nvSpPr>
          <p:cNvPr id="146" name="Google Shape;146;p13"/>
          <p:cNvSpPr txBox="1"/>
          <p:nvPr/>
        </p:nvSpPr>
        <p:spPr>
          <a:xfrm>
            <a:off x="10682463" y="3598607"/>
            <a:ext cx="3053700" cy="2592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k</a:t>
            </a:r>
            <a:endParaRPr b="1" i="0" sz="17000" u="none" cap="none" strike="noStrike">
              <a:solidFill>
                <a:srgbClr val="000000"/>
              </a:solidFill>
              <a:latin typeface="Poppins"/>
              <a:ea typeface="Poppins"/>
              <a:cs typeface="Poppins"/>
              <a:sym typeface="Poppins"/>
            </a:endParaRPr>
          </a:p>
        </p:txBody>
      </p:sp>
      <p:sp>
        <p:nvSpPr>
          <p:cNvPr id="147" name="Google Shape;147;p1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pic>
        <p:nvPicPr>
          <p:cNvPr id="148" name="Google Shape;148;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49" name="Google Shape;149;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14"/>
          <p:cNvGrpSpPr/>
          <p:nvPr/>
        </p:nvGrpSpPr>
        <p:grpSpPr>
          <a:xfrm>
            <a:off x="10265180" y="6362904"/>
            <a:ext cx="5833157" cy="3109759"/>
            <a:chOff x="5784675" y="818500"/>
            <a:chExt cx="2737800" cy="1941900"/>
          </a:xfrm>
        </p:grpSpPr>
        <p:sp>
          <p:nvSpPr>
            <p:cNvPr id="156" name="Google Shape;156;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7" name="Google Shape;157;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two</a:t>
              </a:r>
              <a:endParaRPr b="1" i="0" sz="11000" u="none" cap="none" strike="noStrike">
                <a:solidFill>
                  <a:schemeClr val="accent2"/>
                </a:solidFill>
                <a:latin typeface="Poppins"/>
                <a:ea typeface="Poppins"/>
                <a:cs typeface="Poppins"/>
                <a:sym typeface="Poppins"/>
              </a:endParaRPr>
            </a:p>
          </p:txBody>
        </p:sp>
      </p:grpSp>
      <p:grpSp>
        <p:nvGrpSpPr>
          <p:cNvPr id="158" name="Google Shape;158;p14"/>
          <p:cNvGrpSpPr/>
          <p:nvPr/>
        </p:nvGrpSpPr>
        <p:grpSpPr>
          <a:xfrm>
            <a:off x="10265195" y="2958187"/>
            <a:ext cx="5833157" cy="3109759"/>
            <a:chOff x="4316541" y="1073238"/>
            <a:chExt cx="2737800" cy="1941900"/>
          </a:xfrm>
        </p:grpSpPr>
        <p:sp>
          <p:nvSpPr>
            <p:cNvPr id="159" name="Google Shape;159;p14"/>
            <p:cNvSpPr/>
            <p:nvPr/>
          </p:nvSpPr>
          <p:spPr>
            <a:xfrm>
              <a:off x="4316541" y="1073238"/>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0" name="Google Shape;160;p14"/>
            <p:cNvSpPr/>
            <p:nvPr/>
          </p:nvSpPr>
          <p:spPr>
            <a:xfrm>
              <a:off x="4508401" y="1255655"/>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to</a:t>
              </a:r>
              <a:endParaRPr b="1" i="0" sz="11000" u="none" cap="none" strike="noStrike">
                <a:solidFill>
                  <a:schemeClr val="accent2"/>
                </a:solidFill>
                <a:latin typeface="Poppins"/>
                <a:ea typeface="Poppins"/>
                <a:cs typeface="Poppins"/>
                <a:sym typeface="Poppins"/>
              </a:endParaRPr>
            </a:p>
          </p:txBody>
        </p:sp>
      </p:grpSp>
      <p:sp>
        <p:nvSpPr>
          <p:cNvPr id="161" name="Google Shape;161;p14"/>
          <p:cNvSpPr/>
          <p:nvPr/>
        </p:nvSpPr>
        <p:spPr>
          <a:xfrm>
            <a:off x="13053548" y="3994811"/>
            <a:ext cx="914400" cy="1161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2" name="Google Shape;162;p14"/>
          <p:cNvSpPr/>
          <p:nvPr/>
        </p:nvSpPr>
        <p:spPr>
          <a:xfrm>
            <a:off x="12462546" y="7378763"/>
            <a:ext cx="2185500" cy="1252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3" name="Google Shape;163;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4" name="Google Shape;164;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65" name="Google Shape;165;p1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p:txBody>
      </p:sp>
      <p:sp>
        <p:nvSpPr>
          <p:cNvPr id="166" name="Google Shape;166;p14"/>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7" name="Google Shape;167;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ppt_w</p:attrName>
                                        </p:attrNameLst>
                                      </p:cBhvr>
                                      <p:tavLst>
                                        <p:tav fmla="" tm="0">
                                          <p:val>
                                            <p:strVal val="0"/>
                                          </p:val>
                                        </p:tav>
                                        <p:tav fmla="" tm="100000">
                                          <p:val>
                                            <p:strVal val="#ppt_w"/>
                                          </p:val>
                                        </p:tav>
                                      </p:tavLst>
                                    </p:anim>
                                    <p:anim calcmode="lin" valueType="num">
                                      <p:cBhvr additive="base">
                                        <p:cTn dur="1000"/>
                                        <p:tgtEl>
                                          <p:spTgt spid="1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