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Poppins Black"/>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378">
          <p15:clr>
            <a:srgbClr val="747775"/>
          </p15:clr>
        </p15:guide>
        <p15:guide id="7" pos="4735">
          <p15:clr>
            <a:srgbClr val="747775"/>
          </p15:clr>
        </p15:guide>
        <p15:guide id="8" pos="6963">
          <p15:clr>
            <a:srgbClr val="747775"/>
          </p15:clr>
        </p15:guide>
        <p15:guide id="9" pos="923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378"/>
        <p:guide pos="4735"/>
        <p:guide pos="6963"/>
        <p:guide pos="923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 name="Google Shape;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starting Unit 4. In this unit, we're going to learn how to read another kind of word. In Unit 1 you became proficient in reading vowel consonant words. In Unit 2, you became proficient in reading consonant vowel consonant words. In Unit 3 you became proficient in decoding the double consonant rule of consonant vowel consonant consonant. In Unit 4, we'll be exploring consonant consonant vowel consonant (CCVC) words that use a consonant blend. What is a consonant blend? A consonant blend is when two consonants are side by side. When you read them, you hear both of the letter sounds blended in the word. Remember that letters are either a vowel (a, e, i, o, u) or a consonant (other letters). Words in this unit will begin with two consonants, then have a vowel, and finish with a consonant. When we read CCVC words, we use the short vowel sound. For example, step is a CCVC word with a consonant blend, so we read the word /s/ /t/ /e/ /p/ = step.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CCVC words!</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blend is when you have 2 consonants next to one another in a word. When this happens, you make the sound of each consonant when reading the word.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scan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2 consonants, s-c. Next comes a vowel, a. It ends with another consonant, n. This is a CCVC word or closed syllable, because it ends with a consonant. Because it's a CCVC word, or a closed consonant, I know that I will use the short vowel sound for a, /a/. Now that I know what kind of word it is, and what vowel sound to use, I can blend the sounds together to read the word. /s/ /k/ /a/ /n/ = scan. Let's segment and blend the word together now.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scan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prod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2 consonants, /p/ and /r/. Next comes a vowel, o. It ends with another consonant, d. This is a CCVC word and a closed syllable, because it ends with a consonant. Because it's a CCVC word, or a closed consonant, I know that I will use the short vowel sound for o, /o/. Now that I know what kind of word it is, and what vowel sound to use, I can blend the sounds together to read the word. /p/ /r/ /o/ /d/ = prod. Let's blend it together now.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43" name="Google Shape;43;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4" name="Google Shape;44;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stop.</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/s/ /t/ /o/ /p/ = stop. Your turn.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stop</a:t>
            </a:r>
            <a:r>
              <a:rPr lang="en" sz="1200">
                <a:solidFill>
                  <a:schemeClr val="dk1"/>
                </a:solidFill>
                <a:latin typeface="Poppins"/>
                <a:ea typeface="Poppins"/>
                <a:cs typeface="Poppins"/>
                <a:sym typeface="Poppins"/>
              </a:rPr>
              <a:t>.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blog.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blog</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bran</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66" name="Google Shape;66;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7" name="Google Shape;67;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spin, blip, grab</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86" name="Google Shape;86;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7" name="Google Shape;87;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crab</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crab</a:t>
            </a:r>
            <a:r>
              <a:rPr lang="en" sz="1200">
                <a:solidFill>
                  <a:schemeClr val="dk1"/>
                </a:solidFill>
                <a:latin typeface="Poppins"/>
                <a:ea typeface="Poppins"/>
                <a:cs typeface="Poppins"/>
                <a:sym typeface="Poppins"/>
              </a:rPr>
              <a:t>? Let's listen to the sounds and match the sound to the correct letter. The word is "crab". I hear /k/ /r/ /a/ /b/ and I know that sound for /k/ = the letter c and the sound for /r/ = the letter r, and the sound for /a/ is the letter a, and the sound for /b/ is the letter b. We spell /k/ /r/ /a/ /b/ = c-r-a-b. Grab your </a:t>
            </a:r>
            <a:r>
              <a:rPr b="1" lang="en" sz="1200">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to write.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crab</a:t>
            </a:r>
            <a:r>
              <a:rPr lang="en" sz="1200">
                <a:solidFill>
                  <a:schemeClr val="dk1"/>
                </a:solidFill>
                <a:latin typeface="Poppins"/>
                <a:ea typeface="Poppins"/>
                <a:cs typeface="Poppins"/>
                <a:sym typeface="Poppins"/>
              </a:rPr>
              <a:t> we write the letters c-r-a-b. </a:t>
            </a:r>
            <a:endParaRPr b="1" sz="1200">
              <a:solidFill>
                <a:schemeClr val="dk1"/>
              </a:solidFill>
              <a:latin typeface="Poppins"/>
              <a:ea typeface="Poppins"/>
              <a:cs typeface="Poppins"/>
              <a:sym typeface="Poppins"/>
            </a:endParaRPr>
          </a:p>
        </p:txBody>
      </p:sp>
      <p:sp>
        <p:nvSpPr>
          <p:cNvPr id="96" name="Google Shape;9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7" name="Google Shape;9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ending sound. What would the word be if we changed the /b/ sound in crab, to the /m/ sound? /k/ /r/ /a/ /m/. Grab your </a:t>
            </a:r>
            <a:r>
              <a:rPr b="1" lang="en" sz="1200">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to write.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ending sound from /b/ in crab to /m/, we write the letters c-r-a-m for the word </a:t>
            </a:r>
            <a:r>
              <a:rPr i="1" lang="en" sz="1200">
                <a:solidFill>
                  <a:schemeClr val="dk1"/>
                </a:solidFill>
                <a:latin typeface="Poppins"/>
                <a:ea typeface="Poppins"/>
                <a:cs typeface="Poppins"/>
                <a:sym typeface="Poppins"/>
              </a:rPr>
              <a:t>cram</a:t>
            </a:r>
            <a:r>
              <a:rPr lang="en" sz="1200">
                <a:solidFill>
                  <a:schemeClr val="dk1"/>
                </a:solidFill>
                <a:latin typeface="Poppins"/>
                <a:ea typeface="Poppins"/>
                <a:cs typeface="Poppins"/>
                <a:sym typeface="Poppins"/>
              </a:rPr>
              <a:t>. Great thinking! Awesome job spelling words today!</a:t>
            </a:r>
            <a:endParaRPr sz="1200">
              <a:solidFill>
                <a:schemeClr val="dk1"/>
              </a:solidFill>
              <a:latin typeface="Poppins"/>
              <a:ea typeface="Poppins"/>
              <a:cs typeface="Poppins"/>
              <a:sym typeface="Poppins"/>
            </a:endParaRPr>
          </a:p>
        </p:txBody>
      </p:sp>
      <p:sp>
        <p:nvSpPr>
          <p:cNvPr id="113" name="Google Shape;113;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4" name="Google Shape;114;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isn't pronounced how you think it is.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was.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If we were trying to sound out this word, we'd notice that it's a CVC word and would use a short vowel sound /a/. We'd try /w/ /a/ /s/ = was. But, that's not a word! The a in this word has an unusual sound. It makes a short u sound /u/. W-a-s is pronounced /w/ /u/ /s/ = "was". Let's sound it out together.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we do this.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"was" into /w/ /u/ /s/. Students move a manipulative on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segment and blend.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was</a:t>
            </a:r>
            <a:endParaRPr b="1" sz="1200">
              <a:solidFill>
                <a:schemeClr val="dk1"/>
              </a:solidFill>
              <a:latin typeface="Poppins"/>
              <a:ea typeface="Poppins"/>
              <a:cs typeface="Poppins"/>
              <a:sym typeface="Poppins"/>
            </a:endParaRPr>
          </a:p>
        </p:txBody>
      </p:sp>
      <p:sp>
        <p:nvSpPr>
          <p:cNvPr id="129" name="Google Shape;129;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0" name="Google Shape;130;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 name="Shape 18"/>
        <p:cNvGrpSpPr/>
        <p:nvPr/>
      </p:nvGrpSpPr>
      <p:grpSpPr>
        <a:xfrm>
          <a:off x="0" y="0"/>
          <a:ext cx="0" cy="0"/>
          <a:chOff x="0" y="0"/>
          <a:chExt cx="0" cy="0"/>
        </a:xfrm>
      </p:grpSpPr>
      <p:sp>
        <p:nvSpPr>
          <p:cNvPr id="19" name="Google Shape;19;p5"/>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10" Type="http://schemas.openxmlformats.org/officeDocument/2006/relationships/image" Target="../media/image9.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7.png"/><Relationship Id="rId7" Type="http://schemas.openxmlformats.org/officeDocument/2006/relationships/image" Target="../media/image21.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7.png"/><Relationship Id="rId7" Type="http://schemas.openxmlformats.org/officeDocument/2006/relationships/image" Target="../media/image21.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b="0" l="0" r="0" t="0"/>
          <a:stretch/>
        </p:blipFill>
        <p:spPr>
          <a:xfrm>
            <a:off x="11146086" y="1879856"/>
            <a:ext cx="3335492" cy="8566875"/>
          </a:xfrm>
          <a:prstGeom prst="rect">
            <a:avLst/>
          </a:prstGeom>
          <a:noFill/>
          <a:ln>
            <a:noFill/>
          </a:ln>
        </p:spPr>
      </p:pic>
      <p:sp>
        <p:nvSpPr>
          <p:cNvPr id="25" name="Google Shape;25;p6"/>
          <p:cNvSpPr/>
          <p:nvPr/>
        </p:nvSpPr>
        <p:spPr>
          <a:xfrm>
            <a:off x="11873351" y="2693911"/>
            <a:ext cx="1872000" cy="22959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CCVC </a:t>
            </a:r>
            <a:endParaRPr b="1" i="0" sz="34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Words  </a:t>
            </a:r>
            <a:endParaRPr b="1" i="0" sz="3400" u="none" cap="none" strike="noStrike">
              <a:solidFill>
                <a:srgbClr val="FFFFFF"/>
              </a:solidFill>
              <a:latin typeface="Poppins"/>
              <a:ea typeface="Poppins"/>
              <a:cs typeface="Poppins"/>
              <a:sym typeface="Poppins"/>
            </a:endParaRPr>
          </a:p>
        </p:txBody>
      </p:sp>
      <p:sp>
        <p:nvSpPr>
          <p:cNvPr id="26" name="Google Shape;26;p6"/>
          <p:cNvSpPr txBox="1"/>
          <p:nvPr/>
        </p:nvSpPr>
        <p:spPr>
          <a:xfrm>
            <a:off x="11146086" y="5229030"/>
            <a:ext cx="3336000" cy="46161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6500" u="none" cap="none" strike="noStrike">
                <a:solidFill>
                  <a:schemeClr val="accent1"/>
                </a:solidFill>
                <a:highlight>
                  <a:schemeClr val="lt1"/>
                </a:highlight>
                <a:latin typeface="Poppins"/>
                <a:ea typeface="Poppins"/>
                <a:cs typeface="Poppins"/>
                <a:sym typeface="Poppins"/>
              </a:rPr>
              <a:t>st</a:t>
            </a:r>
            <a:r>
              <a:rPr b="1" i="0" lang="en" sz="6500" u="none" cap="none" strike="noStrike">
                <a:solidFill>
                  <a:srgbClr val="FF0000"/>
                </a:solidFill>
                <a:highlight>
                  <a:srgbClr val="FFFFFF"/>
                </a:highlight>
                <a:latin typeface="Poppins"/>
                <a:ea typeface="Poppins"/>
                <a:cs typeface="Poppins"/>
                <a:sym typeface="Poppins"/>
              </a:rPr>
              <a:t>e</a:t>
            </a:r>
            <a:r>
              <a:rPr b="1" i="0" lang="en" sz="6500" u="none" cap="none" strike="noStrike">
                <a:solidFill>
                  <a:schemeClr val="accent1"/>
                </a:solidFill>
                <a:highlight>
                  <a:srgbClr val="FFFFFF"/>
                </a:highlight>
                <a:latin typeface="Poppins"/>
                <a:ea typeface="Poppins"/>
                <a:cs typeface="Poppins"/>
                <a:sym typeface="Poppins"/>
              </a:rPr>
              <a:t>p</a:t>
            </a:r>
            <a:r>
              <a:rPr b="1" i="0" lang="en" sz="6500" u="none" cap="none" strike="noStrike">
                <a:solidFill>
                  <a:srgbClr val="242424"/>
                </a:solidFill>
                <a:highlight>
                  <a:srgbClr val="FFFFFF"/>
                </a:highlight>
                <a:latin typeface="Poppins"/>
                <a:ea typeface="Poppins"/>
                <a:cs typeface="Poppins"/>
                <a:sym typeface="Poppins"/>
              </a:rPr>
              <a:t> </a:t>
            </a:r>
            <a:endParaRPr b="1" i="0" sz="6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300"/>
              <a:buFont typeface="Arial"/>
              <a:buNone/>
            </a:pPr>
            <a:r>
              <a:rPr b="1" i="0" lang="en" sz="3500" u="none" cap="none" strike="noStrike">
                <a:solidFill>
                  <a:schemeClr val="dk1"/>
                </a:solidFill>
                <a:highlight>
                  <a:schemeClr val="lt1"/>
                </a:highlight>
                <a:latin typeface="Poppins"/>
                <a:ea typeface="Poppins"/>
                <a:cs typeface="Poppins"/>
                <a:sym typeface="Poppins"/>
              </a:rPr>
              <a:t>/</a:t>
            </a:r>
            <a:r>
              <a:rPr b="1" i="0" lang="en" sz="3500" u="none" cap="none" strike="noStrike">
                <a:solidFill>
                  <a:schemeClr val="accent1"/>
                </a:solidFill>
                <a:highlight>
                  <a:schemeClr val="lt1"/>
                </a:highlight>
                <a:latin typeface="Poppins"/>
                <a:ea typeface="Poppins"/>
                <a:cs typeface="Poppins"/>
                <a:sym typeface="Poppins"/>
              </a:rPr>
              <a:t>s</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chemeClr val="accent1"/>
                </a:solidFill>
                <a:highlight>
                  <a:schemeClr val="lt1"/>
                </a:highlight>
                <a:latin typeface="Poppins"/>
                <a:ea typeface="Poppins"/>
                <a:cs typeface="Poppins"/>
                <a:sym typeface="Poppins"/>
              </a:rPr>
              <a:t>t</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rgbClr val="242424"/>
                </a:solidFill>
                <a:highlight>
                  <a:srgbClr val="FFFFFF"/>
                </a:highlight>
                <a:latin typeface="Poppins"/>
                <a:ea typeface="Poppins"/>
                <a:cs typeface="Poppins"/>
                <a:sym typeface="Poppins"/>
              </a:rPr>
              <a:t>/</a:t>
            </a:r>
            <a:r>
              <a:rPr b="1" i="0" lang="en" sz="3500" u="none" cap="none" strike="noStrike">
                <a:solidFill>
                  <a:srgbClr val="FF0000"/>
                </a:solidFill>
                <a:highlight>
                  <a:srgbClr val="FFFFFF"/>
                </a:highlight>
                <a:latin typeface="Poppins"/>
                <a:ea typeface="Poppins"/>
                <a:cs typeface="Poppins"/>
                <a:sym typeface="Poppins"/>
              </a:rPr>
              <a:t>ĕ</a:t>
            </a:r>
            <a:r>
              <a:rPr b="1" i="0" lang="en" sz="3500" u="none" cap="none" strike="noStrike">
                <a:solidFill>
                  <a:srgbClr val="242424"/>
                </a:solidFill>
                <a:highlight>
                  <a:srgbClr val="FFFFFF"/>
                </a:highlight>
                <a:latin typeface="Poppins"/>
                <a:ea typeface="Poppins"/>
                <a:cs typeface="Poppins"/>
                <a:sym typeface="Poppins"/>
              </a:rPr>
              <a:t>/ /</a:t>
            </a:r>
            <a:r>
              <a:rPr b="1" i="0" lang="en" sz="3500" u="none" cap="none" strike="noStrike">
                <a:solidFill>
                  <a:srgbClr val="006FB6"/>
                </a:solidFill>
                <a:highlight>
                  <a:srgbClr val="FFFFFF"/>
                </a:highlight>
                <a:latin typeface="Poppins"/>
                <a:ea typeface="Poppins"/>
                <a:cs typeface="Poppins"/>
                <a:sym typeface="Poppins"/>
              </a:rPr>
              <a:t>p</a:t>
            </a:r>
            <a:r>
              <a:rPr b="1" i="0" lang="en" sz="3500" u="none" cap="none" strike="noStrike">
                <a:solidFill>
                  <a:srgbClr val="242424"/>
                </a:solidFill>
                <a:highlight>
                  <a:srgbClr val="FFFFFF"/>
                </a:highlight>
                <a:latin typeface="Poppins"/>
                <a:ea typeface="Poppins"/>
                <a:cs typeface="Poppins"/>
                <a:sym typeface="Poppins"/>
              </a:rPr>
              <a:t>/</a:t>
            </a:r>
            <a:r>
              <a:rPr b="1" i="0" lang="en" sz="3000" u="none" cap="none" strike="noStrike">
                <a:solidFill>
                  <a:srgbClr val="242424"/>
                </a:solidFill>
                <a:highlight>
                  <a:srgbClr val="FFFFFF"/>
                </a:highlight>
                <a:latin typeface="Poppins"/>
                <a:ea typeface="Poppins"/>
                <a:cs typeface="Poppins"/>
                <a:sym typeface="Poppins"/>
              </a:rPr>
              <a:t> </a:t>
            </a:r>
            <a:endParaRPr b="1" i="0" sz="3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300"/>
              <a:buFont typeface="Arial"/>
              <a:buNone/>
            </a:pPr>
            <a:r>
              <a:rPr b="1" i="0" lang="en" sz="55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st</a:t>
            </a:r>
            <a:r>
              <a:rPr b="1" i="0" lang="en" sz="5500" u="none" cap="none" strike="noStrike">
                <a:solidFill>
                  <a:srgbClr val="FF0000"/>
                </a:solidFill>
                <a:highlight>
                  <a:srgbClr val="FFFFFF"/>
                </a:highlight>
                <a:latin typeface="Poppins"/>
                <a:ea typeface="Poppins"/>
                <a:cs typeface="Poppins"/>
                <a:sym typeface="Poppins"/>
              </a:rPr>
              <a:t>e</a:t>
            </a:r>
            <a:r>
              <a:rPr b="1" i="0" lang="en" sz="5500" u="none" cap="none" strike="noStrike">
                <a:solidFill>
                  <a:srgbClr val="006FB6"/>
                </a:solidFill>
                <a:highlight>
                  <a:srgbClr val="FFFFFF"/>
                </a:highlight>
                <a:latin typeface="Poppins"/>
                <a:ea typeface="Poppins"/>
                <a:cs typeface="Poppins"/>
                <a:sym typeface="Poppins"/>
              </a:rPr>
              <a:t>p</a:t>
            </a:r>
            <a:r>
              <a:rPr b="1" i="0" lang="en" sz="4500" u="none" cap="none" strike="noStrike">
                <a:solidFill>
                  <a:srgbClr val="006FB6"/>
                </a:solidFill>
                <a:highlight>
                  <a:srgbClr val="FFFFFF"/>
                </a:highlight>
                <a:latin typeface="Poppins"/>
                <a:ea typeface="Poppins"/>
                <a:cs typeface="Poppins"/>
                <a:sym typeface="Poppins"/>
              </a:rPr>
              <a:t> </a:t>
            </a:r>
            <a:endParaRPr b="1" i="0" sz="45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pic>
        <p:nvPicPr>
          <p:cNvPr id="27" name="Google Shape;27;p6"/>
          <p:cNvPicPr preferRelativeResize="0"/>
          <p:nvPr/>
        </p:nvPicPr>
        <p:blipFill rotWithShape="1">
          <a:blip r:embed="rId4">
            <a:alphaModFix/>
          </a:blip>
          <a:srcRect b="0" l="0" r="0" t="0"/>
          <a:stretch/>
        </p:blipFill>
        <p:spPr>
          <a:xfrm>
            <a:off x="14667974" y="2259634"/>
            <a:ext cx="3513287" cy="3587057"/>
          </a:xfrm>
          <a:prstGeom prst="rect">
            <a:avLst/>
          </a:prstGeom>
          <a:noFill/>
          <a:ln>
            <a:noFill/>
          </a:ln>
        </p:spPr>
      </p:pic>
      <p:sp>
        <p:nvSpPr>
          <p:cNvPr id="28" name="Google Shape;28;p6"/>
          <p:cNvSpPr/>
          <p:nvPr/>
        </p:nvSpPr>
        <p:spPr>
          <a:xfrm>
            <a:off x="11519233" y="5497825"/>
            <a:ext cx="2592000" cy="1083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29" name="Google Shape;29;p6"/>
          <p:cNvPicPr preferRelativeResize="0"/>
          <p:nvPr/>
        </p:nvPicPr>
        <p:blipFill rotWithShape="1">
          <a:blip r:embed="rId5">
            <a:alphaModFix/>
          </a:blip>
          <a:srcRect b="0" l="0" r="0" t="0"/>
          <a:stretch/>
        </p:blipFill>
        <p:spPr>
          <a:xfrm>
            <a:off x="7500310" y="2259636"/>
            <a:ext cx="3445316" cy="3587057"/>
          </a:xfrm>
          <a:prstGeom prst="rect">
            <a:avLst/>
          </a:prstGeom>
          <a:noFill/>
          <a:ln>
            <a:noFill/>
          </a:ln>
        </p:spPr>
      </p:pic>
      <p:sp>
        <p:nvSpPr>
          <p:cNvPr id="30" name="Google Shape;30;p6"/>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p:txBody>
      </p:sp>
      <p:grpSp>
        <p:nvGrpSpPr>
          <p:cNvPr id="31" name="Google Shape;31;p6"/>
          <p:cNvGrpSpPr/>
          <p:nvPr/>
        </p:nvGrpSpPr>
        <p:grpSpPr>
          <a:xfrm>
            <a:off x="599448" y="3308558"/>
            <a:ext cx="2489999" cy="2588607"/>
            <a:chOff x="599452" y="3110429"/>
            <a:chExt cx="2680589" cy="2786745"/>
          </a:xfrm>
        </p:grpSpPr>
        <p:sp>
          <p:nvSpPr>
            <p:cNvPr id="32" name="Google Shape;32;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6"/>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34" name="Google Shape;34;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6"/>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37" name="Google Shape;37;p6"/>
          <p:cNvPicPr preferRelativeResize="0"/>
          <p:nvPr/>
        </p:nvPicPr>
        <p:blipFill rotWithShape="1">
          <a:blip r:embed="rId7">
            <a:alphaModFix/>
          </a:blip>
          <a:srcRect b="514" l="0" r="0" t="514"/>
          <a:stretch/>
        </p:blipFill>
        <p:spPr>
          <a:xfrm>
            <a:off x="13756246" y="6247710"/>
            <a:ext cx="3445327" cy="3587042"/>
          </a:xfrm>
          <a:prstGeom prst="rect">
            <a:avLst/>
          </a:prstGeom>
          <a:noFill/>
          <a:ln>
            <a:noFill/>
          </a:ln>
        </p:spPr>
      </p:pic>
      <p:pic>
        <p:nvPicPr>
          <p:cNvPr id="38" name="Google Shape;38;p6"/>
          <p:cNvPicPr preferRelativeResize="0"/>
          <p:nvPr/>
        </p:nvPicPr>
        <p:blipFill rotWithShape="1">
          <a:blip r:embed="rId8">
            <a:alphaModFix/>
          </a:blip>
          <a:srcRect b="0" l="0" r="0" t="0"/>
          <a:stretch/>
        </p:blipFill>
        <p:spPr>
          <a:xfrm>
            <a:off x="8596687" y="6273361"/>
            <a:ext cx="3445316" cy="3535793"/>
          </a:xfrm>
          <a:prstGeom prst="rect">
            <a:avLst/>
          </a:prstGeom>
          <a:noFill/>
          <a:ln>
            <a:noFill/>
          </a:ln>
        </p:spPr>
      </p:pic>
      <p:pic>
        <p:nvPicPr>
          <p:cNvPr id="39" name="Google Shape;39;p6"/>
          <p:cNvPicPr preferRelativeResize="0"/>
          <p:nvPr/>
        </p:nvPicPr>
        <p:blipFill rotWithShape="1">
          <a:blip r:embed="rId9">
            <a:alphaModFix/>
          </a:blip>
          <a:srcRect b="0" l="0" r="0" t="0"/>
          <a:stretch/>
        </p:blipFill>
        <p:spPr>
          <a:xfrm>
            <a:off x="11038126" y="2260787"/>
            <a:ext cx="3445308" cy="3584710"/>
          </a:xfrm>
          <a:prstGeom prst="rect">
            <a:avLst/>
          </a:prstGeom>
          <a:noFill/>
          <a:ln>
            <a:noFill/>
          </a:ln>
        </p:spPr>
      </p:pic>
      <p:pic>
        <p:nvPicPr>
          <p:cNvPr id="40" name="Google Shape;40;p6"/>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par>
                                <p:cTn fill="hold" nodeType="withEffect" presetClass="exit" presetID="1" presetSubtype="0">
                                  <p:stCondLst>
                                    <p:cond delay="0"/>
                                  </p:stCondLst>
                                  <p:childTnLst>
                                    <p:set>
                                      <p:cBhvr>
                                        <p:cTn dur="1" fill="hold">
                                          <p:stCondLst>
                                            <p:cond delay="1"/>
                                          </p:stCondLst>
                                        </p:cTn>
                                        <p:tgtEl>
                                          <p:spTgt spid="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1000"/>
                                        <p:tgtEl>
                                          <p:spTgt spid="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
                                        </p:tgtEl>
                                        <p:attrNameLst>
                                          <p:attrName>style.visibility</p:attrName>
                                        </p:attrNameLst>
                                      </p:cBhvr>
                                      <p:to>
                                        <p:strVal val="visible"/>
                                      </p:to>
                                    </p:set>
                                    <p:animEffect filter="fade" transition="in">
                                      <p:cBhvr>
                                        <p:cTn dur="1000"/>
                                        <p:tgtEl>
                                          <p:spTgt spid="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pic>
        <p:nvPicPr>
          <p:cNvPr id="46" name="Google Shape;46;p7"/>
          <p:cNvPicPr preferRelativeResize="0"/>
          <p:nvPr/>
        </p:nvPicPr>
        <p:blipFill rotWithShape="1">
          <a:blip r:embed="rId3">
            <a:alphaModFix/>
          </a:blip>
          <a:srcRect b="0" l="0" r="0" t="0"/>
          <a:stretch/>
        </p:blipFill>
        <p:spPr>
          <a:xfrm rot="5400000">
            <a:off x="6940337" y="2197537"/>
            <a:ext cx="10073950" cy="7033876"/>
          </a:xfrm>
          <a:prstGeom prst="rect">
            <a:avLst/>
          </a:prstGeom>
          <a:noFill/>
          <a:ln>
            <a:noFill/>
          </a:ln>
        </p:spPr>
      </p:pic>
      <p:sp>
        <p:nvSpPr>
          <p:cNvPr id="47" name="Google Shape;47;p7"/>
          <p:cNvSpPr txBox="1"/>
          <p:nvPr/>
        </p:nvSpPr>
        <p:spPr>
          <a:xfrm>
            <a:off x="9410756" y="1906574"/>
            <a:ext cx="51330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3800" u="none" cap="none" strike="noStrike">
                <a:solidFill>
                  <a:schemeClr val="lt1"/>
                </a:solidFill>
                <a:latin typeface="Poppins"/>
                <a:ea typeface="Poppins"/>
                <a:cs typeface="Poppins"/>
                <a:sym typeface="Poppins"/>
              </a:rPr>
              <a:t>scan</a:t>
            </a:r>
            <a:endParaRPr b="1" i="0" sz="13800" u="none" cap="none" strike="noStrike">
              <a:solidFill>
                <a:schemeClr val="lt1"/>
              </a:solidFill>
              <a:latin typeface="Poppins"/>
              <a:ea typeface="Poppins"/>
              <a:cs typeface="Poppins"/>
              <a:sym typeface="Poppins"/>
            </a:endParaRPr>
          </a:p>
        </p:txBody>
      </p:sp>
      <p:sp>
        <p:nvSpPr>
          <p:cNvPr id="48" name="Google Shape;48;p7"/>
          <p:cNvSpPr txBox="1"/>
          <p:nvPr/>
        </p:nvSpPr>
        <p:spPr>
          <a:xfrm>
            <a:off x="973002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3800" u="none" cap="none" strike="noStrike">
                <a:solidFill>
                  <a:schemeClr val="lt1"/>
                </a:solidFill>
                <a:latin typeface="Poppins"/>
                <a:ea typeface="Poppins"/>
                <a:cs typeface="Poppins"/>
                <a:sym typeface="Poppins"/>
              </a:rPr>
              <a:t>prod</a:t>
            </a:r>
            <a:endParaRPr b="1" i="0" sz="13800" u="none" cap="none" strike="noStrike">
              <a:solidFill>
                <a:schemeClr val="lt1"/>
              </a:solidFill>
              <a:latin typeface="Poppins"/>
              <a:ea typeface="Poppins"/>
              <a:cs typeface="Poppins"/>
              <a:sym typeface="Poppins"/>
            </a:endParaRPr>
          </a:p>
        </p:txBody>
      </p:sp>
      <p:sp>
        <p:nvSpPr>
          <p:cNvPr id="49" name="Google Shape;49;p7"/>
          <p:cNvSpPr/>
          <p:nvPr/>
        </p:nvSpPr>
        <p:spPr>
          <a:xfrm>
            <a:off x="9968093"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0" name="Google Shape;50;p7"/>
          <p:cNvSpPr/>
          <p:nvPr/>
        </p:nvSpPr>
        <p:spPr>
          <a:xfrm>
            <a:off x="10968252"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1" name="Google Shape;51;p7"/>
          <p:cNvSpPr/>
          <p:nvPr/>
        </p:nvSpPr>
        <p:spPr>
          <a:xfrm>
            <a:off x="12099858"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2" name="Google Shape;52;p7"/>
          <p:cNvSpPr/>
          <p:nvPr/>
        </p:nvSpPr>
        <p:spPr>
          <a:xfrm>
            <a:off x="9968093"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3" name="Google Shape;53;p7"/>
          <p:cNvSpPr/>
          <p:nvPr/>
        </p:nvSpPr>
        <p:spPr>
          <a:xfrm>
            <a:off x="11177459"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4" name="Google Shape;54;p7"/>
          <p:cNvSpPr/>
          <p:nvPr/>
        </p:nvSpPr>
        <p:spPr>
          <a:xfrm>
            <a:off x="12250159"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5" name="Google Shape;55;p7"/>
          <p:cNvSpPr/>
          <p:nvPr/>
        </p:nvSpPr>
        <p:spPr>
          <a:xfrm>
            <a:off x="97300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6" name="Google Shape;56;p7"/>
          <p:cNvSpPr/>
          <p:nvPr/>
        </p:nvSpPr>
        <p:spPr>
          <a:xfrm>
            <a:off x="9730022" y="8960166"/>
            <a:ext cx="4329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7" name="Google Shape;57;p7"/>
          <p:cNvSpPr/>
          <p:nvPr/>
        </p:nvSpPr>
        <p:spPr>
          <a:xfrm>
            <a:off x="13345151"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8" name="Google Shape;58;p7"/>
          <p:cNvSpPr/>
          <p:nvPr/>
        </p:nvSpPr>
        <p:spPr>
          <a:xfrm>
            <a:off x="13322886"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9" name="Google Shape;59;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p:txBody>
      </p:sp>
      <p:sp>
        <p:nvSpPr>
          <p:cNvPr id="60" name="Google Shape;60;p7"/>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1" name="Google Shape;61;p7"/>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62" name="Google Shape;62;p7"/>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63" name="Google Shape;63;p7"/>
          <p:cNvSpPr txBox="1"/>
          <p:nvPr/>
        </p:nvSpPr>
        <p:spPr>
          <a:xfrm>
            <a:off x="610325" y="5924326"/>
            <a:ext cx="5979600" cy="3731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the words smoothly!</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grpSp>
        <p:nvGrpSpPr>
          <p:cNvPr id="69" name="Google Shape;69;p8"/>
          <p:cNvGrpSpPr/>
          <p:nvPr/>
        </p:nvGrpSpPr>
        <p:grpSpPr>
          <a:xfrm>
            <a:off x="7790395" y="3063423"/>
            <a:ext cx="4384039" cy="2952853"/>
            <a:chOff x="5784675" y="818500"/>
            <a:chExt cx="2737800" cy="1941900"/>
          </a:xfrm>
        </p:grpSpPr>
        <p:sp>
          <p:nvSpPr>
            <p:cNvPr id="70" name="Google Shape;70;p8"/>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stop</a:t>
              </a:r>
              <a:endParaRPr b="1" i="0" sz="10600" u="none" cap="none" strike="noStrike">
                <a:solidFill>
                  <a:schemeClr val="accent1"/>
                </a:solidFill>
                <a:latin typeface="Poppins"/>
                <a:ea typeface="Poppins"/>
                <a:cs typeface="Poppins"/>
                <a:sym typeface="Poppins"/>
              </a:endParaRPr>
            </a:p>
          </p:txBody>
        </p:sp>
      </p:grpSp>
      <p:grpSp>
        <p:nvGrpSpPr>
          <p:cNvPr id="72" name="Google Shape;72;p8"/>
          <p:cNvGrpSpPr/>
          <p:nvPr/>
        </p:nvGrpSpPr>
        <p:grpSpPr>
          <a:xfrm>
            <a:off x="14877554" y="3063423"/>
            <a:ext cx="4384039" cy="2952853"/>
            <a:chOff x="5784675" y="907452"/>
            <a:chExt cx="2737800" cy="1941900"/>
          </a:xfrm>
        </p:grpSpPr>
        <p:sp>
          <p:nvSpPr>
            <p:cNvPr id="73" name="Google Shape;73;p8"/>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8"/>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blog</a:t>
              </a:r>
              <a:endParaRPr b="1" i="0" sz="10600" u="none" cap="none" strike="noStrike">
                <a:solidFill>
                  <a:schemeClr val="accent1"/>
                </a:solidFill>
                <a:latin typeface="Poppins"/>
                <a:ea typeface="Poppins"/>
                <a:cs typeface="Poppins"/>
                <a:sym typeface="Poppins"/>
              </a:endParaRPr>
            </a:p>
          </p:txBody>
        </p:sp>
      </p:grpSp>
      <p:grpSp>
        <p:nvGrpSpPr>
          <p:cNvPr id="75" name="Google Shape;75;p8"/>
          <p:cNvGrpSpPr/>
          <p:nvPr/>
        </p:nvGrpSpPr>
        <p:grpSpPr>
          <a:xfrm>
            <a:off x="10703138" y="6438989"/>
            <a:ext cx="4384039" cy="2952853"/>
            <a:chOff x="5784675" y="818500"/>
            <a:chExt cx="2737800" cy="1941900"/>
          </a:xfrm>
        </p:grpSpPr>
        <p:sp>
          <p:nvSpPr>
            <p:cNvPr id="76" name="Google Shape;76;p8"/>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bran</a:t>
              </a:r>
              <a:endParaRPr b="1" i="0" sz="10600" u="none" cap="none" strike="noStrike">
                <a:solidFill>
                  <a:schemeClr val="accent1"/>
                </a:solidFill>
                <a:latin typeface="Poppins"/>
                <a:ea typeface="Poppins"/>
                <a:cs typeface="Poppins"/>
                <a:sym typeface="Poppins"/>
              </a:endParaRPr>
            </a:p>
          </p:txBody>
        </p:sp>
      </p:grpSp>
      <p:sp>
        <p:nvSpPr>
          <p:cNvPr id="78" name="Google Shape;78;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p:txBody>
      </p:sp>
      <p:sp>
        <p:nvSpPr>
          <p:cNvPr id="79" name="Google Shape;79;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0" name="Google Shape;80;p8"/>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1" name="Google Shape;81;p8"/>
          <p:cNvSpPr txBox="1"/>
          <p:nvPr/>
        </p:nvSpPr>
        <p:spPr>
          <a:xfrm>
            <a:off x="610316" y="6129542"/>
            <a:ext cx="60426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pic>
        <p:nvPicPr>
          <p:cNvPr id="82" name="Google Shape;82;p8"/>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3" name="Google Shape;83;p8"/>
          <p:cNvPicPr preferRelativeResize="0"/>
          <p:nvPr/>
        </p:nvPicPr>
        <p:blipFill rotWithShape="1">
          <a:blip r:embed="rId5">
            <a:alphaModFix/>
          </a:blip>
          <a:srcRect b="0" l="0" r="0" t="0"/>
          <a:stretch/>
        </p:blipFill>
        <p:spPr>
          <a:xfrm>
            <a:off x="16174150" y="91868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ppt_w</p:attrName>
                                        </p:attrNameLst>
                                      </p:cBhvr>
                                      <p:tavLst>
                                        <p:tav fmla="" tm="0">
                                          <p:val>
                                            <p:strVal val="0"/>
                                          </p:val>
                                        </p:tav>
                                        <p:tav fmla="" tm="100000">
                                          <p:val>
                                            <p:strVal val="#ppt_w"/>
                                          </p:val>
                                        </p:tav>
                                      </p:tavLst>
                                    </p:anim>
                                    <p:anim calcmode="lin" valueType="num">
                                      <p:cBhvr additive="base">
                                        <p:cTn dur="1000"/>
                                        <p:tgtEl>
                                          <p:spTgt spid="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ppt_w</p:attrName>
                                        </p:attrNameLst>
                                      </p:cBhvr>
                                      <p:tavLst>
                                        <p:tav fmla="" tm="0">
                                          <p:val>
                                            <p:strVal val="0"/>
                                          </p:val>
                                        </p:tav>
                                        <p:tav fmla="" tm="100000">
                                          <p:val>
                                            <p:strVal val="#ppt_w"/>
                                          </p:val>
                                        </p:tav>
                                      </p:tavLst>
                                    </p:anim>
                                    <p:anim calcmode="lin" valueType="num">
                                      <p:cBhvr additive="base">
                                        <p:cTn dur="1000"/>
                                        <p:tgtEl>
                                          <p:spTgt spid="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9"/>
          <p:cNvSpPr txBox="1"/>
          <p:nvPr/>
        </p:nvSpPr>
        <p:spPr>
          <a:xfrm>
            <a:off x="6561649" y="3158472"/>
            <a:ext cx="13496100" cy="7925400"/>
          </a:xfrm>
          <a:prstGeom prst="rect">
            <a:avLst/>
          </a:prstGeom>
          <a:noFill/>
          <a:ln>
            <a:noFill/>
          </a:ln>
        </p:spPr>
        <p:txBody>
          <a:bodyPr anchorCtr="0" anchor="t" bIns="201050" lIns="201050" spcFirstLastPara="1" rIns="201050" wrap="square" tIns="201050">
            <a:noAutofit/>
          </a:bodyPr>
          <a:lstStyle/>
          <a:p>
            <a:pPr indent="100330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spin       blip</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				       		grab</a:t>
            </a:r>
            <a:endParaRPr b="1" i="0" sz="12100" u="none" cap="none" strike="noStrike">
              <a:solidFill>
                <a:schemeClr val="accent1"/>
              </a:solidFill>
              <a:latin typeface="Poppins"/>
              <a:ea typeface="Poppins"/>
              <a:cs typeface="Poppins"/>
              <a:sym typeface="Poppins"/>
            </a:endParaRPr>
          </a:p>
          <a:p>
            <a:pPr indent="1003300" lvl="1" marL="4025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90" name="Google Shape;90;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p:txBody>
      </p:sp>
      <p:sp>
        <p:nvSpPr>
          <p:cNvPr id="91" name="Google Shape;91;p9"/>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92" name="Google Shape;92;p9"/>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93" name="Google Shape;93;p9"/>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pic>
        <p:nvPicPr>
          <p:cNvPr id="99" name="Google Shape;99;p10"/>
          <p:cNvPicPr preferRelativeResize="0"/>
          <p:nvPr/>
        </p:nvPicPr>
        <p:blipFill rotWithShape="1">
          <a:blip r:embed="rId3">
            <a:alphaModFix/>
          </a:blip>
          <a:srcRect b="0" l="0" r="0" t="0"/>
          <a:stretch/>
        </p:blipFill>
        <p:spPr>
          <a:xfrm>
            <a:off x="7283350" y="3851133"/>
            <a:ext cx="4077496" cy="3025445"/>
          </a:xfrm>
          <a:prstGeom prst="rect">
            <a:avLst/>
          </a:prstGeom>
          <a:noFill/>
          <a:ln>
            <a:noFill/>
          </a:ln>
        </p:spPr>
      </p:pic>
      <p:pic>
        <p:nvPicPr>
          <p:cNvPr id="100" name="Google Shape;100;p10"/>
          <p:cNvPicPr preferRelativeResize="0"/>
          <p:nvPr/>
        </p:nvPicPr>
        <p:blipFill rotWithShape="1">
          <a:blip r:embed="rId4">
            <a:alphaModFix/>
          </a:blip>
          <a:srcRect b="0" l="0" r="0" t="0"/>
          <a:stretch/>
        </p:blipFill>
        <p:spPr>
          <a:xfrm>
            <a:off x="10324123" y="3863131"/>
            <a:ext cx="4077496" cy="4007946"/>
          </a:xfrm>
          <a:prstGeom prst="rect">
            <a:avLst/>
          </a:prstGeom>
          <a:noFill/>
          <a:ln>
            <a:noFill/>
          </a:ln>
        </p:spPr>
      </p:pic>
      <p:pic>
        <p:nvPicPr>
          <p:cNvPr id="101" name="Google Shape;101;p10"/>
          <p:cNvPicPr preferRelativeResize="0"/>
          <p:nvPr/>
        </p:nvPicPr>
        <p:blipFill rotWithShape="1">
          <a:blip r:embed="rId5">
            <a:alphaModFix/>
          </a:blip>
          <a:srcRect b="0" l="0" r="0" t="0"/>
          <a:stretch/>
        </p:blipFill>
        <p:spPr>
          <a:xfrm>
            <a:off x="13411285" y="3863131"/>
            <a:ext cx="4077496" cy="4007946"/>
          </a:xfrm>
          <a:prstGeom prst="rect">
            <a:avLst/>
          </a:prstGeom>
          <a:noFill/>
          <a:ln>
            <a:noFill/>
          </a:ln>
        </p:spPr>
      </p:pic>
      <p:pic>
        <p:nvPicPr>
          <p:cNvPr id="102" name="Google Shape;102;p10"/>
          <p:cNvPicPr preferRelativeResize="0"/>
          <p:nvPr/>
        </p:nvPicPr>
        <p:blipFill rotWithShape="1">
          <a:blip r:embed="rId6">
            <a:alphaModFix/>
          </a:blip>
          <a:srcRect b="0" l="0" r="0" t="0"/>
          <a:stretch/>
        </p:blipFill>
        <p:spPr>
          <a:xfrm>
            <a:off x="16448435" y="3869411"/>
            <a:ext cx="3040737" cy="2988938"/>
          </a:xfrm>
          <a:prstGeom prst="rect">
            <a:avLst/>
          </a:prstGeom>
          <a:noFill/>
          <a:ln>
            <a:noFill/>
          </a:ln>
        </p:spPr>
      </p:pic>
      <p:sp>
        <p:nvSpPr>
          <p:cNvPr id="103" name="Google Shape;103;p10"/>
          <p:cNvSpPr txBox="1"/>
          <p:nvPr/>
        </p:nvSpPr>
        <p:spPr>
          <a:xfrm>
            <a:off x="7353815" y="3755550"/>
            <a:ext cx="3040800" cy="25179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c</a:t>
            </a:r>
            <a:endParaRPr b="1" i="0" sz="15000" u="none" cap="none" strike="noStrike">
              <a:solidFill>
                <a:srgbClr val="000000"/>
              </a:solidFill>
              <a:latin typeface="Poppins"/>
              <a:ea typeface="Poppins"/>
              <a:cs typeface="Poppins"/>
              <a:sym typeface="Poppins"/>
            </a:endParaRPr>
          </a:p>
        </p:txBody>
      </p:sp>
      <p:sp>
        <p:nvSpPr>
          <p:cNvPr id="104" name="Google Shape;104;p10"/>
          <p:cNvSpPr txBox="1"/>
          <p:nvPr/>
        </p:nvSpPr>
        <p:spPr>
          <a:xfrm>
            <a:off x="16653022" y="3755550"/>
            <a:ext cx="3040800" cy="25179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b</a:t>
            </a:r>
            <a:endParaRPr b="1" i="0" sz="15000" u="none" cap="none" strike="noStrike">
              <a:solidFill>
                <a:srgbClr val="000000"/>
              </a:solidFill>
              <a:latin typeface="Poppins"/>
              <a:ea typeface="Poppins"/>
              <a:cs typeface="Poppins"/>
              <a:sym typeface="Poppins"/>
            </a:endParaRPr>
          </a:p>
        </p:txBody>
      </p:sp>
      <p:sp>
        <p:nvSpPr>
          <p:cNvPr id="105" name="Google Shape;105;p10"/>
          <p:cNvSpPr txBox="1"/>
          <p:nvPr/>
        </p:nvSpPr>
        <p:spPr>
          <a:xfrm>
            <a:off x="13729023" y="3755550"/>
            <a:ext cx="3040800" cy="25179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a</a:t>
            </a:r>
            <a:endParaRPr b="1" i="0" sz="15000" u="none" cap="none" strike="noStrike">
              <a:solidFill>
                <a:srgbClr val="000000"/>
              </a:solidFill>
              <a:latin typeface="Poppins"/>
              <a:ea typeface="Poppins"/>
              <a:cs typeface="Poppins"/>
              <a:sym typeface="Poppins"/>
            </a:endParaRPr>
          </a:p>
        </p:txBody>
      </p:sp>
      <p:sp>
        <p:nvSpPr>
          <p:cNvPr id="106" name="Google Shape;106;p10"/>
          <p:cNvSpPr txBox="1"/>
          <p:nvPr/>
        </p:nvSpPr>
        <p:spPr>
          <a:xfrm>
            <a:off x="10610528" y="3755550"/>
            <a:ext cx="3040800" cy="25179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r</a:t>
            </a:r>
            <a:endParaRPr b="1" i="0" sz="15000" u="none" cap="none" strike="noStrike">
              <a:solidFill>
                <a:srgbClr val="000000"/>
              </a:solidFill>
              <a:latin typeface="Poppins"/>
              <a:ea typeface="Poppins"/>
              <a:cs typeface="Poppins"/>
              <a:sym typeface="Poppins"/>
            </a:endParaRPr>
          </a:p>
        </p:txBody>
      </p:sp>
      <p:sp>
        <p:nvSpPr>
          <p:cNvPr id="107" name="Google Shape;107;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p:txBody>
      </p:sp>
      <p:sp>
        <p:nvSpPr>
          <p:cNvPr id="108" name="Google Shape;108;p10"/>
          <p:cNvSpPr txBox="1"/>
          <p:nvPr/>
        </p:nvSpPr>
        <p:spPr>
          <a:xfrm>
            <a:off x="610316" y="6152789"/>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09" name="Google Shape;109;p10"/>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10" name="Google Shape;110;p10"/>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11"/>
          <p:cNvPicPr preferRelativeResize="0"/>
          <p:nvPr/>
        </p:nvPicPr>
        <p:blipFill rotWithShape="1">
          <a:blip r:embed="rId3">
            <a:alphaModFix/>
          </a:blip>
          <a:srcRect b="0" l="0" r="0" t="0"/>
          <a:stretch/>
        </p:blipFill>
        <p:spPr>
          <a:xfrm>
            <a:off x="7234600" y="3849658"/>
            <a:ext cx="4085012" cy="2999313"/>
          </a:xfrm>
          <a:prstGeom prst="rect">
            <a:avLst/>
          </a:prstGeom>
          <a:noFill/>
          <a:ln>
            <a:noFill/>
          </a:ln>
        </p:spPr>
      </p:pic>
      <p:pic>
        <p:nvPicPr>
          <p:cNvPr id="117" name="Google Shape;117;p11"/>
          <p:cNvPicPr preferRelativeResize="0"/>
          <p:nvPr/>
        </p:nvPicPr>
        <p:blipFill rotWithShape="1">
          <a:blip r:embed="rId4">
            <a:alphaModFix/>
          </a:blip>
          <a:srcRect b="0" l="0" r="0" t="0"/>
          <a:stretch/>
        </p:blipFill>
        <p:spPr>
          <a:xfrm>
            <a:off x="10280882" y="3861553"/>
            <a:ext cx="4085012" cy="3973750"/>
          </a:xfrm>
          <a:prstGeom prst="rect">
            <a:avLst/>
          </a:prstGeom>
          <a:noFill/>
          <a:ln>
            <a:noFill/>
          </a:ln>
        </p:spPr>
      </p:pic>
      <p:pic>
        <p:nvPicPr>
          <p:cNvPr id="118" name="Google Shape;118;p11"/>
          <p:cNvPicPr preferRelativeResize="0"/>
          <p:nvPr/>
        </p:nvPicPr>
        <p:blipFill rotWithShape="1">
          <a:blip r:embed="rId5">
            <a:alphaModFix/>
          </a:blip>
          <a:srcRect b="0" l="0" r="0" t="0"/>
          <a:stretch/>
        </p:blipFill>
        <p:spPr>
          <a:xfrm>
            <a:off x="13373636" y="3861553"/>
            <a:ext cx="4085012" cy="3973750"/>
          </a:xfrm>
          <a:prstGeom prst="rect">
            <a:avLst/>
          </a:prstGeom>
          <a:noFill/>
          <a:ln>
            <a:noFill/>
          </a:ln>
        </p:spPr>
      </p:pic>
      <p:pic>
        <p:nvPicPr>
          <p:cNvPr id="119" name="Google Shape;119;p11"/>
          <p:cNvPicPr preferRelativeResize="0"/>
          <p:nvPr/>
        </p:nvPicPr>
        <p:blipFill rotWithShape="1">
          <a:blip r:embed="rId6">
            <a:alphaModFix/>
          </a:blip>
          <a:srcRect b="0" l="0" r="0" t="0"/>
          <a:stretch/>
        </p:blipFill>
        <p:spPr>
          <a:xfrm>
            <a:off x="16416288" y="3867779"/>
            <a:ext cx="3046246" cy="2963220"/>
          </a:xfrm>
          <a:prstGeom prst="rect">
            <a:avLst/>
          </a:prstGeom>
          <a:noFill/>
          <a:ln>
            <a:noFill/>
          </a:ln>
        </p:spPr>
      </p:pic>
      <p:sp>
        <p:nvSpPr>
          <p:cNvPr id="120" name="Google Shape;120;p11"/>
          <p:cNvSpPr txBox="1"/>
          <p:nvPr/>
        </p:nvSpPr>
        <p:spPr>
          <a:xfrm>
            <a:off x="7305217" y="3679351"/>
            <a:ext cx="3036300" cy="24945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c</a:t>
            </a:r>
            <a:endParaRPr b="1" i="0" sz="15000" u="none" cap="none" strike="noStrike">
              <a:solidFill>
                <a:srgbClr val="000000"/>
              </a:solidFill>
              <a:latin typeface="Poppins"/>
              <a:ea typeface="Poppins"/>
              <a:cs typeface="Poppins"/>
              <a:sym typeface="Poppins"/>
            </a:endParaRPr>
          </a:p>
        </p:txBody>
      </p:sp>
      <p:sp>
        <p:nvSpPr>
          <p:cNvPr id="121" name="Google Shape;121;p11"/>
          <p:cNvSpPr txBox="1"/>
          <p:nvPr/>
        </p:nvSpPr>
        <p:spPr>
          <a:xfrm>
            <a:off x="16905534" y="3679351"/>
            <a:ext cx="3036300" cy="24945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m</a:t>
            </a:r>
            <a:endParaRPr b="1" i="0" sz="15000" u="none" cap="none" strike="noStrike">
              <a:solidFill>
                <a:srgbClr val="000000"/>
              </a:solidFill>
              <a:latin typeface="Poppins"/>
              <a:ea typeface="Poppins"/>
              <a:cs typeface="Poppins"/>
              <a:sym typeface="Poppins"/>
            </a:endParaRPr>
          </a:p>
        </p:txBody>
      </p:sp>
      <p:sp>
        <p:nvSpPr>
          <p:cNvPr id="122" name="Google Shape;122;p11"/>
          <p:cNvSpPr txBox="1"/>
          <p:nvPr/>
        </p:nvSpPr>
        <p:spPr>
          <a:xfrm>
            <a:off x="13691949" y="3679351"/>
            <a:ext cx="3036300" cy="24945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a</a:t>
            </a:r>
            <a:endParaRPr b="1" i="0" sz="15000" u="none" cap="none" strike="noStrike">
              <a:solidFill>
                <a:srgbClr val="000000"/>
              </a:solidFill>
              <a:latin typeface="Poppins"/>
              <a:ea typeface="Poppins"/>
              <a:cs typeface="Poppins"/>
              <a:sym typeface="Poppins"/>
            </a:endParaRPr>
          </a:p>
        </p:txBody>
      </p:sp>
      <p:sp>
        <p:nvSpPr>
          <p:cNvPr id="123" name="Google Shape;123;p11"/>
          <p:cNvSpPr txBox="1"/>
          <p:nvPr/>
        </p:nvSpPr>
        <p:spPr>
          <a:xfrm>
            <a:off x="10645690" y="3679351"/>
            <a:ext cx="3036300" cy="24945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r</a:t>
            </a:r>
            <a:endParaRPr b="1" i="0" sz="15000" u="none" cap="none" strike="noStrike">
              <a:solidFill>
                <a:srgbClr val="000000"/>
              </a:solidFill>
              <a:latin typeface="Poppins"/>
              <a:ea typeface="Poppins"/>
              <a:cs typeface="Poppins"/>
              <a:sym typeface="Poppins"/>
            </a:endParaRPr>
          </a:p>
        </p:txBody>
      </p:sp>
      <p:sp>
        <p:nvSpPr>
          <p:cNvPr id="124" name="Google Shape;124;p11"/>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p:txBody>
      </p:sp>
      <p:pic>
        <p:nvPicPr>
          <p:cNvPr id="125" name="Google Shape;125;p11"/>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26" name="Google Shape;126;p11"/>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grpSp>
        <p:nvGrpSpPr>
          <p:cNvPr id="132" name="Google Shape;132;p12"/>
          <p:cNvGrpSpPr/>
          <p:nvPr/>
        </p:nvGrpSpPr>
        <p:grpSpPr>
          <a:xfrm>
            <a:off x="10059849" y="4100679"/>
            <a:ext cx="5833157" cy="3109759"/>
            <a:chOff x="5784675" y="818500"/>
            <a:chExt cx="2737800" cy="1941900"/>
          </a:xfrm>
        </p:grpSpPr>
        <p:sp>
          <p:nvSpPr>
            <p:cNvPr id="133" name="Google Shape;133;p12"/>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4" name="Google Shape;134;p12"/>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was</a:t>
              </a:r>
              <a:endParaRPr b="1" i="0" sz="11000" u="none" cap="none" strike="noStrike">
                <a:solidFill>
                  <a:schemeClr val="accent2"/>
                </a:solidFill>
                <a:latin typeface="Poppins"/>
                <a:ea typeface="Poppins"/>
                <a:cs typeface="Poppins"/>
                <a:sym typeface="Poppins"/>
              </a:endParaRPr>
            </a:p>
          </p:txBody>
        </p:sp>
      </p:grpSp>
      <p:sp>
        <p:nvSpPr>
          <p:cNvPr id="135" name="Google Shape;135;p12"/>
          <p:cNvSpPr/>
          <p:nvPr/>
        </p:nvSpPr>
        <p:spPr>
          <a:xfrm>
            <a:off x="12780034" y="5062791"/>
            <a:ext cx="969300" cy="1435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6" name="Google Shape;136;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p:txBody>
      </p:sp>
      <p:sp>
        <p:nvSpPr>
          <p:cNvPr id="137" name="Google Shape;137;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8" name="Google Shape;138;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39" name="Google Shape;139;p12"/>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0" name="Google Shape;140;p12"/>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ppt_w</p:attrName>
                                        </p:attrNameLst>
                                      </p:cBhvr>
                                      <p:tavLst>
                                        <p:tav fmla="" tm="0">
                                          <p:val>
                                            <p:strVal val="0"/>
                                          </p:val>
                                        </p:tav>
                                        <p:tav fmla="" tm="100000">
                                          <p:val>
                                            <p:strVal val="#ppt_w"/>
                                          </p:val>
                                        </p:tav>
                                      </p:tavLst>
                                    </p:anim>
                                    <p:anim calcmode="lin" valueType="num">
                                      <p:cBhvr additive="base">
                                        <p:cTn dur="1000"/>
                                        <p:tgtEl>
                                          <p:spTgt spid="1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