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Lst>
  <p:sldSz cy="11311125" cx="20107650"/>
  <p:notesSz cx="6858000" cy="9144000"/>
  <p:embeddedFontLst>
    <p:embeddedFont>
      <p:font typeface="Poppins"/>
      <p:regular r:id="rId13"/>
      <p:bold r:id="rId14"/>
      <p:italic r:id="rId15"/>
      <p:boldItalic r:id="rId16"/>
    </p:embeddedFont>
    <p:embeddedFont>
      <p:font typeface="Short Stack"/>
      <p:regular r:id="rId17"/>
    </p:embeddedFont>
    <p:embeddedFont>
      <p:font typeface="Poppins Black"/>
      <p:bold r:id="rId18"/>
      <p:boldItalic r:id="rId19"/>
    </p:embeddedFont>
    <p:embeddedFont>
      <p:font typeface="Questrial"/>
      <p:regular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689">
          <p15:clr>
            <a:srgbClr val="A4A3A4"/>
          </p15:clr>
        </p15:guide>
        <p15:guide id="2" pos="317">
          <p15:clr>
            <a:srgbClr val="A4A3A4"/>
          </p15:clr>
        </p15:guide>
        <p15:guide id="3" orient="horz" pos="158">
          <p15:clr>
            <a:srgbClr val="9AA0A6"/>
          </p15:clr>
        </p15:guide>
        <p15:guide id="4" orient="horz" pos="2454">
          <p15:clr>
            <a:srgbClr val="9AA0A6"/>
          </p15:clr>
        </p15:guide>
        <p15:guide id="5" pos="6393">
          <p15:clr>
            <a:srgbClr val="9AA0A6"/>
          </p15:clr>
        </p15:guide>
        <p15:guide id="6" pos="7067">
          <p15:clr>
            <a:srgbClr val="747775"/>
          </p15:clr>
        </p15:guide>
        <p15:guide id="7" orient="horz" pos="3753">
          <p15:clr>
            <a:srgbClr val="747775"/>
          </p15:clr>
        </p15:guide>
        <p15:guide id="8" pos="4545">
          <p15:clr>
            <a:srgbClr val="747775"/>
          </p15:clr>
        </p15:guide>
        <p15:guide id="9" pos="7283">
          <p15:clr>
            <a:srgbClr val="747775"/>
          </p15:clr>
        </p15:guide>
        <p15:guide id="10" pos="9935">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689" orient="horz"/>
        <p:guide pos="317"/>
        <p:guide pos="158" orient="horz"/>
        <p:guide pos="2454" orient="horz"/>
        <p:guide pos="6393"/>
        <p:guide pos="7067"/>
        <p:guide pos="3753" orient="horz"/>
        <p:guide pos="4545"/>
        <p:guide pos="7283"/>
        <p:guide pos="9935"/>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Questrial-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Poppins-regular.fnt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italic.fntdata"/><Relationship Id="rId14" Type="http://schemas.openxmlformats.org/officeDocument/2006/relationships/font" Target="fonts/Poppins-bold.fntdata"/><Relationship Id="rId17" Type="http://schemas.openxmlformats.org/officeDocument/2006/relationships/font" Target="fonts/ShortStack-regular.fntdata"/><Relationship Id="rId16" Type="http://schemas.openxmlformats.org/officeDocument/2006/relationships/font" Target="fonts/Poppins-boldItalic.fntdata"/><Relationship Id="rId5" Type="http://schemas.openxmlformats.org/officeDocument/2006/relationships/notesMaster" Target="notesMasters/notesMaster1.xml"/><Relationship Id="rId19" Type="http://schemas.openxmlformats.org/officeDocument/2006/relationships/font" Target="fonts/PoppinsBlack-boldItalic.fntdata"/><Relationship Id="rId6" Type="http://schemas.openxmlformats.org/officeDocument/2006/relationships/slide" Target="slides/slide1.xml"/><Relationship Id="rId18" Type="http://schemas.openxmlformats.org/officeDocument/2006/relationships/font" Target="fonts/PoppinsBlack-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 name="Shape 32"/>
        <p:cNvGrpSpPr/>
        <p:nvPr/>
      </p:nvGrpSpPr>
      <p:grpSpPr>
        <a:xfrm>
          <a:off x="0" y="0"/>
          <a:ext cx="0" cy="0"/>
          <a:chOff x="0" y="0"/>
          <a:chExt cx="0" cy="0"/>
        </a:xfrm>
      </p:grpSpPr>
      <p:sp>
        <p:nvSpPr>
          <p:cNvPr id="33" name="Google Shape;33;p5:notes"/>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 name="Google Shape;3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In Unit 3 we are going to explore the double consonant rule of consonant vowel consonant consonant words. Remember that letters are either a vowel (a, e, i, o, u) or a consonant (other letters). Words in this unit will begin with a consonant, then have a vowel, and finish with two consonants. When we read CVCC words, most words have the short vowel sound for the vowel. Sometimes we use the schwa sound. For example, fall is a CVCC word, so we read the word /f/ /a/ /l/ = fall. Let's review the short sounds of the vowels.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Show the </a:t>
            </a:r>
            <a:r>
              <a:rPr b="1" lang="en" sz="1200">
                <a:solidFill>
                  <a:schemeClr val="dk1"/>
                </a:solidFill>
                <a:latin typeface="Poppins"/>
                <a:ea typeface="Poppins"/>
                <a:cs typeface="Poppins"/>
                <a:sym typeface="Poppins"/>
              </a:rPr>
              <a:t>a, e, i, o, u sound letter cards</a:t>
            </a:r>
            <a:r>
              <a:rPr lang="en" sz="1200">
                <a:solidFill>
                  <a:schemeClr val="dk1"/>
                </a:solidFill>
                <a:latin typeface="Poppins"/>
                <a:ea typeface="Poppins"/>
                <a:cs typeface="Poppins"/>
                <a:sym typeface="Poppins"/>
              </a:rPr>
              <a:t> and review the sounds.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use the short vowel sound and sometimes a special sound called a schwa sound when we read CVCC words. We will explore CVCC words during this lesson that use the short vowel sound.</a:t>
            </a:r>
            <a:endParaRPr b="1" sz="12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6: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Blend the Sounds!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pill.</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begins with a consonant, p. Next comes a vowel, i. It ends with two consonants, ll. When we put these two consonants together they make the same sound /l/. </a:t>
            </a:r>
            <a:r>
              <a:rPr i="1" lang="en" sz="1200">
                <a:solidFill>
                  <a:schemeClr val="dk1"/>
                </a:solidFill>
                <a:latin typeface="Poppins"/>
                <a:ea typeface="Poppins"/>
                <a:cs typeface="Poppins"/>
                <a:sym typeface="Poppins"/>
              </a:rPr>
              <a:t>Pill</a:t>
            </a:r>
            <a:r>
              <a:rPr lang="en" sz="1200">
                <a:solidFill>
                  <a:schemeClr val="dk1"/>
                </a:solidFill>
                <a:latin typeface="Poppins"/>
                <a:ea typeface="Poppins"/>
                <a:cs typeface="Poppins"/>
                <a:sym typeface="Poppins"/>
              </a:rPr>
              <a:t> is a CVCC word. Another name for a CVCC word is a double consonant word, because it ends with two consonants. Because it's a CVCC word it can have a short vowel or the vowel can make that special sound called a schwa sound. I know that I will use the short vowel sound for i, /i/. Now that I know what kind of word it is, and what vowel sound to use, I can blend the sounds together to read the word. /p/ /i/ /l/ = pill. Let's blend it together now using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the students blend the word </a:t>
            </a:r>
            <a:r>
              <a:rPr i="1" lang="en" sz="1200">
                <a:solidFill>
                  <a:schemeClr val="dk1"/>
                </a:solidFill>
                <a:latin typeface="Poppins"/>
                <a:ea typeface="Poppins"/>
                <a:cs typeface="Poppins"/>
                <a:sym typeface="Poppins"/>
              </a:rPr>
              <a:t>pill</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look at another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will</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begins with a consonant, w. Next comes a vowel, i. It ends with two consonants, ll. When we put these two consonants together they make the same sound /l/. Will is a CVCC word. Another name for a CVCC word is a double consonant word, because it ends with two consonants. Because it's a CVCC word it can have a short vowel or the vowel can make a that special sound called a schwa sound. I know that I will use the short vowel sound for i, /i/. Now that I know what kind of word it is, and what vowel sound to use, I can blend the sounds together to read the word. /w/ /i/ /l/ = will. Let's blend it together now using our </a:t>
            </a:r>
            <a:r>
              <a:rPr b="1" lang="en" sz="1200">
                <a:solidFill>
                  <a:schemeClr val="dk1"/>
                </a:solidFill>
                <a:latin typeface="Poppins"/>
                <a:ea typeface="Poppins"/>
                <a:cs typeface="Poppins"/>
                <a:sym typeface="Poppins"/>
              </a:rPr>
              <a:t>Double Decker Elkonin Boxes.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blend the word. Take notes on the students that can accurately blend the CVCC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Great thinking! Awesome job blending the sounds today!</a:t>
            </a:r>
            <a:endParaRPr b="1" sz="1200">
              <a:solidFill>
                <a:schemeClr val="dk1"/>
              </a:solidFill>
              <a:latin typeface="Poppins"/>
              <a:ea typeface="Poppins"/>
              <a:cs typeface="Poppins"/>
              <a:sym typeface="Poppins"/>
            </a:endParaRPr>
          </a:p>
        </p:txBody>
      </p:sp>
      <p:sp>
        <p:nvSpPr>
          <p:cNvPr id="55" name="Google Shape;55;p6: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56" name="Google Shape;56;p6: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7: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Read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bell.</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this word, we look to see what spelling pattern it uses so we know what vowel sound to make. I see a CVCC double consonant pattern. We'll use the short vowel sound. /b /e/ /l/ = bell. Let's blend it together now using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a:t>
            </a:r>
            <a:r>
              <a:rPr i="1" lang="en" sz="1200">
                <a:solidFill>
                  <a:schemeClr val="dk1"/>
                </a:solidFill>
                <a:latin typeface="Poppins"/>
                <a:ea typeface="Poppins"/>
                <a:cs typeface="Poppins"/>
                <a:sym typeface="Poppins"/>
              </a:rPr>
              <a:t>bell</a:t>
            </a:r>
            <a:r>
              <a:rPr lang="en" sz="1200">
                <a:solidFill>
                  <a:schemeClr val="dk1"/>
                </a:solidFill>
                <a:latin typeface="Poppins"/>
                <a:ea typeface="Poppins"/>
                <a:cs typeface="Poppins"/>
                <a:sym typeface="Poppins"/>
              </a:rPr>
              <a:t>. Let's look at the next word. How would you read this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mill. </a:t>
            </a:r>
            <a:r>
              <a:rPr lang="en" sz="1200">
                <a:solidFill>
                  <a:schemeClr val="dk1"/>
                </a:solidFill>
                <a:latin typeface="Poppins"/>
                <a:ea typeface="Poppins"/>
                <a:cs typeface="Poppins"/>
                <a:sym typeface="Poppins"/>
              </a:rPr>
              <a:t>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a:t>
            </a:r>
            <a:r>
              <a:rPr i="1" lang="en" sz="1200">
                <a:solidFill>
                  <a:schemeClr val="dk1"/>
                </a:solidFill>
                <a:latin typeface="Poppins"/>
                <a:ea typeface="Poppins"/>
                <a:cs typeface="Poppins"/>
                <a:sym typeface="Poppins"/>
              </a:rPr>
              <a:t>mill</a:t>
            </a:r>
            <a:r>
              <a:rPr lang="en" sz="1200">
                <a:solidFill>
                  <a:schemeClr val="dk1"/>
                </a:solidFill>
                <a:latin typeface="Poppins"/>
                <a:ea typeface="Poppins"/>
                <a:cs typeface="Poppins"/>
                <a:sym typeface="Poppins"/>
              </a:rPr>
              <a:t>. One more. What would the word be if I changed the /m/ sound to the /p/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a:t>
            </a:r>
            <a:r>
              <a:rPr i="1" lang="en" sz="1200">
                <a:solidFill>
                  <a:schemeClr val="dk1"/>
                </a:solidFill>
                <a:latin typeface="Poppins"/>
                <a:ea typeface="Poppins"/>
                <a:cs typeface="Poppins"/>
                <a:sym typeface="Poppins"/>
              </a:rPr>
              <a:t>pill</a:t>
            </a:r>
            <a:r>
              <a:rPr lang="en" sz="1200">
                <a:solidFill>
                  <a:schemeClr val="dk1"/>
                </a:solidFill>
                <a:latin typeface="Poppins"/>
                <a:ea typeface="Poppins"/>
                <a:cs typeface="Poppins"/>
                <a:sym typeface="Poppins"/>
              </a:rPr>
              <a:t>. Great thinking! Awesome job reading the words today!</a:t>
            </a:r>
            <a:endParaRPr b="1" sz="1200">
              <a:solidFill>
                <a:schemeClr val="dk1"/>
              </a:solidFill>
              <a:latin typeface="Poppins"/>
              <a:ea typeface="Poppins"/>
              <a:cs typeface="Poppins"/>
              <a:sym typeface="Poppins"/>
            </a:endParaRPr>
          </a:p>
        </p:txBody>
      </p:sp>
      <p:sp>
        <p:nvSpPr>
          <p:cNvPr id="76" name="Google Shape;76;p7: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77" name="Google Shape;77;p7: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8: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Decode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our words for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First, look at the spelling pattern to decide what vowel sound to use. Next, say each sound. Finally, blend the sounds together to read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b="1" i="1" lang="en" sz="1200">
                <a:solidFill>
                  <a:schemeClr val="dk1"/>
                </a:solidFill>
                <a:latin typeface="Poppins"/>
                <a:ea typeface="Poppins"/>
                <a:cs typeface="Poppins"/>
                <a:sym typeface="Poppins"/>
              </a:rPr>
              <a:t>bell, tell, fill, gill, still</a:t>
            </a:r>
            <a:r>
              <a:rPr lang="en" sz="1200">
                <a:solidFill>
                  <a:schemeClr val="dk1"/>
                </a:solidFill>
                <a:latin typeface="Poppins"/>
                <a:ea typeface="Poppins"/>
                <a:cs typeface="Poppins"/>
                <a:sym typeface="Poppins"/>
              </a:rPr>
              <a:t>). I'll be by to listen. Use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Great thinking! Awesome job decoding words today!</a:t>
            </a:r>
            <a:endParaRPr b="1" sz="1200">
              <a:solidFill>
                <a:schemeClr val="dk1"/>
              </a:solidFill>
              <a:latin typeface="Poppins"/>
              <a:ea typeface="Poppins"/>
              <a:cs typeface="Poppins"/>
              <a:sym typeface="Poppins"/>
            </a:endParaRPr>
          </a:p>
        </p:txBody>
      </p:sp>
      <p:sp>
        <p:nvSpPr>
          <p:cNvPr id="96" name="Google Shape;96;p8: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97" name="Google Shape;97;p8: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9: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Remember, if a short vowel word or syllable ends with the /f/, /l/, /s/, or /z/ sound, it usually gets a double f, l, s, or z at the end. Listen to our words for today. The word is </a:t>
            </a:r>
            <a:r>
              <a:rPr i="1" lang="en" sz="1200">
                <a:solidFill>
                  <a:schemeClr val="dk1"/>
                </a:solidFill>
                <a:latin typeface="Poppins"/>
                <a:ea typeface="Poppins"/>
                <a:cs typeface="Poppins"/>
                <a:sym typeface="Poppins"/>
              </a:rPr>
              <a:t>gill</a:t>
            </a:r>
            <a:r>
              <a:rPr lang="en" sz="1200">
                <a:solidFill>
                  <a:schemeClr val="dk1"/>
                </a:solidFill>
                <a:latin typeface="Poppins"/>
                <a:ea typeface="Poppins"/>
                <a:cs typeface="Poppins"/>
                <a:sym typeface="Poppins"/>
              </a:rPr>
              <a:t>. How would we spell the word </a:t>
            </a:r>
            <a:r>
              <a:rPr i="1" lang="en" sz="1200">
                <a:solidFill>
                  <a:schemeClr val="dk1"/>
                </a:solidFill>
                <a:latin typeface="Poppins"/>
                <a:ea typeface="Poppins"/>
                <a:cs typeface="Poppins"/>
                <a:sym typeface="Poppins"/>
              </a:rPr>
              <a:t>gill</a:t>
            </a:r>
            <a:r>
              <a:rPr lang="en" sz="1200">
                <a:solidFill>
                  <a:schemeClr val="dk1"/>
                </a:solidFill>
                <a:latin typeface="Poppins"/>
                <a:ea typeface="Poppins"/>
                <a:cs typeface="Poppins"/>
                <a:sym typeface="Poppins"/>
              </a:rPr>
              <a:t>? Let's listen to the sounds and match the sound to the correct letter. The word is </a:t>
            </a:r>
            <a:r>
              <a:rPr i="1" lang="en" sz="1200">
                <a:solidFill>
                  <a:schemeClr val="dk1"/>
                </a:solidFill>
                <a:latin typeface="Poppins"/>
                <a:ea typeface="Poppins"/>
                <a:cs typeface="Poppins"/>
                <a:sym typeface="Poppins"/>
              </a:rPr>
              <a:t>gill</a:t>
            </a:r>
            <a:r>
              <a:rPr lang="en" sz="1200">
                <a:solidFill>
                  <a:schemeClr val="dk1"/>
                </a:solidFill>
                <a:latin typeface="Poppins"/>
                <a:ea typeface="Poppins"/>
                <a:cs typeface="Poppins"/>
                <a:sym typeface="Poppins"/>
              </a:rPr>
              <a:t>. I hear /g/ /i/ /l/ and I know that sound for /g/ = the letter g and the sound for /i/ = the letter i, and the sound for /l/ is the double consonant pattern so two letter l's so I know it is spelled with the letters g-i-l-l. Grab your </a:t>
            </a:r>
            <a:r>
              <a:rPr b="1" lang="en" sz="1200">
                <a:solidFill>
                  <a:schemeClr val="dk1"/>
                </a:solidFill>
                <a:latin typeface="Poppins"/>
                <a:ea typeface="Poppins"/>
                <a:cs typeface="Poppins"/>
                <a:sym typeface="Poppins"/>
              </a:rPr>
              <a:t>whiteboards </a:t>
            </a:r>
            <a:r>
              <a:rPr lang="en" sz="1200">
                <a:solidFill>
                  <a:schemeClr val="dk1"/>
                </a:solidFill>
                <a:latin typeface="Poppins"/>
                <a:ea typeface="Poppins"/>
                <a:cs typeface="Poppins"/>
                <a:sym typeface="Poppins"/>
              </a:rPr>
              <a:t>and spell the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gill we write the letters g-i-l-l.</a:t>
            </a:r>
            <a:endParaRPr b="1" sz="1200">
              <a:solidFill>
                <a:schemeClr val="dk1"/>
              </a:solidFill>
              <a:latin typeface="Poppins"/>
              <a:ea typeface="Poppins"/>
              <a:cs typeface="Poppins"/>
              <a:sym typeface="Poppins"/>
            </a:endParaRPr>
          </a:p>
        </p:txBody>
      </p:sp>
      <p:sp>
        <p:nvSpPr>
          <p:cNvPr id="106" name="Google Shape;106;p9: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07" name="Google Shape;107;p9: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10: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Now I want to make a new word by changing the beginning sound. What would the word be if we changed the /g/ sound in gill to the /p/ sound? Grab your </a:t>
            </a:r>
            <a:r>
              <a:rPr b="1" lang="en" sz="1200">
                <a:solidFill>
                  <a:schemeClr val="dk1"/>
                </a:solidFill>
                <a:latin typeface="Poppins"/>
                <a:ea typeface="Poppins"/>
                <a:cs typeface="Poppins"/>
                <a:sym typeface="Poppins"/>
              </a:rPr>
              <a:t>whiteboards </a:t>
            </a:r>
            <a:r>
              <a:rPr lang="en" sz="1200">
                <a:solidFill>
                  <a:schemeClr val="dk1"/>
                </a:solidFill>
                <a:latin typeface="Poppins"/>
                <a:ea typeface="Poppins"/>
                <a:cs typeface="Poppins"/>
                <a:sym typeface="Poppins"/>
              </a:rPr>
              <a:t>and spell the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change the beginning sound from /g/ in gill to /p/, we write the letters p-i-l-l for the word </a:t>
            </a:r>
            <a:r>
              <a:rPr i="1" lang="en" sz="1200">
                <a:solidFill>
                  <a:schemeClr val="dk1"/>
                </a:solidFill>
                <a:latin typeface="Poppins"/>
                <a:ea typeface="Poppins"/>
                <a:cs typeface="Poppins"/>
                <a:sym typeface="Poppins"/>
              </a:rPr>
              <a:t>pill</a:t>
            </a:r>
            <a:r>
              <a:rPr lang="en" sz="1200">
                <a:solidFill>
                  <a:schemeClr val="dk1"/>
                </a:solidFill>
                <a:latin typeface="Poppins"/>
                <a:ea typeface="Poppins"/>
                <a:cs typeface="Poppins"/>
                <a:sym typeface="Poppins"/>
              </a:rPr>
              <a:t>. Great thinking! Awesome job spelling words today!</a:t>
            </a:r>
            <a:endParaRPr sz="1200">
              <a:solidFill>
                <a:schemeClr val="dk1"/>
              </a:solidFill>
              <a:latin typeface="Poppins"/>
              <a:ea typeface="Poppins"/>
              <a:cs typeface="Poppins"/>
              <a:sym typeface="Poppins"/>
            </a:endParaRPr>
          </a:p>
        </p:txBody>
      </p:sp>
      <p:sp>
        <p:nvSpPr>
          <p:cNvPr id="123" name="Google Shape;123;p10: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24" name="Google Shape;124;p10: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1: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High Frequency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1 new word that follows the rules you're learning in this unit about the schwa sound and double consonants at the end of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 </a:t>
            </a:r>
            <a:r>
              <a:rPr i="1" lang="en" sz="1200">
                <a:solidFill>
                  <a:schemeClr val="dk1"/>
                </a:solidFill>
                <a:latin typeface="Poppins"/>
                <a:ea typeface="Poppins"/>
                <a:cs typeface="Poppins"/>
                <a:sym typeface="Poppins"/>
              </a:rPr>
              <a:t>all</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uses a schwa sound for the a, read as /a/ and l says /l/. That's it! This word is read as "all". Read this word with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to responses.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"all". Read it again.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words and listen to students read.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Let's read our previous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or hold up all the high frequency words to this point as the students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1 new high frequency word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all</a:t>
            </a:r>
            <a:endParaRPr b="1" sz="1200">
              <a:solidFill>
                <a:schemeClr val="dk1"/>
              </a:solidFill>
              <a:latin typeface="Poppins"/>
              <a:ea typeface="Poppins"/>
              <a:cs typeface="Poppins"/>
              <a:sym typeface="Poppins"/>
            </a:endParaRPr>
          </a:p>
        </p:txBody>
      </p:sp>
      <p:sp>
        <p:nvSpPr>
          <p:cNvPr id="139" name="Google Shape;139;p11: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40" name="Google Shape;140;p11: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8" name="Shape 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9" name="Shape 9"/>
        <p:cNvGrpSpPr/>
        <p:nvPr/>
      </p:nvGrpSpPr>
      <p:grpSpPr>
        <a:xfrm>
          <a:off x="0" y="0"/>
          <a:ext cx="0" cy="0"/>
          <a:chOff x="0" y="0"/>
          <a:chExt cx="0" cy="0"/>
        </a:xfrm>
      </p:grpSpPr>
      <p:sp>
        <p:nvSpPr>
          <p:cNvPr id="10" name="Google Shape;10;p3"/>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
        <p:nvSpPr>
          <p:cNvPr id="11" name="Google Shape;11;p3"/>
          <p:cNvSpPr txBox="1"/>
          <p:nvPr>
            <p:ph idx="1" type="body"/>
          </p:nvPr>
        </p:nvSpPr>
        <p:spPr>
          <a:xfrm>
            <a:off x="0" y="375203"/>
            <a:ext cx="5767800" cy="9057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1"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38150" lvl="2" marL="1371600" marR="0" rtl="0" algn="l">
              <a:lnSpc>
                <a:spcPct val="90000"/>
              </a:lnSpc>
              <a:spcBef>
                <a:spcPts val="900"/>
              </a:spcBef>
              <a:spcAft>
                <a:spcPts val="0"/>
              </a:spcAft>
              <a:buClr>
                <a:schemeClr val="dk1"/>
              </a:buClr>
              <a:buSzPts val="3300"/>
              <a:buFont typeface="Arial"/>
              <a:buChar char="•"/>
              <a:defRPr b="0" i="0" sz="3300" u="none" cap="none" strike="noStrike">
                <a:solidFill>
                  <a:schemeClr val="dk1"/>
                </a:solidFill>
                <a:latin typeface="Calibri"/>
                <a:ea typeface="Calibri"/>
                <a:cs typeface="Calibri"/>
                <a:sym typeface="Calibri"/>
              </a:defRPr>
            </a:lvl3pPr>
            <a:lvl4pPr indent="-425450" lvl="3" marL="1828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4pPr>
            <a:lvl5pPr indent="-425450" lvl="4" marL="22860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2" name="Google Shape;12;p3"/>
          <p:cNvSpPr txBox="1"/>
          <p:nvPr>
            <p:ph idx="2" type="body"/>
          </p:nvPr>
        </p:nvSpPr>
        <p:spPr>
          <a:xfrm>
            <a:off x="0" y="2602606"/>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3" name="Google Shape;13;p3"/>
          <p:cNvSpPr txBox="1"/>
          <p:nvPr>
            <p:ph idx="3" type="body"/>
          </p:nvPr>
        </p:nvSpPr>
        <p:spPr>
          <a:xfrm>
            <a:off x="-65453" y="6585065"/>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4" name="Google Shape;14;p3"/>
          <p:cNvSpPr txBox="1"/>
          <p:nvPr>
            <p:ph idx="4" type="body"/>
          </p:nvPr>
        </p:nvSpPr>
        <p:spPr>
          <a:xfrm>
            <a:off x="6252224" y="3207438"/>
            <a:ext cx="13426200" cy="68520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06FB6"/>
              </a:buClr>
              <a:buSzPts val="4600"/>
              <a:buFont typeface="Arial"/>
              <a:buChar char="•"/>
              <a:defRPr b="0" i="0" sz="4600" u="none" cap="none" strike="noStrike">
                <a:solidFill>
                  <a:srgbClr val="006FB6"/>
                </a:solidFill>
                <a:latin typeface="Calibri"/>
                <a:ea typeface="Calibri"/>
                <a:cs typeface="Calibri"/>
                <a:sym typeface="Calibri"/>
              </a:defRPr>
            </a:lvl1pPr>
            <a:lvl2pPr indent="-482600" lvl="1" marL="9144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
  <p:cSld name="Test">
    <p:spTree>
      <p:nvGrpSpPr>
        <p:cNvPr id="15" name="Shape 15"/>
        <p:cNvGrpSpPr/>
        <p:nvPr/>
      </p:nvGrpSpPr>
      <p:grpSpPr>
        <a:xfrm>
          <a:off x="0" y="0"/>
          <a:ext cx="0" cy="0"/>
          <a:chOff x="0" y="0"/>
          <a:chExt cx="0" cy="0"/>
        </a:xfrm>
      </p:grpSpPr>
      <p:sp>
        <p:nvSpPr>
          <p:cNvPr id="16" name="Google Shape;16;p4"/>
          <p:cNvSpPr txBox="1"/>
          <p:nvPr>
            <p:ph idx="1" type="body"/>
          </p:nvPr>
        </p:nvSpPr>
        <p:spPr>
          <a:xfrm>
            <a:off x="612750" y="6154125"/>
            <a:ext cx="5738700" cy="2124000"/>
          </a:xfrm>
          <a:prstGeom prst="rect">
            <a:avLst/>
          </a:prstGeom>
          <a:noFill/>
          <a:ln>
            <a:noFill/>
          </a:ln>
        </p:spPr>
        <p:txBody>
          <a:bodyPr anchorCtr="0" anchor="t" bIns="45700" lIns="91450" spcFirstLastPara="1" rIns="91450" wrap="square" tIns="45700">
            <a:noAutofit/>
          </a:bodyPr>
          <a:lstStyle>
            <a:lvl1pPr indent="-228600" lvl="0" marL="4572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1pPr>
            <a:lvl2pPr indent="-228600" lvl="1" marL="9144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2pPr>
            <a:lvl3pPr indent="-228600" lvl="2" marL="13716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3pPr>
            <a:lvl4pPr indent="-228600" lvl="3" marL="18288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4pPr>
            <a:lvl5pPr indent="-228600" lvl="4" marL="22860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5pPr>
            <a:lvl6pPr indent="-228600" lvl="5" marL="27432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6pPr>
            <a:lvl7pPr indent="-228600" lvl="6" marL="32004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7pPr>
            <a:lvl8pPr indent="-228600" lvl="7" marL="36576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8pPr>
            <a:lvl9pPr indent="-228600" lvl="8" marL="41148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9pPr>
          </a:lstStyle>
          <a:p/>
        </p:txBody>
      </p:sp>
      <p:sp>
        <p:nvSpPr>
          <p:cNvPr id="17" name="Google Shape;17;p4"/>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7600"/>
              <a:buFont typeface="Arial"/>
              <a:buNone/>
              <a:defRPr b="0" i="0" sz="7600" u="none" cap="none" strike="noStrike">
                <a:solidFill>
                  <a:srgbClr val="0071B5"/>
                </a:solidFill>
                <a:latin typeface="Poppins Black"/>
                <a:ea typeface="Poppins Black"/>
                <a:cs typeface="Poppins Black"/>
                <a:sym typeface="Poppins Black"/>
              </a:defRPr>
            </a:lvl1pPr>
            <a:lvl2pPr indent="-228600" lvl="1" marL="9144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2pPr>
            <a:lvl3pPr indent="-228600" lvl="2" marL="13716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3pPr>
            <a:lvl4pPr indent="-228600" lvl="3" marL="18288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4pPr>
            <a:lvl5pPr indent="-228600" lvl="4" marL="22860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5pPr>
            <a:lvl6pPr indent="-228600" lvl="5" marL="27432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5875">
          <p15:clr>
            <a:srgbClr val="FBAE40"/>
          </p15:clr>
        </p15:guide>
        <p15:guide id="2" pos="1044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1">
  <p:cSld name="1_Blank_1">
    <p:spTree>
      <p:nvGrpSpPr>
        <p:cNvPr id="18" name="Shape 1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1">
  <p:cSld name="2_Title Slide_1">
    <p:spTree>
      <p:nvGrpSpPr>
        <p:cNvPr id="19" name="Shape 19"/>
        <p:cNvGrpSpPr/>
        <p:nvPr/>
      </p:nvGrpSpPr>
      <p:grpSpPr>
        <a:xfrm>
          <a:off x="0" y="0"/>
          <a:ext cx="0" cy="0"/>
          <a:chOff x="0" y="0"/>
          <a:chExt cx="0" cy="0"/>
        </a:xfrm>
      </p:grpSpPr>
      <p:sp>
        <p:nvSpPr>
          <p:cNvPr id="20" name="Google Shape;20;p6"/>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
        <p:nvSpPr>
          <p:cNvPr id="21" name="Google Shape;21;p6"/>
          <p:cNvSpPr txBox="1"/>
          <p:nvPr>
            <p:ph idx="1" type="body"/>
          </p:nvPr>
        </p:nvSpPr>
        <p:spPr>
          <a:xfrm>
            <a:off x="0" y="375203"/>
            <a:ext cx="5767800" cy="9057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1"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38150" lvl="2" marL="1371600" marR="0" rtl="0" algn="l">
              <a:lnSpc>
                <a:spcPct val="90000"/>
              </a:lnSpc>
              <a:spcBef>
                <a:spcPts val="900"/>
              </a:spcBef>
              <a:spcAft>
                <a:spcPts val="0"/>
              </a:spcAft>
              <a:buClr>
                <a:schemeClr val="dk1"/>
              </a:buClr>
              <a:buSzPts val="3300"/>
              <a:buFont typeface="Arial"/>
              <a:buChar char="•"/>
              <a:defRPr b="0" i="0" sz="3300" u="none" cap="none" strike="noStrike">
                <a:solidFill>
                  <a:schemeClr val="dk1"/>
                </a:solidFill>
                <a:latin typeface="Calibri"/>
                <a:ea typeface="Calibri"/>
                <a:cs typeface="Calibri"/>
                <a:sym typeface="Calibri"/>
              </a:defRPr>
            </a:lvl3pPr>
            <a:lvl4pPr indent="-425450" lvl="3" marL="1828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4pPr>
            <a:lvl5pPr indent="-425450" lvl="4" marL="22860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2" name="Google Shape;22;p6"/>
          <p:cNvSpPr txBox="1"/>
          <p:nvPr>
            <p:ph idx="2" type="body"/>
          </p:nvPr>
        </p:nvSpPr>
        <p:spPr>
          <a:xfrm>
            <a:off x="0" y="2602606"/>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3" name="Google Shape;23;p6"/>
          <p:cNvSpPr txBox="1"/>
          <p:nvPr>
            <p:ph idx="3" type="body"/>
          </p:nvPr>
        </p:nvSpPr>
        <p:spPr>
          <a:xfrm>
            <a:off x="-65453" y="6585065"/>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4" name="Google Shape;24;p6"/>
          <p:cNvSpPr txBox="1"/>
          <p:nvPr>
            <p:ph idx="4" type="body"/>
          </p:nvPr>
        </p:nvSpPr>
        <p:spPr>
          <a:xfrm>
            <a:off x="6252224" y="3207438"/>
            <a:ext cx="13426200" cy="68520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06FB6"/>
              </a:buClr>
              <a:buSzPts val="4600"/>
              <a:buFont typeface="Arial"/>
              <a:buChar char="•"/>
              <a:defRPr b="0" i="0" sz="4600" u="none" cap="none" strike="noStrike">
                <a:solidFill>
                  <a:srgbClr val="006FB6"/>
                </a:solidFill>
                <a:latin typeface="Calibri"/>
                <a:ea typeface="Calibri"/>
                <a:cs typeface="Calibri"/>
                <a:sym typeface="Calibri"/>
              </a:defRPr>
            </a:lvl1pPr>
            <a:lvl2pPr indent="-482600" lvl="1" marL="9144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25" name="Shape 25"/>
        <p:cNvGrpSpPr/>
        <p:nvPr/>
      </p:nvGrpSpPr>
      <p:grpSpPr>
        <a:xfrm>
          <a:off x="0" y="0"/>
          <a:ext cx="0" cy="0"/>
          <a:chOff x="0" y="0"/>
          <a:chExt cx="0" cy="0"/>
        </a:xfrm>
      </p:grpSpPr>
      <p:sp>
        <p:nvSpPr>
          <p:cNvPr id="26" name="Google Shape;26;p7"/>
          <p:cNvSpPr txBox="1"/>
          <p:nvPr>
            <p:ph idx="1" type="body"/>
          </p:nvPr>
        </p:nvSpPr>
        <p:spPr>
          <a:xfrm>
            <a:off x="669035"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7" name="Google Shape;27;p7"/>
          <p:cNvSpPr txBox="1"/>
          <p:nvPr>
            <p:ph idx="2" type="body"/>
          </p:nvPr>
        </p:nvSpPr>
        <p:spPr>
          <a:xfrm>
            <a:off x="634211"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8" name="Google Shape;28;p7"/>
          <p:cNvSpPr txBox="1"/>
          <p:nvPr>
            <p:ph idx="3" type="body"/>
          </p:nvPr>
        </p:nvSpPr>
        <p:spPr>
          <a:xfrm>
            <a:off x="7009629"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9" name="Google Shape;29;p7"/>
          <p:cNvSpPr txBox="1"/>
          <p:nvPr>
            <p:ph idx="4" type="body"/>
          </p:nvPr>
        </p:nvSpPr>
        <p:spPr>
          <a:xfrm>
            <a:off x="13350222"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30" name="Google Shape;30;p7"/>
          <p:cNvSpPr txBox="1"/>
          <p:nvPr>
            <p:ph idx="5" type="body"/>
          </p:nvPr>
        </p:nvSpPr>
        <p:spPr>
          <a:xfrm>
            <a:off x="6989172"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31" name="Google Shape;31;p7"/>
          <p:cNvSpPr txBox="1"/>
          <p:nvPr>
            <p:ph idx="6" type="body"/>
          </p:nvPr>
        </p:nvSpPr>
        <p:spPr>
          <a:xfrm>
            <a:off x="13322583"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6"/>
            <a:ext cx="6938009" cy="11308715"/>
          </a:xfrm>
          <a:custGeom>
            <a:rect b="b" l="l" r="r" t="t"/>
            <a:pathLst>
              <a:path extrusionOk="0" h="11308715" w="6938009">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49"/>
              <a:buFont typeface="Arial"/>
              <a:buNone/>
            </a:pPr>
            <a:r>
              <a:t/>
            </a:r>
            <a:endParaRPr b="0" i="0" sz="849" u="none" cap="none" strike="noStrike">
              <a:solidFill>
                <a:srgbClr val="000000"/>
              </a:solidFill>
              <a:latin typeface="Arial"/>
              <a:ea typeface="Arial"/>
              <a:cs typeface="Arial"/>
              <a:sym typeface="Arial"/>
            </a:endParaRPr>
          </a:p>
        </p:txBody>
      </p:sp>
      <p:pic>
        <p:nvPicPr>
          <p:cNvPr id="7" name="Google Shape;7;p1"/>
          <p:cNvPicPr preferRelativeResize="0"/>
          <p:nvPr/>
        </p:nvPicPr>
        <p:blipFill rotWithShape="1">
          <a:blip r:embed="rId1">
            <a:alphaModFix/>
          </a:blip>
          <a:srcRect b="0" l="0" r="0" t="0"/>
          <a:stretch/>
        </p:blipFill>
        <p:spPr>
          <a:xfrm>
            <a:off x="623020" y="9357637"/>
            <a:ext cx="3994636" cy="121507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6.png"/><Relationship Id="rId4" Type="http://schemas.openxmlformats.org/officeDocument/2006/relationships/image" Target="../media/image3.png"/><Relationship Id="rId10" Type="http://schemas.openxmlformats.org/officeDocument/2006/relationships/image" Target="../media/image11.png"/><Relationship Id="rId9"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6.png"/><Relationship Id="rId7" Type="http://schemas.openxmlformats.org/officeDocument/2006/relationships/image" Target="../media/image14.png"/><Relationship Id="rId8"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7.png"/><Relationship Id="rId4" Type="http://schemas.openxmlformats.org/officeDocument/2006/relationships/image" Target="../media/image7.png"/><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1.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8.png"/><Relationship Id="rId4" Type="http://schemas.openxmlformats.org/officeDocument/2006/relationships/image" Target="../media/image5.png"/><Relationship Id="rId5" Type="http://schemas.openxmlformats.org/officeDocument/2006/relationships/image" Target="../media/image13.png"/><Relationship Id="rId6" Type="http://schemas.openxmlformats.org/officeDocument/2006/relationships/image" Target="../media/image22.png"/><Relationship Id="rId7" Type="http://schemas.openxmlformats.org/officeDocument/2006/relationships/image" Target="../media/image15.png"/><Relationship Id="rId8"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8.png"/><Relationship Id="rId4" Type="http://schemas.openxmlformats.org/officeDocument/2006/relationships/image" Target="../media/image5.png"/><Relationship Id="rId5" Type="http://schemas.openxmlformats.org/officeDocument/2006/relationships/image" Target="../media/image13.png"/><Relationship Id="rId6" Type="http://schemas.openxmlformats.org/officeDocument/2006/relationships/image" Target="../media/image22.png"/><Relationship Id="rId7" Type="http://schemas.openxmlformats.org/officeDocument/2006/relationships/image" Target="../media/image15.png"/><Relationship Id="rId8"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 name="Shape 35"/>
        <p:cNvGrpSpPr/>
        <p:nvPr/>
      </p:nvGrpSpPr>
      <p:grpSpPr>
        <a:xfrm>
          <a:off x="0" y="0"/>
          <a:ext cx="0" cy="0"/>
          <a:chOff x="0" y="0"/>
          <a:chExt cx="0" cy="0"/>
        </a:xfrm>
      </p:grpSpPr>
      <p:pic>
        <p:nvPicPr>
          <p:cNvPr id="36" name="Google Shape;36;p8"/>
          <p:cNvPicPr preferRelativeResize="0"/>
          <p:nvPr/>
        </p:nvPicPr>
        <p:blipFill rotWithShape="1">
          <a:blip r:embed="rId3">
            <a:alphaModFix/>
          </a:blip>
          <a:srcRect b="0" l="0" r="0" t="0"/>
          <a:stretch/>
        </p:blipFill>
        <p:spPr>
          <a:xfrm>
            <a:off x="11219638" y="1628676"/>
            <a:ext cx="4169325" cy="9629227"/>
          </a:xfrm>
          <a:prstGeom prst="rect">
            <a:avLst/>
          </a:prstGeom>
          <a:noFill/>
          <a:ln>
            <a:noFill/>
          </a:ln>
        </p:spPr>
      </p:pic>
      <p:sp>
        <p:nvSpPr>
          <p:cNvPr id="37" name="Google Shape;37;p8"/>
          <p:cNvSpPr/>
          <p:nvPr/>
        </p:nvSpPr>
        <p:spPr>
          <a:xfrm>
            <a:off x="12107432" y="2238286"/>
            <a:ext cx="2351100" cy="2852100"/>
          </a:xfrm>
          <a:prstGeom prst="roundRect">
            <a:avLst>
              <a:gd fmla="val 4846" name="adj"/>
            </a:avLst>
          </a:prstGeom>
          <a:solidFill>
            <a:srgbClr val="006FB6"/>
          </a:solidFill>
          <a:ln>
            <a:noFill/>
          </a:ln>
        </p:spPr>
        <p:txBody>
          <a:bodyPr anchorCtr="0" anchor="ctr" bIns="201050" lIns="0" spcFirstLastPara="1" rIns="0" wrap="square" tIns="201050">
            <a:noAutofit/>
          </a:bodyPr>
          <a:lstStyle/>
          <a:p>
            <a:pPr indent="0" lvl="0" marL="0" marR="0" rtl="0" algn="ctr">
              <a:lnSpc>
                <a:spcPct val="100000"/>
              </a:lnSpc>
              <a:spcBef>
                <a:spcPts val="0"/>
              </a:spcBef>
              <a:spcAft>
                <a:spcPts val="0"/>
              </a:spcAft>
              <a:buClr>
                <a:srgbClr val="FFFFFF"/>
              </a:buClr>
              <a:buSzPts val="3400"/>
              <a:buFont typeface="Arial"/>
              <a:buNone/>
            </a:pPr>
            <a:r>
              <a:rPr b="1" i="0" lang="en" sz="3400" u="none" cap="none" strike="noStrike">
                <a:solidFill>
                  <a:srgbClr val="FFFFFF"/>
                </a:solidFill>
                <a:latin typeface="Arial"/>
                <a:ea typeface="Arial"/>
                <a:cs typeface="Arial"/>
                <a:sym typeface="Arial"/>
              </a:rPr>
              <a:t>CVCC </a:t>
            </a:r>
            <a:endParaRPr b="1" i="0" sz="3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FFFFFF"/>
              </a:buClr>
              <a:buSzPts val="3400"/>
              <a:buFont typeface="Arial"/>
              <a:buNone/>
            </a:pPr>
            <a:r>
              <a:rPr b="1" i="0" lang="en" sz="3400" u="none" cap="none" strike="noStrike">
                <a:solidFill>
                  <a:srgbClr val="FFFFFF"/>
                </a:solidFill>
                <a:latin typeface="Arial"/>
                <a:ea typeface="Arial"/>
                <a:cs typeface="Arial"/>
                <a:sym typeface="Arial"/>
              </a:rPr>
              <a:t>Words  </a:t>
            </a:r>
            <a:endParaRPr b="1" i="0" sz="3400" u="none" cap="none" strike="noStrike">
              <a:solidFill>
                <a:srgbClr val="FFFFFF"/>
              </a:solidFill>
              <a:latin typeface="Arial"/>
              <a:ea typeface="Arial"/>
              <a:cs typeface="Arial"/>
              <a:sym typeface="Arial"/>
            </a:endParaRPr>
          </a:p>
        </p:txBody>
      </p:sp>
      <p:sp>
        <p:nvSpPr>
          <p:cNvPr id="38" name="Google Shape;38;p8"/>
          <p:cNvSpPr txBox="1"/>
          <p:nvPr/>
        </p:nvSpPr>
        <p:spPr>
          <a:xfrm>
            <a:off x="11198300" y="5447324"/>
            <a:ext cx="4169400" cy="4500600"/>
          </a:xfrm>
          <a:prstGeom prst="rect">
            <a:avLst/>
          </a:prstGeom>
          <a:noFill/>
          <a:ln>
            <a:noFill/>
          </a:ln>
        </p:spPr>
        <p:txBody>
          <a:bodyPr anchorCtr="0" anchor="t" bIns="201050" lIns="201050" spcFirstLastPara="1" rIns="201050" wrap="square" tIns="201050">
            <a:spAutoFit/>
          </a:bodyPr>
          <a:lstStyle/>
          <a:p>
            <a:pPr indent="0" lvl="1" marL="0" marR="0" rtl="0" algn="ctr">
              <a:lnSpc>
                <a:spcPct val="150000"/>
              </a:lnSpc>
              <a:spcBef>
                <a:spcPts val="0"/>
              </a:spcBef>
              <a:spcAft>
                <a:spcPts val="0"/>
              </a:spcAft>
              <a:buClr>
                <a:srgbClr val="000000"/>
              </a:buClr>
              <a:buSzPts val="9500"/>
              <a:buFont typeface="Arial"/>
              <a:buNone/>
            </a:pPr>
            <a:r>
              <a:rPr b="1" i="0" lang="en" sz="9400" u="none" cap="none" strike="noStrike">
                <a:solidFill>
                  <a:schemeClr val="accent1"/>
                </a:solidFill>
                <a:highlight>
                  <a:schemeClr val="lt1"/>
                </a:highlight>
                <a:latin typeface="Poppins"/>
                <a:ea typeface="Poppins"/>
                <a:cs typeface="Poppins"/>
                <a:sym typeface="Poppins"/>
              </a:rPr>
              <a:t>f</a:t>
            </a:r>
            <a:r>
              <a:rPr b="1" i="0" lang="en" sz="9400" u="none" cap="none" strike="noStrike">
                <a:solidFill>
                  <a:srgbClr val="FF0000"/>
                </a:solidFill>
                <a:highlight>
                  <a:srgbClr val="FFFFFF"/>
                </a:highlight>
                <a:latin typeface="Poppins"/>
                <a:ea typeface="Poppins"/>
                <a:cs typeface="Poppins"/>
                <a:sym typeface="Poppins"/>
              </a:rPr>
              <a:t>a</a:t>
            </a:r>
            <a:r>
              <a:rPr b="1" i="0" lang="en" sz="9400" u="none" cap="none" strike="noStrike">
                <a:solidFill>
                  <a:schemeClr val="accent1"/>
                </a:solidFill>
                <a:highlight>
                  <a:srgbClr val="FFFFFF"/>
                </a:highlight>
                <a:latin typeface="Poppins"/>
                <a:ea typeface="Poppins"/>
                <a:cs typeface="Poppins"/>
                <a:sym typeface="Poppins"/>
              </a:rPr>
              <a:t>ll</a:t>
            </a:r>
            <a:r>
              <a:rPr b="1" i="0" lang="en" sz="9400" u="none" cap="none" strike="noStrike">
                <a:solidFill>
                  <a:srgbClr val="242424"/>
                </a:solidFill>
                <a:highlight>
                  <a:srgbClr val="FFFFFF"/>
                </a:highlight>
                <a:latin typeface="Poppins"/>
                <a:ea typeface="Poppins"/>
                <a:cs typeface="Poppins"/>
                <a:sym typeface="Poppins"/>
              </a:rPr>
              <a:t>  </a:t>
            </a:r>
            <a:endParaRPr b="1" i="0" sz="9400" u="none" cap="none" strike="noStrike">
              <a:solidFill>
                <a:srgbClr val="242424"/>
              </a:solidFill>
              <a:highlight>
                <a:srgbClr val="FFFFFF"/>
              </a:highlight>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6400"/>
              <a:buFont typeface="Arial"/>
              <a:buNone/>
            </a:pPr>
            <a:r>
              <a:rPr b="1" i="0" lang="en" sz="5000" u="none" cap="none" strike="noStrike">
                <a:solidFill>
                  <a:schemeClr val="dk1"/>
                </a:solidFill>
                <a:highlight>
                  <a:schemeClr val="lt1"/>
                </a:highlight>
                <a:latin typeface="Poppins"/>
                <a:ea typeface="Poppins"/>
                <a:cs typeface="Poppins"/>
                <a:sym typeface="Poppins"/>
              </a:rPr>
              <a:t>/</a:t>
            </a:r>
            <a:r>
              <a:rPr b="1" i="0" lang="en" sz="5000" u="none" cap="none" strike="noStrike">
                <a:solidFill>
                  <a:schemeClr val="accent1"/>
                </a:solidFill>
                <a:highlight>
                  <a:schemeClr val="lt1"/>
                </a:highlight>
                <a:latin typeface="Poppins"/>
                <a:ea typeface="Poppins"/>
                <a:cs typeface="Poppins"/>
                <a:sym typeface="Poppins"/>
              </a:rPr>
              <a:t>f</a:t>
            </a:r>
            <a:r>
              <a:rPr b="1" i="0" lang="en" sz="5000" u="none" cap="none" strike="noStrike">
                <a:solidFill>
                  <a:schemeClr val="dk1"/>
                </a:solidFill>
                <a:highlight>
                  <a:schemeClr val="lt1"/>
                </a:highlight>
                <a:latin typeface="Poppins"/>
                <a:ea typeface="Poppins"/>
                <a:cs typeface="Poppins"/>
                <a:sym typeface="Poppins"/>
              </a:rPr>
              <a:t>/ </a:t>
            </a:r>
            <a:r>
              <a:rPr b="1" i="0" lang="en" sz="5000" u="none" cap="none" strike="noStrike">
                <a:solidFill>
                  <a:srgbClr val="242424"/>
                </a:solidFill>
                <a:highlight>
                  <a:srgbClr val="FFFFFF"/>
                </a:highlight>
                <a:latin typeface="Poppins"/>
                <a:ea typeface="Poppins"/>
                <a:cs typeface="Poppins"/>
                <a:sym typeface="Poppins"/>
              </a:rPr>
              <a:t>/</a:t>
            </a:r>
            <a:r>
              <a:rPr b="1" i="0" lang="en" sz="5000" u="none" cap="none" strike="noStrike">
                <a:solidFill>
                  <a:srgbClr val="FF0000"/>
                </a:solidFill>
                <a:highlight>
                  <a:srgbClr val="FFFF00"/>
                </a:highlight>
                <a:latin typeface="Poppins"/>
                <a:ea typeface="Poppins"/>
                <a:cs typeface="Poppins"/>
                <a:sym typeface="Poppins"/>
              </a:rPr>
              <a:t>aw</a:t>
            </a:r>
            <a:r>
              <a:rPr b="1" i="0" lang="en" sz="5000" u="none" cap="none" strike="noStrike">
                <a:solidFill>
                  <a:srgbClr val="242424"/>
                </a:solidFill>
                <a:highlight>
                  <a:srgbClr val="FFFFFF"/>
                </a:highlight>
                <a:latin typeface="Poppins"/>
                <a:ea typeface="Poppins"/>
                <a:cs typeface="Poppins"/>
                <a:sym typeface="Poppins"/>
              </a:rPr>
              <a:t>/ /</a:t>
            </a:r>
            <a:r>
              <a:rPr b="1" i="0" lang="en" sz="5000" u="none" cap="none" strike="noStrike">
                <a:solidFill>
                  <a:srgbClr val="006FB6"/>
                </a:solidFill>
                <a:highlight>
                  <a:srgbClr val="FFFFFF"/>
                </a:highlight>
                <a:latin typeface="Poppins"/>
                <a:ea typeface="Poppins"/>
                <a:cs typeface="Poppins"/>
                <a:sym typeface="Poppins"/>
              </a:rPr>
              <a:t>l</a:t>
            </a:r>
            <a:r>
              <a:rPr b="1" i="0" lang="en" sz="5000" u="none" cap="none" strike="noStrike">
                <a:solidFill>
                  <a:srgbClr val="242424"/>
                </a:solidFill>
                <a:highlight>
                  <a:srgbClr val="FFFFFF"/>
                </a:highlight>
                <a:latin typeface="Poppins"/>
                <a:ea typeface="Poppins"/>
                <a:cs typeface="Poppins"/>
                <a:sym typeface="Poppins"/>
              </a:rPr>
              <a:t>/ </a:t>
            </a:r>
            <a:endParaRPr b="1" i="0" sz="5000" u="none" cap="none" strike="noStrike">
              <a:solidFill>
                <a:srgbClr val="242424"/>
              </a:solidFill>
              <a:highlight>
                <a:srgbClr val="FFFFFF"/>
              </a:highlight>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6400"/>
              <a:buFont typeface="Arial"/>
              <a:buNone/>
            </a:pPr>
            <a:r>
              <a:rPr b="1" i="0" lang="en" sz="5000" u="none" cap="none" strike="noStrike">
                <a:solidFill>
                  <a:srgbClr val="242424"/>
                </a:solidFill>
                <a:highlight>
                  <a:srgbClr val="FFFFFF"/>
                </a:highlight>
                <a:latin typeface="Poppins"/>
                <a:ea typeface="Poppins"/>
                <a:cs typeface="Poppins"/>
                <a:sym typeface="Poppins"/>
              </a:rPr>
              <a:t>= </a:t>
            </a:r>
            <a:r>
              <a:rPr b="1" i="0" lang="en" sz="5000" u="none" cap="none" strike="noStrike">
                <a:solidFill>
                  <a:schemeClr val="accent1"/>
                </a:solidFill>
                <a:highlight>
                  <a:schemeClr val="lt1"/>
                </a:highlight>
                <a:latin typeface="Poppins"/>
                <a:ea typeface="Poppins"/>
                <a:cs typeface="Poppins"/>
                <a:sym typeface="Poppins"/>
              </a:rPr>
              <a:t>f</a:t>
            </a:r>
            <a:r>
              <a:rPr b="1" i="0" lang="en" sz="5000" u="none" cap="none" strike="noStrike">
                <a:solidFill>
                  <a:srgbClr val="FF0000"/>
                </a:solidFill>
                <a:highlight>
                  <a:srgbClr val="FFFFFF"/>
                </a:highlight>
                <a:latin typeface="Poppins"/>
                <a:ea typeface="Poppins"/>
                <a:cs typeface="Poppins"/>
                <a:sym typeface="Poppins"/>
              </a:rPr>
              <a:t>a</a:t>
            </a:r>
            <a:r>
              <a:rPr b="1" i="0" lang="en" sz="5000" u="none" cap="none" strike="noStrike">
                <a:solidFill>
                  <a:srgbClr val="006FB6"/>
                </a:solidFill>
                <a:highlight>
                  <a:srgbClr val="FFFFFF"/>
                </a:highlight>
                <a:latin typeface="Poppins"/>
                <a:ea typeface="Poppins"/>
                <a:cs typeface="Poppins"/>
                <a:sym typeface="Poppins"/>
              </a:rPr>
              <a:t>ll</a:t>
            </a:r>
            <a:endParaRPr b="1" i="0" sz="5000" u="none" cap="none" strike="noStrike">
              <a:solidFill>
                <a:srgbClr val="242424"/>
              </a:solidFill>
              <a:latin typeface="Poppins"/>
              <a:ea typeface="Poppins"/>
              <a:cs typeface="Poppins"/>
              <a:sym typeface="Poppins"/>
            </a:endParaRPr>
          </a:p>
        </p:txBody>
      </p:sp>
      <p:pic>
        <p:nvPicPr>
          <p:cNvPr id="39" name="Google Shape;39;p8"/>
          <p:cNvPicPr preferRelativeResize="0"/>
          <p:nvPr/>
        </p:nvPicPr>
        <p:blipFill rotWithShape="1">
          <a:blip r:embed="rId4">
            <a:alphaModFix/>
          </a:blip>
          <a:srcRect b="0" l="0" r="0" t="0"/>
          <a:stretch/>
        </p:blipFill>
        <p:spPr>
          <a:xfrm>
            <a:off x="15765001" y="2162076"/>
            <a:ext cx="3859950" cy="3915850"/>
          </a:xfrm>
          <a:prstGeom prst="rect">
            <a:avLst/>
          </a:prstGeom>
          <a:noFill/>
          <a:ln>
            <a:noFill/>
          </a:ln>
        </p:spPr>
      </p:pic>
      <p:sp>
        <p:nvSpPr>
          <p:cNvPr id="40" name="Google Shape;40;p8"/>
          <p:cNvSpPr/>
          <p:nvPr/>
        </p:nvSpPr>
        <p:spPr>
          <a:xfrm>
            <a:off x="11686097" y="5660413"/>
            <a:ext cx="3236400" cy="13419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8627"/>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pic>
        <p:nvPicPr>
          <p:cNvPr id="41" name="Google Shape;41;p8"/>
          <p:cNvPicPr preferRelativeResize="0"/>
          <p:nvPr/>
        </p:nvPicPr>
        <p:blipFill rotWithShape="1">
          <a:blip r:embed="rId5">
            <a:alphaModFix/>
          </a:blip>
          <a:srcRect b="0" l="0" r="0" t="0"/>
          <a:stretch/>
        </p:blipFill>
        <p:spPr>
          <a:xfrm>
            <a:off x="7215801" y="2218668"/>
            <a:ext cx="3730600" cy="3859257"/>
          </a:xfrm>
          <a:prstGeom prst="rect">
            <a:avLst/>
          </a:prstGeom>
          <a:noFill/>
          <a:ln>
            <a:noFill/>
          </a:ln>
        </p:spPr>
      </p:pic>
      <p:sp>
        <p:nvSpPr>
          <p:cNvPr id="42" name="Google Shape;42;p8"/>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Introduce the sounds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grpSp>
        <p:nvGrpSpPr>
          <p:cNvPr id="43" name="Google Shape;43;p8"/>
          <p:cNvGrpSpPr/>
          <p:nvPr/>
        </p:nvGrpSpPr>
        <p:grpSpPr>
          <a:xfrm>
            <a:off x="599448" y="3308558"/>
            <a:ext cx="2489999" cy="2588607"/>
            <a:chOff x="599452" y="3110429"/>
            <a:chExt cx="2680589" cy="2786745"/>
          </a:xfrm>
        </p:grpSpPr>
        <p:sp>
          <p:nvSpPr>
            <p:cNvPr id="44" name="Google Shape;44;p8"/>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5" name="Google Shape;45;p8"/>
            <p:cNvPicPr preferRelativeResize="0"/>
            <p:nvPr/>
          </p:nvPicPr>
          <p:blipFill rotWithShape="1">
            <a:blip r:embed="rId6">
              <a:alphaModFix/>
            </a:blip>
            <a:srcRect b="0" l="0" r="0" t="0"/>
            <a:stretch/>
          </p:blipFill>
          <p:spPr>
            <a:xfrm>
              <a:off x="1219191" y="3110429"/>
              <a:ext cx="1442294" cy="2697122"/>
            </a:xfrm>
            <a:prstGeom prst="rect">
              <a:avLst/>
            </a:prstGeom>
            <a:noFill/>
            <a:ln>
              <a:noFill/>
            </a:ln>
          </p:spPr>
        </p:pic>
        <p:sp>
          <p:nvSpPr>
            <p:cNvPr id="46" name="Google Shape;46;p8"/>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8"/>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8" name="Google Shape;48;p8"/>
          <p:cNvSpPr txBox="1"/>
          <p:nvPr/>
        </p:nvSpPr>
        <p:spPr>
          <a:xfrm>
            <a:off x="610317" y="6281929"/>
            <a:ext cx="63483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learn new sounds!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use the sound rule to help us read!</a:t>
            </a:r>
            <a:endParaRPr b="1" i="0" sz="3450" u="none" cap="none" strike="noStrike">
              <a:solidFill>
                <a:srgbClr val="0071B5"/>
              </a:solidFill>
              <a:latin typeface="Poppins"/>
              <a:ea typeface="Poppins"/>
              <a:cs typeface="Poppins"/>
              <a:sym typeface="Poppins"/>
            </a:endParaRPr>
          </a:p>
        </p:txBody>
      </p:sp>
      <p:pic>
        <p:nvPicPr>
          <p:cNvPr id="49" name="Google Shape;49;p8"/>
          <p:cNvPicPr preferRelativeResize="0"/>
          <p:nvPr/>
        </p:nvPicPr>
        <p:blipFill rotWithShape="1">
          <a:blip r:embed="rId7">
            <a:alphaModFix/>
          </a:blip>
          <a:srcRect b="514" l="0" r="0" t="514"/>
          <a:stretch/>
        </p:blipFill>
        <p:spPr>
          <a:xfrm>
            <a:off x="14472950" y="6504732"/>
            <a:ext cx="3859950" cy="3993069"/>
          </a:xfrm>
          <a:prstGeom prst="rect">
            <a:avLst/>
          </a:prstGeom>
          <a:noFill/>
          <a:ln>
            <a:noFill/>
          </a:ln>
        </p:spPr>
      </p:pic>
      <p:pic>
        <p:nvPicPr>
          <p:cNvPr id="50" name="Google Shape;50;p8"/>
          <p:cNvPicPr preferRelativeResize="0"/>
          <p:nvPr/>
        </p:nvPicPr>
        <p:blipFill rotWithShape="1">
          <a:blip r:embed="rId8">
            <a:alphaModFix/>
          </a:blip>
          <a:srcRect b="0" l="0" r="0" t="0"/>
          <a:stretch/>
        </p:blipFill>
        <p:spPr>
          <a:xfrm>
            <a:off x="8281476" y="6530025"/>
            <a:ext cx="3859950" cy="3935976"/>
          </a:xfrm>
          <a:prstGeom prst="rect">
            <a:avLst/>
          </a:prstGeom>
          <a:noFill/>
          <a:ln>
            <a:noFill/>
          </a:ln>
        </p:spPr>
      </p:pic>
      <p:pic>
        <p:nvPicPr>
          <p:cNvPr id="51" name="Google Shape;51;p8"/>
          <p:cNvPicPr preferRelativeResize="0"/>
          <p:nvPr/>
        </p:nvPicPr>
        <p:blipFill rotWithShape="1">
          <a:blip r:embed="rId9">
            <a:alphaModFix/>
          </a:blip>
          <a:srcRect b="0" l="0" r="0" t="0"/>
          <a:stretch/>
        </p:blipFill>
        <p:spPr>
          <a:xfrm>
            <a:off x="11561876" y="2219808"/>
            <a:ext cx="3730500" cy="3856642"/>
          </a:xfrm>
          <a:prstGeom prst="rect">
            <a:avLst/>
          </a:prstGeom>
          <a:noFill/>
          <a:ln>
            <a:noFill/>
          </a:ln>
        </p:spPr>
      </p:pic>
      <p:pic>
        <p:nvPicPr>
          <p:cNvPr id="52" name="Google Shape;52;p8"/>
          <p:cNvPicPr preferRelativeResize="0"/>
          <p:nvPr/>
        </p:nvPicPr>
        <p:blipFill rotWithShape="1">
          <a:blip r:embed="rId10">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
                                        </p:tgtEl>
                                        <p:attrNameLst>
                                          <p:attrName>style.visibility</p:attrName>
                                        </p:attrNameLst>
                                      </p:cBhvr>
                                      <p:to>
                                        <p:strVal val="visible"/>
                                      </p:to>
                                    </p:set>
                                    <p:animEffect filter="fade" transition="in">
                                      <p:cBhvr>
                                        <p:cTn dur="1000"/>
                                        <p:tgtEl>
                                          <p:spTgt spid="36"/>
                                        </p:tgtEl>
                                      </p:cBhvr>
                                    </p:animEffect>
                                  </p:childTnLst>
                                </p:cTn>
                              </p:par>
                              <p:par>
                                <p:cTn fill="hold" nodeType="withEffect" presetClass="entr" presetID="10" presetSubtype="0">
                                  <p:stCondLst>
                                    <p:cond delay="0"/>
                                  </p:stCondLst>
                                  <p:childTnLst>
                                    <p:set>
                                      <p:cBhvr>
                                        <p:cTn dur="1" fill="hold">
                                          <p:stCondLst>
                                            <p:cond delay="0"/>
                                          </p:stCondLst>
                                        </p:cTn>
                                        <p:tgtEl>
                                          <p:spTgt spid="37"/>
                                        </p:tgtEl>
                                        <p:attrNameLst>
                                          <p:attrName>style.visibility</p:attrName>
                                        </p:attrNameLst>
                                      </p:cBhvr>
                                      <p:to>
                                        <p:strVal val="visible"/>
                                      </p:to>
                                    </p:set>
                                    <p:animEffect filter="fade" transition="in">
                                      <p:cBhvr>
                                        <p:cTn dur="1000"/>
                                        <p:tgtEl>
                                          <p:spTgt spid="37"/>
                                        </p:tgtEl>
                                      </p:cBhvr>
                                    </p:animEffect>
                                  </p:childTnLst>
                                </p:cTn>
                              </p:par>
                              <p:par>
                                <p:cTn fill="hold" nodeType="withEffect" presetClass="exit" presetID="1" presetSubtype="0">
                                  <p:stCondLst>
                                    <p:cond delay="0"/>
                                  </p:stCondLst>
                                  <p:childTnLst>
                                    <p:set>
                                      <p:cBhvr>
                                        <p:cTn dur="1" fill="hold">
                                          <p:stCondLst>
                                            <p:cond delay="1"/>
                                          </p:stCondLst>
                                        </p:cTn>
                                        <p:tgtEl>
                                          <p:spTgt spid="3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7"/>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6"/>
                                        </p:tgtEl>
                                        <p:attrNameLst>
                                          <p:attrName>style.visibility</p:attrName>
                                        </p:attrNameLst>
                                      </p:cBhvr>
                                      <p:to>
                                        <p:strVal val="visible"/>
                                      </p:to>
                                    </p:set>
                                    <p:animEffect filter="fade" transition="in">
                                      <p:cBhvr>
                                        <p:cTn dur="1000"/>
                                        <p:tgtEl>
                                          <p:spTgt spid="36"/>
                                        </p:tgtEl>
                                      </p:cBhvr>
                                    </p:animEffect>
                                  </p:childTnLst>
                                </p:cTn>
                              </p:par>
                              <p:par>
                                <p:cTn fill="hold" nodeType="withEffect" presetClass="entr" presetID="10" presetSubtype="0">
                                  <p:stCondLst>
                                    <p:cond delay="0"/>
                                  </p:stCondLst>
                                  <p:childTnLst>
                                    <p:set>
                                      <p:cBhvr>
                                        <p:cTn dur="1" fill="hold">
                                          <p:stCondLst>
                                            <p:cond delay="0"/>
                                          </p:stCondLst>
                                        </p:cTn>
                                        <p:tgtEl>
                                          <p:spTgt spid="37"/>
                                        </p:tgtEl>
                                        <p:attrNameLst>
                                          <p:attrName>style.visibility</p:attrName>
                                        </p:attrNameLst>
                                      </p:cBhvr>
                                      <p:to>
                                        <p:strVal val="visible"/>
                                      </p:to>
                                    </p:set>
                                    <p:animEffect filter="fade" transition="in">
                                      <p:cBhvr>
                                        <p:cTn dur="1000"/>
                                        <p:tgtEl>
                                          <p:spTgt spid="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
                                        </p:tgtEl>
                                        <p:attrNameLst>
                                          <p:attrName>style.visibility</p:attrName>
                                        </p:attrNameLst>
                                      </p:cBhvr>
                                      <p:to>
                                        <p:strVal val="visible"/>
                                      </p:to>
                                    </p:set>
                                    <p:animEffect filter="fade" transition="in">
                                      <p:cBhvr>
                                        <p:cTn dur="1000"/>
                                        <p:tgtEl>
                                          <p:spTgt spid="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
                                        </p:tgtEl>
                                        <p:attrNameLst>
                                          <p:attrName>style.visibility</p:attrName>
                                        </p:attrNameLst>
                                      </p:cBhvr>
                                      <p:to>
                                        <p:strVal val="visible"/>
                                      </p:to>
                                    </p:set>
                                    <p:animEffect filter="fade" transition="in">
                                      <p:cBhvr>
                                        <p:cTn dur="1000"/>
                                        <p:tgtEl>
                                          <p:spTgt spid="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4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
                                        </p:tgtEl>
                                        <p:attrNameLst>
                                          <p:attrName>style.visibility</p:attrName>
                                        </p:attrNameLst>
                                      </p:cBhvr>
                                      <p:to>
                                        <p:strVal val="visible"/>
                                      </p:to>
                                    </p:set>
                                    <p:animEffect filter="fade" transition="in">
                                      <p:cBhvr>
                                        <p:cTn dur="1000"/>
                                        <p:tgtEl>
                                          <p:spTgt spid="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
                                        </p:tgtEl>
                                        <p:attrNameLst>
                                          <p:attrName>style.visibility</p:attrName>
                                        </p:attrNameLst>
                                      </p:cBhvr>
                                      <p:to>
                                        <p:strVal val="visible"/>
                                      </p:to>
                                    </p:set>
                                    <p:animEffect filter="fade" transition="in">
                                      <p:cBhvr>
                                        <p:cTn dur="1000"/>
                                        <p:tgtEl>
                                          <p:spTgt spid="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
                                        </p:tgtEl>
                                        <p:attrNameLst>
                                          <p:attrName>style.visibility</p:attrName>
                                        </p:attrNameLst>
                                      </p:cBhvr>
                                      <p:to>
                                        <p:strVal val="visible"/>
                                      </p:to>
                                    </p:set>
                                    <p:animEffect filter="fade" transition="in">
                                      <p:cBhvr>
                                        <p:cTn dur="1000"/>
                                        <p:tgtEl>
                                          <p:spTgt spid="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
                                        </p:tgtEl>
                                        <p:attrNameLst>
                                          <p:attrName>style.visibility</p:attrName>
                                        </p:attrNameLst>
                                      </p:cBhvr>
                                      <p:to>
                                        <p:strVal val="visible"/>
                                      </p:to>
                                    </p:set>
                                    <p:animEffect filter="fade" transition="in">
                                      <p:cBhvr>
                                        <p:cTn dur="1000"/>
                                        <p:tgtEl>
                                          <p:spTgt spid="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
                                        </p:tgtEl>
                                        <p:attrNameLst>
                                          <p:attrName>style.visibility</p:attrName>
                                        </p:attrNameLst>
                                      </p:cBhvr>
                                      <p:to>
                                        <p:strVal val="visible"/>
                                      </p:to>
                                    </p:set>
                                    <p:animEffect filter="fade" transition="in">
                                      <p:cBhvr>
                                        <p:cTn dur="200"/>
                                        <p:tgtEl>
                                          <p:spTgt spid="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4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4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7" name="Shape 57"/>
        <p:cNvGrpSpPr/>
        <p:nvPr/>
      </p:nvGrpSpPr>
      <p:grpSpPr>
        <a:xfrm>
          <a:off x="0" y="0"/>
          <a:ext cx="0" cy="0"/>
          <a:chOff x="0" y="0"/>
          <a:chExt cx="0" cy="0"/>
        </a:xfrm>
      </p:grpSpPr>
      <p:pic>
        <p:nvPicPr>
          <p:cNvPr id="58" name="Google Shape;58;p9"/>
          <p:cNvPicPr preferRelativeResize="0"/>
          <p:nvPr/>
        </p:nvPicPr>
        <p:blipFill rotWithShape="1">
          <a:blip r:embed="rId3">
            <a:alphaModFix/>
          </a:blip>
          <a:srcRect b="0" l="0" r="0" t="0"/>
          <a:stretch/>
        </p:blipFill>
        <p:spPr>
          <a:xfrm rot="5400000">
            <a:off x="6859224" y="2057524"/>
            <a:ext cx="10236175" cy="7033876"/>
          </a:xfrm>
          <a:prstGeom prst="rect">
            <a:avLst/>
          </a:prstGeom>
          <a:noFill/>
          <a:ln>
            <a:noFill/>
          </a:ln>
        </p:spPr>
      </p:pic>
      <p:sp>
        <p:nvSpPr>
          <p:cNvPr id="59" name="Google Shape;59;p9"/>
          <p:cNvSpPr txBox="1"/>
          <p:nvPr/>
        </p:nvSpPr>
        <p:spPr>
          <a:xfrm>
            <a:off x="9410756" y="1571429"/>
            <a:ext cx="5133000" cy="2476500"/>
          </a:xfrm>
          <a:prstGeom prst="rect">
            <a:avLst/>
          </a:prstGeom>
          <a:noFill/>
          <a:ln>
            <a:noFill/>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16500"/>
              <a:buFont typeface="Arial"/>
              <a:buNone/>
            </a:pPr>
            <a:r>
              <a:rPr b="1" i="0" lang="en" sz="16500" u="none" cap="none" strike="noStrike">
                <a:solidFill>
                  <a:schemeClr val="lt1"/>
                </a:solidFill>
                <a:latin typeface="Poppins"/>
                <a:ea typeface="Poppins"/>
                <a:cs typeface="Poppins"/>
                <a:sym typeface="Poppins"/>
              </a:rPr>
              <a:t>p i ll</a:t>
            </a:r>
            <a:endParaRPr b="1" i="0" sz="16500" u="none" cap="none" strike="noStrike">
              <a:solidFill>
                <a:schemeClr val="lt1"/>
              </a:solidFill>
              <a:latin typeface="Poppins"/>
              <a:ea typeface="Poppins"/>
              <a:cs typeface="Poppins"/>
              <a:sym typeface="Poppins"/>
            </a:endParaRPr>
          </a:p>
        </p:txBody>
      </p:sp>
      <p:sp>
        <p:nvSpPr>
          <p:cNvPr id="60" name="Google Shape;60;p9"/>
          <p:cNvSpPr txBox="1"/>
          <p:nvPr/>
        </p:nvSpPr>
        <p:spPr>
          <a:xfrm>
            <a:off x="9730022" y="5695806"/>
            <a:ext cx="6234300" cy="2642100"/>
          </a:xfrm>
          <a:prstGeom prst="rect">
            <a:avLst/>
          </a:prstGeom>
          <a:noFill/>
          <a:ln>
            <a:noFill/>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16500"/>
              <a:buFont typeface="Arial"/>
              <a:buNone/>
            </a:pPr>
            <a:r>
              <a:rPr b="1" i="0" lang="en" sz="16500" u="none" cap="none" strike="noStrike">
                <a:solidFill>
                  <a:schemeClr val="lt1"/>
                </a:solidFill>
                <a:latin typeface="Poppins"/>
                <a:ea typeface="Poppins"/>
                <a:cs typeface="Poppins"/>
                <a:sym typeface="Poppins"/>
              </a:rPr>
              <a:t>w i ll</a:t>
            </a:r>
            <a:endParaRPr b="1" i="0" sz="16500" u="none" cap="none" strike="noStrike">
              <a:solidFill>
                <a:schemeClr val="lt1"/>
              </a:solidFill>
              <a:latin typeface="Poppins"/>
              <a:ea typeface="Poppins"/>
              <a:cs typeface="Poppins"/>
              <a:sym typeface="Poppins"/>
            </a:endParaRPr>
          </a:p>
        </p:txBody>
      </p:sp>
      <p:sp>
        <p:nvSpPr>
          <p:cNvPr id="61" name="Google Shape;61;p9"/>
          <p:cNvSpPr/>
          <p:nvPr/>
        </p:nvSpPr>
        <p:spPr>
          <a:xfrm>
            <a:off x="9891893" y="4173062"/>
            <a:ext cx="5514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2" name="Google Shape;62;p9"/>
          <p:cNvSpPr/>
          <p:nvPr/>
        </p:nvSpPr>
        <p:spPr>
          <a:xfrm>
            <a:off x="11706205" y="4173062"/>
            <a:ext cx="5514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3" name="Google Shape;63;p9"/>
          <p:cNvSpPr/>
          <p:nvPr/>
        </p:nvSpPr>
        <p:spPr>
          <a:xfrm>
            <a:off x="12820608" y="4173062"/>
            <a:ext cx="5514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4" name="Google Shape;64;p9"/>
          <p:cNvSpPr/>
          <p:nvPr/>
        </p:nvSpPr>
        <p:spPr>
          <a:xfrm>
            <a:off x="10519602" y="8338011"/>
            <a:ext cx="5514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5" name="Google Shape;65;p9"/>
          <p:cNvSpPr/>
          <p:nvPr/>
        </p:nvSpPr>
        <p:spPr>
          <a:xfrm>
            <a:off x="12333940" y="8338011"/>
            <a:ext cx="5514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6" name="Google Shape;66;p9"/>
          <p:cNvSpPr/>
          <p:nvPr/>
        </p:nvSpPr>
        <p:spPr>
          <a:xfrm>
            <a:off x="13384037" y="8338011"/>
            <a:ext cx="5514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7" name="Google Shape;67;p9"/>
          <p:cNvSpPr/>
          <p:nvPr/>
        </p:nvSpPr>
        <p:spPr>
          <a:xfrm>
            <a:off x="9730022" y="4690373"/>
            <a:ext cx="41667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8" name="Google Shape;68;p9"/>
          <p:cNvSpPr/>
          <p:nvPr/>
        </p:nvSpPr>
        <p:spPr>
          <a:xfrm>
            <a:off x="10111022" y="8960166"/>
            <a:ext cx="43296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9" name="Google Shape;69;p9"/>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Blend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the sounds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sp>
        <p:nvSpPr>
          <p:cNvPr id="70" name="Google Shape;70;p9"/>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71" name="Google Shape;71;p9"/>
          <p:cNvPicPr preferRelativeResize="0"/>
          <p:nvPr/>
        </p:nvPicPr>
        <p:blipFill rotWithShape="1">
          <a:blip r:embed="rId4">
            <a:alphaModFix/>
          </a:blip>
          <a:srcRect b="0" l="0" r="0" t="0"/>
          <a:stretch/>
        </p:blipFill>
        <p:spPr>
          <a:xfrm>
            <a:off x="17653913" y="312775"/>
            <a:ext cx="1821935" cy="1567072"/>
          </a:xfrm>
          <a:prstGeom prst="rect">
            <a:avLst/>
          </a:prstGeom>
          <a:noFill/>
          <a:ln>
            <a:noFill/>
          </a:ln>
        </p:spPr>
      </p:pic>
      <p:sp>
        <p:nvSpPr>
          <p:cNvPr id="72" name="Google Shape;72;p9"/>
          <p:cNvSpPr txBox="1"/>
          <p:nvPr/>
        </p:nvSpPr>
        <p:spPr>
          <a:xfrm>
            <a:off x="612000" y="5966810"/>
            <a:ext cx="58074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 to help us read the words smoothly!</a:t>
            </a:r>
            <a:endParaRPr b="1" i="0" sz="3450" u="none" cap="none" strike="noStrike">
              <a:solidFill>
                <a:srgbClr val="0071B5"/>
              </a:solidFill>
              <a:latin typeface="Poppins"/>
              <a:ea typeface="Poppins"/>
              <a:cs typeface="Poppins"/>
              <a:sym typeface="Poppins"/>
            </a:endParaRPr>
          </a:p>
        </p:txBody>
      </p:sp>
      <p:pic>
        <p:nvPicPr>
          <p:cNvPr id="73" name="Google Shape;73;p9"/>
          <p:cNvPicPr preferRelativeResize="0"/>
          <p:nvPr/>
        </p:nvPicPr>
        <p:blipFill rotWithShape="1">
          <a:blip r:embed="rId5">
            <a:alphaModFix/>
          </a:blip>
          <a:srcRect b="0" l="0" r="0" t="0"/>
          <a:stretch/>
        </p:blipFill>
        <p:spPr>
          <a:xfrm>
            <a:off x="610315" y="3236871"/>
            <a:ext cx="2781813" cy="235671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 presetSubtype="0">
                                  <p:stCondLst>
                                    <p:cond delay="0"/>
                                  </p:stCondLst>
                                  <p:childTnLst>
                                    <p:set>
                                      <p:cBhvr>
                                        <p:cTn dur="1" fill="hold">
                                          <p:stCondLst>
                                            <p:cond delay="1"/>
                                          </p:stCondLst>
                                        </p:cTn>
                                        <p:tgtEl>
                                          <p:spTgt spid="6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
                                        </p:tgtEl>
                                        <p:attrNameLst>
                                          <p:attrName>style.visibility</p:attrName>
                                        </p:attrNameLst>
                                      </p:cBhvr>
                                      <p:to>
                                        <p:strVal val="visible"/>
                                      </p:to>
                                    </p:set>
                                    <p:animEffect filter="fade" transition="in">
                                      <p:cBhvr>
                                        <p:cTn dur="1000"/>
                                        <p:tgtEl>
                                          <p:spTgt spid="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6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6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
                                        </p:tgtEl>
                                        <p:attrNameLst>
                                          <p:attrName>style.visibility</p:attrName>
                                        </p:attrNameLst>
                                      </p:cBhvr>
                                      <p:to>
                                        <p:strVal val="visible"/>
                                      </p:to>
                                    </p:set>
                                    <p:animEffect filter="fade" transition="in">
                                      <p:cBhvr>
                                        <p:cTn dur="1000"/>
                                        <p:tgtEl>
                                          <p:spTgt spid="67"/>
                                        </p:tgtEl>
                                      </p:cBhvr>
                                    </p:animEffect>
                                  </p:childTnLst>
                                </p:cTn>
                              </p:par>
                              <p:par>
                                <p:cTn fill="hold" nodeType="withEffect" presetClass="exit" presetID="1" presetSubtype="0">
                                  <p:stCondLst>
                                    <p:cond delay="0"/>
                                  </p:stCondLst>
                                  <p:childTnLst>
                                    <p:set>
                                      <p:cBhvr>
                                        <p:cTn dur="1" fill="hold">
                                          <p:stCondLst>
                                            <p:cond delay="1"/>
                                          </p:stCondLst>
                                        </p:cTn>
                                        <p:tgtEl>
                                          <p:spTgt spid="6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
                                        </p:tgtEl>
                                        <p:attrNameLst>
                                          <p:attrName>style.visibility</p:attrName>
                                        </p:attrNameLst>
                                      </p:cBhvr>
                                      <p:to>
                                        <p:strVal val="visible"/>
                                      </p:to>
                                    </p:set>
                                    <p:animEffect filter="fade" transition="in">
                                      <p:cBhvr>
                                        <p:cTn dur="1000"/>
                                        <p:tgtEl>
                                          <p:spTgt spid="60"/>
                                        </p:tgtEl>
                                      </p:cBhvr>
                                    </p:animEffect>
                                  </p:childTnLst>
                                </p:cTn>
                              </p:par>
                              <p:par>
                                <p:cTn fill="hold" nodeType="withEffect" presetClass="exit" presetID="1" presetSubtype="0">
                                  <p:stCondLst>
                                    <p:cond delay="0"/>
                                  </p:stCondLst>
                                  <p:childTnLst>
                                    <p:set>
                                      <p:cBhvr>
                                        <p:cTn dur="1" fill="hold">
                                          <p:stCondLst>
                                            <p:cond delay="1"/>
                                          </p:stCondLst>
                                        </p:cTn>
                                        <p:tgtEl>
                                          <p:spTgt spid="6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6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6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6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6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8" name="Shape 78"/>
        <p:cNvGrpSpPr/>
        <p:nvPr/>
      </p:nvGrpSpPr>
      <p:grpSpPr>
        <a:xfrm>
          <a:off x="0" y="0"/>
          <a:ext cx="0" cy="0"/>
          <a:chOff x="0" y="0"/>
          <a:chExt cx="0" cy="0"/>
        </a:xfrm>
      </p:grpSpPr>
      <p:grpSp>
        <p:nvGrpSpPr>
          <p:cNvPr id="79" name="Google Shape;79;p10"/>
          <p:cNvGrpSpPr/>
          <p:nvPr/>
        </p:nvGrpSpPr>
        <p:grpSpPr>
          <a:xfrm>
            <a:off x="7507823" y="2779431"/>
            <a:ext cx="4384039" cy="3109759"/>
            <a:chOff x="5784675" y="818500"/>
            <a:chExt cx="2737800" cy="1941900"/>
          </a:xfrm>
        </p:grpSpPr>
        <p:sp>
          <p:nvSpPr>
            <p:cNvPr id="80" name="Google Shape;80;p10"/>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1" name="Google Shape;81;p10"/>
            <p:cNvSpPr/>
            <p:nvPr/>
          </p:nvSpPr>
          <p:spPr>
            <a:xfrm>
              <a:off x="5976525"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11000" u="none" cap="none" strike="noStrike">
                  <a:solidFill>
                    <a:schemeClr val="accent1"/>
                  </a:solidFill>
                  <a:latin typeface="Poppins"/>
                  <a:ea typeface="Poppins"/>
                  <a:cs typeface="Poppins"/>
                  <a:sym typeface="Poppins"/>
                </a:rPr>
                <a:t>bell</a:t>
              </a:r>
              <a:endParaRPr b="1" i="0" sz="11000" u="none" cap="none" strike="noStrike">
                <a:solidFill>
                  <a:schemeClr val="accent1"/>
                </a:solidFill>
                <a:latin typeface="Poppins"/>
                <a:ea typeface="Poppins"/>
                <a:cs typeface="Poppins"/>
                <a:sym typeface="Poppins"/>
              </a:endParaRPr>
            </a:p>
          </p:txBody>
        </p:sp>
      </p:grpSp>
      <p:grpSp>
        <p:nvGrpSpPr>
          <p:cNvPr id="82" name="Google Shape;82;p10"/>
          <p:cNvGrpSpPr/>
          <p:nvPr/>
        </p:nvGrpSpPr>
        <p:grpSpPr>
          <a:xfrm>
            <a:off x="14594978" y="2779432"/>
            <a:ext cx="4384039" cy="3109759"/>
            <a:chOff x="5784675" y="907452"/>
            <a:chExt cx="2737800" cy="1941900"/>
          </a:xfrm>
        </p:grpSpPr>
        <p:sp>
          <p:nvSpPr>
            <p:cNvPr id="83" name="Google Shape;83;p10"/>
            <p:cNvSpPr/>
            <p:nvPr/>
          </p:nvSpPr>
          <p:spPr>
            <a:xfrm>
              <a:off x="5784675" y="907452"/>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4" name="Google Shape;84;p10"/>
            <p:cNvSpPr/>
            <p:nvPr/>
          </p:nvSpPr>
          <p:spPr>
            <a:xfrm>
              <a:off x="5976525" y="1089852"/>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11000" u="none" cap="none" strike="noStrike">
                  <a:solidFill>
                    <a:schemeClr val="accent1"/>
                  </a:solidFill>
                  <a:latin typeface="Poppins"/>
                  <a:ea typeface="Poppins"/>
                  <a:cs typeface="Poppins"/>
                  <a:sym typeface="Poppins"/>
                </a:rPr>
                <a:t>mill</a:t>
              </a:r>
              <a:endParaRPr b="1" i="0" sz="11000" u="none" cap="none" strike="noStrike">
                <a:solidFill>
                  <a:schemeClr val="accent1"/>
                </a:solidFill>
                <a:latin typeface="Poppins"/>
                <a:ea typeface="Poppins"/>
                <a:cs typeface="Poppins"/>
                <a:sym typeface="Poppins"/>
              </a:endParaRPr>
            </a:p>
          </p:txBody>
        </p:sp>
      </p:grpSp>
      <p:grpSp>
        <p:nvGrpSpPr>
          <p:cNvPr id="85" name="Google Shape;85;p10"/>
          <p:cNvGrpSpPr/>
          <p:nvPr/>
        </p:nvGrpSpPr>
        <p:grpSpPr>
          <a:xfrm>
            <a:off x="10625014" y="6498509"/>
            <a:ext cx="4384039" cy="3109759"/>
            <a:chOff x="5784675" y="818500"/>
            <a:chExt cx="2737800" cy="1941900"/>
          </a:xfrm>
        </p:grpSpPr>
        <p:sp>
          <p:nvSpPr>
            <p:cNvPr id="86" name="Google Shape;86;p10"/>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7" name="Google Shape;87;p10"/>
            <p:cNvSpPr/>
            <p:nvPr/>
          </p:nvSpPr>
          <p:spPr>
            <a:xfrm>
              <a:off x="5976525"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11000" u="none" cap="none" strike="noStrike">
                  <a:solidFill>
                    <a:schemeClr val="accent1"/>
                  </a:solidFill>
                  <a:latin typeface="Poppins"/>
                  <a:ea typeface="Poppins"/>
                  <a:cs typeface="Poppins"/>
                  <a:sym typeface="Poppins"/>
                </a:rPr>
                <a:t>pill</a:t>
              </a:r>
              <a:endParaRPr b="1" i="0" sz="11000" u="none" cap="none" strike="noStrike">
                <a:solidFill>
                  <a:schemeClr val="accent1"/>
                </a:solidFill>
                <a:latin typeface="Poppins"/>
                <a:ea typeface="Poppins"/>
                <a:cs typeface="Poppins"/>
                <a:sym typeface="Poppins"/>
              </a:endParaRPr>
            </a:p>
          </p:txBody>
        </p:sp>
      </p:grpSp>
      <p:sp>
        <p:nvSpPr>
          <p:cNvPr id="88" name="Google Shape;88;p10"/>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Read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the 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sp>
        <p:nvSpPr>
          <p:cNvPr id="89" name="Google Shape;89;p10"/>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90" name="Google Shape;90;p10"/>
          <p:cNvPicPr preferRelativeResize="0"/>
          <p:nvPr/>
        </p:nvPicPr>
        <p:blipFill rotWithShape="1">
          <a:blip r:embed="rId3">
            <a:alphaModFix/>
          </a:blip>
          <a:srcRect b="0" l="0" r="0" t="0"/>
          <a:stretch/>
        </p:blipFill>
        <p:spPr>
          <a:xfrm>
            <a:off x="17653913" y="312775"/>
            <a:ext cx="1821935" cy="1567072"/>
          </a:xfrm>
          <a:prstGeom prst="rect">
            <a:avLst/>
          </a:prstGeom>
          <a:noFill/>
          <a:ln>
            <a:noFill/>
          </a:ln>
        </p:spPr>
      </p:pic>
      <p:sp>
        <p:nvSpPr>
          <p:cNvPr id="91" name="Google Shape;91;p10"/>
          <p:cNvSpPr txBox="1"/>
          <p:nvPr/>
        </p:nvSpPr>
        <p:spPr>
          <a:xfrm>
            <a:off x="610316" y="6093125"/>
            <a:ext cx="60342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so we can read smoothly, like we are speaking!</a:t>
            </a:r>
            <a:endParaRPr b="1" i="0" sz="3450" u="none" cap="none" strike="noStrike">
              <a:solidFill>
                <a:srgbClr val="0071B5"/>
              </a:solidFill>
              <a:latin typeface="Poppins"/>
              <a:ea typeface="Poppins"/>
              <a:cs typeface="Poppins"/>
              <a:sym typeface="Poppins"/>
            </a:endParaRPr>
          </a:p>
        </p:txBody>
      </p:sp>
      <p:pic>
        <p:nvPicPr>
          <p:cNvPr id="92" name="Google Shape;92;p10"/>
          <p:cNvPicPr preferRelativeResize="0"/>
          <p:nvPr/>
        </p:nvPicPr>
        <p:blipFill rotWithShape="1">
          <a:blip r:embed="rId4">
            <a:alphaModFix/>
          </a:blip>
          <a:srcRect b="0" l="0" r="0" t="0"/>
          <a:stretch/>
        </p:blipFill>
        <p:spPr>
          <a:xfrm>
            <a:off x="624650" y="3237450"/>
            <a:ext cx="2781801" cy="2364399"/>
          </a:xfrm>
          <a:prstGeom prst="rect">
            <a:avLst/>
          </a:prstGeom>
          <a:noFill/>
          <a:ln>
            <a:noFill/>
          </a:ln>
        </p:spPr>
      </p:pic>
      <p:pic>
        <p:nvPicPr>
          <p:cNvPr id="93" name="Google Shape;93;p10"/>
          <p:cNvPicPr preferRelativeResize="0"/>
          <p:nvPr/>
        </p:nvPicPr>
        <p:blipFill rotWithShape="1">
          <a:blip r:embed="rId5">
            <a:alphaModFix/>
          </a:blip>
          <a:srcRect b="0" l="0" r="0" t="0"/>
          <a:stretch/>
        </p:blipFill>
        <p:spPr>
          <a:xfrm>
            <a:off x="16198125" y="9020050"/>
            <a:ext cx="2479226" cy="17917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1000"/>
                                        <p:tgtEl>
                                          <p:spTgt spid="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9"/>
                                        </p:tgtEl>
                                        <p:attrNameLst>
                                          <p:attrName>style.visibility</p:attrName>
                                        </p:attrNameLst>
                                      </p:cBhvr>
                                      <p:to>
                                        <p:strVal val="visible"/>
                                      </p:to>
                                    </p:set>
                                    <p:anim calcmode="lin" valueType="num">
                                      <p:cBhvr additive="base">
                                        <p:cTn dur="1000"/>
                                        <p:tgtEl>
                                          <p:spTgt spid="79"/>
                                        </p:tgtEl>
                                        <p:attrNameLst>
                                          <p:attrName>ppt_w</p:attrName>
                                        </p:attrNameLst>
                                      </p:cBhvr>
                                      <p:tavLst>
                                        <p:tav fmla="" tm="0">
                                          <p:val>
                                            <p:strVal val="0"/>
                                          </p:val>
                                        </p:tav>
                                        <p:tav fmla="" tm="100000">
                                          <p:val>
                                            <p:strVal val="#ppt_w"/>
                                          </p:val>
                                        </p:tav>
                                      </p:tavLst>
                                    </p:anim>
                                    <p:anim calcmode="lin" valueType="num">
                                      <p:cBhvr additive="base">
                                        <p:cTn dur="1000"/>
                                        <p:tgtEl>
                                          <p:spTgt spid="7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2"/>
                                        </p:tgtEl>
                                        <p:attrNameLst>
                                          <p:attrName>style.visibility</p:attrName>
                                        </p:attrNameLst>
                                      </p:cBhvr>
                                      <p:to>
                                        <p:strVal val="visible"/>
                                      </p:to>
                                    </p:set>
                                    <p:anim calcmode="lin" valueType="num">
                                      <p:cBhvr additive="base">
                                        <p:cTn dur="1000"/>
                                        <p:tgtEl>
                                          <p:spTgt spid="82"/>
                                        </p:tgtEl>
                                        <p:attrNameLst>
                                          <p:attrName>ppt_w</p:attrName>
                                        </p:attrNameLst>
                                      </p:cBhvr>
                                      <p:tavLst>
                                        <p:tav fmla="" tm="0">
                                          <p:val>
                                            <p:strVal val="0"/>
                                          </p:val>
                                        </p:tav>
                                        <p:tav fmla="" tm="100000">
                                          <p:val>
                                            <p:strVal val="#ppt_w"/>
                                          </p:val>
                                        </p:tav>
                                      </p:tavLst>
                                    </p:anim>
                                    <p:anim calcmode="lin" valueType="num">
                                      <p:cBhvr additive="base">
                                        <p:cTn dur="1000"/>
                                        <p:tgtEl>
                                          <p:spTgt spid="8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5"/>
                                        </p:tgtEl>
                                        <p:attrNameLst>
                                          <p:attrName>style.visibility</p:attrName>
                                        </p:attrNameLst>
                                      </p:cBhvr>
                                      <p:to>
                                        <p:strVal val="visible"/>
                                      </p:to>
                                    </p:set>
                                    <p:anim calcmode="lin" valueType="num">
                                      <p:cBhvr additive="base">
                                        <p:cTn dur="1000"/>
                                        <p:tgtEl>
                                          <p:spTgt spid="85"/>
                                        </p:tgtEl>
                                        <p:attrNameLst>
                                          <p:attrName>ppt_w</p:attrName>
                                        </p:attrNameLst>
                                      </p:cBhvr>
                                      <p:tavLst>
                                        <p:tav fmla="" tm="0">
                                          <p:val>
                                            <p:strVal val="0"/>
                                          </p:val>
                                        </p:tav>
                                        <p:tav fmla="" tm="100000">
                                          <p:val>
                                            <p:strVal val="#ppt_w"/>
                                          </p:val>
                                        </p:tav>
                                      </p:tavLst>
                                    </p:anim>
                                    <p:anim calcmode="lin" valueType="num">
                                      <p:cBhvr additive="base">
                                        <p:cTn dur="1000"/>
                                        <p:tgtEl>
                                          <p:spTgt spid="8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8" name="Shape 98"/>
        <p:cNvGrpSpPr/>
        <p:nvPr/>
      </p:nvGrpSpPr>
      <p:grpSpPr>
        <a:xfrm>
          <a:off x="0" y="0"/>
          <a:ext cx="0" cy="0"/>
          <a:chOff x="0" y="0"/>
          <a:chExt cx="0" cy="0"/>
        </a:xfrm>
      </p:grpSpPr>
      <p:sp>
        <p:nvSpPr>
          <p:cNvPr id="99" name="Google Shape;99;p11"/>
          <p:cNvSpPr txBox="1"/>
          <p:nvPr/>
        </p:nvSpPr>
        <p:spPr>
          <a:xfrm>
            <a:off x="6561649" y="1692875"/>
            <a:ext cx="13496100" cy="7925400"/>
          </a:xfrm>
          <a:prstGeom prst="rect">
            <a:avLst/>
          </a:prstGeom>
          <a:noFill/>
          <a:ln>
            <a:noFill/>
          </a:ln>
        </p:spPr>
        <p:txBody>
          <a:bodyPr anchorCtr="0" anchor="t" bIns="201050" lIns="201050" spcFirstLastPara="1" rIns="201050" wrap="square" tIns="201050">
            <a:noAutofit/>
          </a:bodyPr>
          <a:lstStyle/>
          <a:p>
            <a:pPr indent="1003300" lvl="1" marL="1003300" marR="0" rtl="0" algn="l">
              <a:lnSpc>
                <a:spcPct val="150000"/>
              </a:lnSpc>
              <a:spcBef>
                <a:spcPts val="0"/>
              </a:spcBef>
              <a:spcAft>
                <a:spcPts val="0"/>
              </a:spcAft>
              <a:buClr>
                <a:srgbClr val="000000"/>
              </a:buClr>
              <a:buSzPts val="12100"/>
              <a:buFont typeface="Arial"/>
              <a:buNone/>
            </a:pPr>
            <a:r>
              <a:rPr b="1" i="0" lang="en" sz="12100" u="none" cap="none" strike="noStrike">
                <a:solidFill>
                  <a:schemeClr val="accent1"/>
                </a:solidFill>
                <a:latin typeface="Poppins"/>
                <a:ea typeface="Poppins"/>
                <a:cs typeface="Poppins"/>
                <a:sym typeface="Poppins"/>
              </a:rPr>
              <a:t>bell         	  tell</a:t>
            </a:r>
            <a:endParaRPr b="1" i="0" sz="6400" u="none" cap="none" strike="noStrike">
              <a:solidFill>
                <a:schemeClr val="accent1"/>
              </a:solidFill>
              <a:latin typeface="Poppins"/>
              <a:ea typeface="Poppins"/>
              <a:cs typeface="Poppins"/>
              <a:sym typeface="Poppins"/>
            </a:endParaRPr>
          </a:p>
          <a:p>
            <a:pPr indent="0" lvl="1" marL="0" marR="0" rtl="0" algn="l">
              <a:lnSpc>
                <a:spcPct val="150000"/>
              </a:lnSpc>
              <a:spcBef>
                <a:spcPts val="0"/>
              </a:spcBef>
              <a:spcAft>
                <a:spcPts val="0"/>
              </a:spcAft>
              <a:buClr>
                <a:srgbClr val="000000"/>
              </a:buClr>
              <a:buSzPts val="12100"/>
              <a:buFont typeface="Arial"/>
              <a:buNone/>
            </a:pPr>
            <a:r>
              <a:rPr b="1" i="0" lang="en" sz="12100" u="none" cap="none" strike="noStrike">
                <a:solidFill>
                  <a:schemeClr val="accent1"/>
                </a:solidFill>
                <a:latin typeface="Poppins"/>
                <a:ea typeface="Poppins"/>
                <a:cs typeface="Poppins"/>
                <a:sym typeface="Poppins"/>
              </a:rPr>
              <a:t>      fill     					   	gill</a:t>
            </a:r>
            <a:endParaRPr b="1" i="0" sz="12100" u="none" cap="none" strike="noStrike">
              <a:solidFill>
                <a:schemeClr val="accent1"/>
              </a:solidFill>
              <a:latin typeface="Poppins"/>
              <a:ea typeface="Poppins"/>
              <a:cs typeface="Poppins"/>
              <a:sym typeface="Poppins"/>
            </a:endParaRPr>
          </a:p>
          <a:p>
            <a:pPr indent="0" lvl="1" marL="0" marR="0" rtl="0" algn="l">
              <a:lnSpc>
                <a:spcPct val="150000"/>
              </a:lnSpc>
              <a:spcBef>
                <a:spcPts val="0"/>
              </a:spcBef>
              <a:spcAft>
                <a:spcPts val="0"/>
              </a:spcAft>
              <a:buClr>
                <a:srgbClr val="000000"/>
              </a:buClr>
              <a:buSzPts val="12100"/>
              <a:buFont typeface="Arial"/>
              <a:buNone/>
            </a:pPr>
            <a:r>
              <a:rPr b="1" i="0" lang="en" sz="12100" u="none" cap="none" strike="noStrike">
                <a:solidFill>
                  <a:schemeClr val="accent1"/>
                </a:solidFill>
                <a:latin typeface="Poppins"/>
                <a:ea typeface="Poppins"/>
                <a:cs typeface="Poppins"/>
                <a:sym typeface="Poppins"/>
              </a:rPr>
              <a:t>											 still</a:t>
            </a:r>
            <a:endParaRPr b="1" i="0" sz="12100" u="none" cap="none" strike="noStrike">
              <a:solidFill>
                <a:schemeClr val="accent1"/>
              </a:solidFill>
              <a:latin typeface="Poppins"/>
              <a:ea typeface="Poppins"/>
              <a:cs typeface="Poppins"/>
              <a:sym typeface="Poppins"/>
            </a:endParaRPr>
          </a:p>
          <a:p>
            <a:pPr indent="1003300" lvl="1" marL="4025900" marR="0" rtl="0" algn="l">
              <a:lnSpc>
                <a:spcPct val="150000"/>
              </a:lnSpc>
              <a:spcBef>
                <a:spcPts val="0"/>
              </a:spcBef>
              <a:spcAft>
                <a:spcPts val="0"/>
              </a:spcAft>
              <a:buClr>
                <a:srgbClr val="000000"/>
              </a:buClr>
              <a:buSzPts val="8400"/>
              <a:buFont typeface="Arial"/>
              <a:buNone/>
            </a:pPr>
            <a:r>
              <a:t/>
            </a:r>
            <a:endParaRPr b="1" i="0" sz="8400" u="none" cap="none" strike="noStrike">
              <a:solidFill>
                <a:schemeClr val="accent1"/>
              </a:solidFill>
              <a:highlight>
                <a:srgbClr val="FFFFFF"/>
              </a:highlight>
              <a:latin typeface="Questrial"/>
              <a:ea typeface="Questrial"/>
              <a:cs typeface="Questrial"/>
              <a:sym typeface="Questrial"/>
            </a:endParaRPr>
          </a:p>
          <a:p>
            <a:pPr indent="0" lvl="0" marL="0" marR="0" rtl="0" algn="ctr">
              <a:lnSpc>
                <a:spcPct val="100000"/>
              </a:lnSpc>
              <a:spcBef>
                <a:spcPts val="0"/>
              </a:spcBef>
              <a:spcAft>
                <a:spcPts val="0"/>
              </a:spcAft>
              <a:buClr>
                <a:srgbClr val="000000"/>
              </a:buClr>
              <a:buSzPts val="8400"/>
              <a:buFont typeface="Arial"/>
              <a:buNone/>
            </a:pPr>
            <a:r>
              <a:t/>
            </a:r>
            <a:endParaRPr b="1" i="0" sz="8400" u="none" cap="none" strike="noStrike">
              <a:solidFill>
                <a:schemeClr val="accent1"/>
              </a:solidFill>
              <a:highlight>
                <a:srgbClr val="FFFFFF"/>
              </a:highlight>
              <a:latin typeface="Questrial"/>
              <a:ea typeface="Questrial"/>
              <a:cs typeface="Questrial"/>
              <a:sym typeface="Questrial"/>
            </a:endParaRPr>
          </a:p>
          <a:p>
            <a:pPr indent="0" lvl="0" marL="0" marR="0" rtl="0" algn="ctr">
              <a:lnSpc>
                <a:spcPct val="100000"/>
              </a:lnSpc>
              <a:spcBef>
                <a:spcPts val="0"/>
              </a:spcBef>
              <a:spcAft>
                <a:spcPts val="0"/>
              </a:spcAft>
              <a:buClr>
                <a:srgbClr val="000000"/>
              </a:buClr>
              <a:buSzPts val="8400"/>
              <a:buFont typeface="Arial"/>
              <a:buNone/>
            </a:pPr>
            <a:r>
              <a:t/>
            </a:r>
            <a:endParaRPr b="1" i="0" sz="8400" u="none" cap="none" strike="noStrike">
              <a:solidFill>
                <a:schemeClr val="accent1"/>
              </a:solidFill>
              <a:highlight>
                <a:srgbClr val="FFFFFF"/>
              </a:highlight>
              <a:latin typeface="Questrial"/>
              <a:ea typeface="Questrial"/>
              <a:cs typeface="Questrial"/>
              <a:sym typeface="Questrial"/>
            </a:endParaRPr>
          </a:p>
        </p:txBody>
      </p:sp>
      <p:sp>
        <p:nvSpPr>
          <p:cNvPr id="100" name="Google Shape;100;p11"/>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Decode </a:t>
            </a:r>
            <a:br>
              <a:rPr b="0" i="0" lang="en" sz="7600" u="none" cap="none" strike="noStrike">
                <a:solidFill>
                  <a:srgbClr val="0071B5"/>
                </a:solidFill>
                <a:latin typeface="Poppins Black"/>
                <a:ea typeface="Poppins Black"/>
                <a:cs typeface="Poppins Black"/>
                <a:sym typeface="Poppins Black"/>
              </a:rPr>
            </a:br>
            <a:r>
              <a:rPr b="0" i="0" lang="en" sz="7600" u="none" cap="none" strike="noStrike">
                <a:solidFill>
                  <a:srgbClr val="0071B5"/>
                </a:solidFill>
                <a:latin typeface="Poppins Black"/>
                <a:ea typeface="Poppins Black"/>
                <a:cs typeface="Poppins Black"/>
                <a:sym typeface="Poppins Black"/>
              </a:rPr>
              <a:t>the 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sp>
        <p:nvSpPr>
          <p:cNvPr id="101" name="Google Shape;101;p11"/>
          <p:cNvSpPr txBox="1"/>
          <p:nvPr/>
        </p:nvSpPr>
        <p:spPr>
          <a:xfrm>
            <a:off x="610316" y="5882279"/>
            <a:ext cx="58818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 so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can read the words!</a:t>
            </a:r>
            <a:endParaRPr b="1" i="0" sz="3450" u="none" cap="none" strike="noStrike">
              <a:solidFill>
                <a:srgbClr val="0071B5"/>
              </a:solidFill>
              <a:latin typeface="Poppins"/>
              <a:ea typeface="Poppins"/>
              <a:cs typeface="Poppins"/>
              <a:sym typeface="Poppins"/>
            </a:endParaRPr>
          </a:p>
        </p:txBody>
      </p:sp>
      <p:pic>
        <p:nvPicPr>
          <p:cNvPr id="102" name="Google Shape;102;p11"/>
          <p:cNvPicPr preferRelativeResize="0"/>
          <p:nvPr/>
        </p:nvPicPr>
        <p:blipFill rotWithShape="1">
          <a:blip r:embed="rId3">
            <a:alphaModFix/>
          </a:blip>
          <a:srcRect b="0" l="0" r="0" t="0"/>
          <a:stretch/>
        </p:blipFill>
        <p:spPr>
          <a:xfrm>
            <a:off x="619374" y="3236875"/>
            <a:ext cx="3224603" cy="2332200"/>
          </a:xfrm>
          <a:prstGeom prst="rect">
            <a:avLst/>
          </a:prstGeom>
          <a:noFill/>
          <a:ln>
            <a:noFill/>
          </a:ln>
        </p:spPr>
      </p:pic>
      <p:pic>
        <p:nvPicPr>
          <p:cNvPr id="103" name="Google Shape;103;p11"/>
          <p:cNvPicPr preferRelativeResize="0"/>
          <p:nvPr/>
        </p:nvPicPr>
        <p:blipFill rotWithShape="1">
          <a:blip r:embed="rId4">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9"/>
                                        </p:tgtEl>
                                        <p:attrNameLst>
                                          <p:attrName>style.visibility</p:attrName>
                                        </p:attrNameLst>
                                      </p:cBhvr>
                                      <p:to>
                                        <p:strVal val="visible"/>
                                      </p:to>
                                    </p:set>
                                    <p:anim calcmode="lin" valueType="num">
                                      <p:cBhvr additive="base">
                                        <p:cTn dur="1000"/>
                                        <p:tgtEl>
                                          <p:spTgt spid="99"/>
                                        </p:tgtEl>
                                        <p:attrNameLst>
                                          <p:attrName>ppt_w</p:attrName>
                                        </p:attrNameLst>
                                      </p:cBhvr>
                                      <p:tavLst>
                                        <p:tav fmla="" tm="0">
                                          <p:val>
                                            <p:strVal val="0"/>
                                          </p:val>
                                        </p:tav>
                                        <p:tav fmla="" tm="100000">
                                          <p:val>
                                            <p:strVal val="#ppt_w"/>
                                          </p:val>
                                        </p:tav>
                                      </p:tavLst>
                                    </p:anim>
                                    <p:anim calcmode="lin" valueType="num">
                                      <p:cBhvr additive="base">
                                        <p:cTn dur="1000"/>
                                        <p:tgtEl>
                                          <p:spTgt spid="9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8" name="Shape 108"/>
        <p:cNvGrpSpPr/>
        <p:nvPr/>
      </p:nvGrpSpPr>
      <p:grpSpPr>
        <a:xfrm>
          <a:off x="0" y="0"/>
          <a:ext cx="0" cy="0"/>
          <a:chOff x="0" y="0"/>
          <a:chExt cx="0" cy="0"/>
        </a:xfrm>
      </p:grpSpPr>
      <p:pic>
        <p:nvPicPr>
          <p:cNvPr id="109" name="Google Shape;109;p12"/>
          <p:cNvPicPr preferRelativeResize="0"/>
          <p:nvPr/>
        </p:nvPicPr>
        <p:blipFill rotWithShape="1">
          <a:blip r:embed="rId3">
            <a:alphaModFix/>
          </a:blip>
          <a:srcRect b="0" l="0" r="0" t="0"/>
          <a:stretch/>
        </p:blipFill>
        <p:spPr>
          <a:xfrm>
            <a:off x="7133750" y="3805447"/>
            <a:ext cx="4277990" cy="3229316"/>
          </a:xfrm>
          <a:prstGeom prst="rect">
            <a:avLst/>
          </a:prstGeom>
          <a:noFill/>
          <a:ln>
            <a:noFill/>
          </a:ln>
        </p:spPr>
      </p:pic>
      <p:pic>
        <p:nvPicPr>
          <p:cNvPr id="110" name="Google Shape;110;p12"/>
          <p:cNvPicPr preferRelativeResize="0"/>
          <p:nvPr/>
        </p:nvPicPr>
        <p:blipFill rotWithShape="1">
          <a:blip r:embed="rId4">
            <a:alphaModFix/>
          </a:blip>
          <a:srcRect b="0" l="0" r="0" t="0"/>
          <a:stretch/>
        </p:blipFill>
        <p:spPr>
          <a:xfrm>
            <a:off x="10324044" y="3818253"/>
            <a:ext cx="4277990" cy="4277996"/>
          </a:xfrm>
          <a:prstGeom prst="rect">
            <a:avLst/>
          </a:prstGeom>
          <a:noFill/>
          <a:ln>
            <a:noFill/>
          </a:ln>
        </p:spPr>
      </p:pic>
      <p:pic>
        <p:nvPicPr>
          <p:cNvPr id="111" name="Google Shape;111;p12"/>
          <p:cNvPicPr preferRelativeResize="0"/>
          <p:nvPr/>
        </p:nvPicPr>
        <p:blipFill rotWithShape="1">
          <a:blip r:embed="rId5">
            <a:alphaModFix/>
          </a:blip>
          <a:srcRect b="0" l="0" r="0" t="0"/>
          <a:stretch/>
        </p:blipFill>
        <p:spPr>
          <a:xfrm>
            <a:off x="13563008" y="3818253"/>
            <a:ext cx="4277990" cy="4277996"/>
          </a:xfrm>
          <a:prstGeom prst="rect">
            <a:avLst/>
          </a:prstGeom>
          <a:noFill/>
          <a:ln>
            <a:noFill/>
          </a:ln>
        </p:spPr>
      </p:pic>
      <p:pic>
        <p:nvPicPr>
          <p:cNvPr id="112" name="Google Shape;112;p12"/>
          <p:cNvPicPr preferRelativeResize="0"/>
          <p:nvPr/>
        </p:nvPicPr>
        <p:blipFill rotWithShape="1">
          <a:blip r:embed="rId6">
            <a:alphaModFix/>
          </a:blip>
          <a:srcRect b="0" l="0" r="0" t="0"/>
          <a:stretch/>
        </p:blipFill>
        <p:spPr>
          <a:xfrm>
            <a:off x="16749500" y="3824956"/>
            <a:ext cx="3190303" cy="3190303"/>
          </a:xfrm>
          <a:prstGeom prst="rect">
            <a:avLst/>
          </a:prstGeom>
          <a:noFill/>
          <a:ln>
            <a:noFill/>
          </a:ln>
        </p:spPr>
      </p:pic>
      <p:sp>
        <p:nvSpPr>
          <p:cNvPr id="113" name="Google Shape;113;p12"/>
          <p:cNvSpPr txBox="1"/>
          <p:nvPr/>
        </p:nvSpPr>
        <p:spPr>
          <a:xfrm>
            <a:off x="7207680" y="3098527"/>
            <a:ext cx="3190200" cy="26898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9000" u="none" cap="none" strike="noStrike">
                <a:solidFill>
                  <a:schemeClr val="lt1"/>
                </a:solidFill>
                <a:latin typeface="Poppins"/>
                <a:ea typeface="Poppins"/>
                <a:cs typeface="Poppins"/>
                <a:sym typeface="Poppins"/>
              </a:rPr>
              <a:t>g</a:t>
            </a:r>
            <a:endParaRPr b="1" i="0" sz="19000" u="none" cap="none" strike="noStrike">
              <a:solidFill>
                <a:srgbClr val="000000"/>
              </a:solidFill>
              <a:latin typeface="Poppins"/>
              <a:ea typeface="Poppins"/>
              <a:cs typeface="Poppins"/>
              <a:sym typeface="Poppins"/>
            </a:endParaRPr>
          </a:p>
        </p:txBody>
      </p:sp>
      <p:sp>
        <p:nvSpPr>
          <p:cNvPr id="114" name="Google Shape;114;p12"/>
          <p:cNvSpPr txBox="1"/>
          <p:nvPr/>
        </p:nvSpPr>
        <p:spPr>
          <a:xfrm>
            <a:off x="17035042" y="3698289"/>
            <a:ext cx="3190200" cy="26898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9000" u="none" cap="none" strike="noStrike">
                <a:solidFill>
                  <a:schemeClr val="lt1"/>
                </a:solidFill>
                <a:latin typeface="Poppins"/>
                <a:ea typeface="Poppins"/>
                <a:cs typeface="Poppins"/>
                <a:sym typeface="Poppins"/>
              </a:rPr>
              <a:t>l</a:t>
            </a:r>
            <a:endParaRPr b="1" i="0" sz="19000" u="none" cap="none" strike="noStrike">
              <a:solidFill>
                <a:srgbClr val="000000"/>
              </a:solidFill>
              <a:latin typeface="Poppins"/>
              <a:ea typeface="Poppins"/>
              <a:cs typeface="Poppins"/>
              <a:sym typeface="Poppins"/>
            </a:endParaRPr>
          </a:p>
        </p:txBody>
      </p:sp>
      <p:sp>
        <p:nvSpPr>
          <p:cNvPr id="115" name="Google Shape;115;p12"/>
          <p:cNvSpPr txBox="1"/>
          <p:nvPr/>
        </p:nvSpPr>
        <p:spPr>
          <a:xfrm>
            <a:off x="13896369" y="3774489"/>
            <a:ext cx="3190200" cy="26898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9000" u="none" cap="none" strike="noStrike">
                <a:solidFill>
                  <a:schemeClr val="lt1"/>
                </a:solidFill>
                <a:latin typeface="Poppins"/>
                <a:ea typeface="Poppins"/>
                <a:cs typeface="Poppins"/>
                <a:sym typeface="Poppins"/>
              </a:rPr>
              <a:t>l</a:t>
            </a:r>
            <a:endParaRPr b="1" i="0" sz="19000" u="none" cap="none" strike="noStrike">
              <a:solidFill>
                <a:srgbClr val="000000"/>
              </a:solidFill>
              <a:latin typeface="Poppins"/>
              <a:ea typeface="Poppins"/>
              <a:cs typeface="Poppins"/>
              <a:sym typeface="Poppins"/>
            </a:endParaRPr>
          </a:p>
        </p:txBody>
      </p:sp>
      <p:sp>
        <p:nvSpPr>
          <p:cNvPr id="116" name="Google Shape;116;p12"/>
          <p:cNvSpPr txBox="1"/>
          <p:nvPr/>
        </p:nvSpPr>
        <p:spPr>
          <a:xfrm>
            <a:off x="10629899" y="3774489"/>
            <a:ext cx="3190200" cy="26898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9000" u="none" cap="none" strike="noStrike">
                <a:solidFill>
                  <a:schemeClr val="lt1"/>
                </a:solidFill>
                <a:latin typeface="Poppins"/>
                <a:ea typeface="Poppins"/>
                <a:cs typeface="Poppins"/>
                <a:sym typeface="Poppins"/>
              </a:rPr>
              <a:t>i</a:t>
            </a:r>
            <a:endParaRPr b="1" i="0" sz="19000" u="none" cap="none" strike="noStrike">
              <a:solidFill>
                <a:srgbClr val="000000"/>
              </a:solidFill>
              <a:latin typeface="Poppins"/>
              <a:ea typeface="Poppins"/>
              <a:cs typeface="Poppins"/>
              <a:sym typeface="Poppins"/>
            </a:endParaRPr>
          </a:p>
        </p:txBody>
      </p:sp>
      <p:sp>
        <p:nvSpPr>
          <p:cNvPr id="117" name="Google Shape;117;p12"/>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Spell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the 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sp>
        <p:nvSpPr>
          <p:cNvPr id="118" name="Google Shape;118;p12"/>
          <p:cNvSpPr txBox="1"/>
          <p:nvPr/>
        </p:nvSpPr>
        <p:spPr>
          <a:xfrm>
            <a:off x="610316" y="6152789"/>
            <a:ext cx="56532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to show we understand the rule!</a:t>
            </a:r>
            <a:endParaRPr b="1" i="0" sz="3450" u="none" cap="none" strike="noStrike">
              <a:solidFill>
                <a:srgbClr val="0071B5"/>
              </a:solidFill>
              <a:latin typeface="Poppins"/>
              <a:ea typeface="Poppins"/>
              <a:cs typeface="Poppins"/>
              <a:sym typeface="Poppins"/>
            </a:endParaRPr>
          </a:p>
        </p:txBody>
      </p:sp>
      <p:pic>
        <p:nvPicPr>
          <p:cNvPr id="119" name="Google Shape;119;p12"/>
          <p:cNvPicPr preferRelativeResize="0"/>
          <p:nvPr/>
        </p:nvPicPr>
        <p:blipFill rotWithShape="1">
          <a:blip r:embed="rId7">
            <a:alphaModFix/>
          </a:blip>
          <a:srcRect b="0" l="0" r="0" t="0"/>
          <a:stretch/>
        </p:blipFill>
        <p:spPr>
          <a:xfrm>
            <a:off x="537975" y="3283650"/>
            <a:ext cx="3734709" cy="2499625"/>
          </a:xfrm>
          <a:prstGeom prst="rect">
            <a:avLst/>
          </a:prstGeom>
          <a:noFill/>
          <a:ln>
            <a:noFill/>
          </a:ln>
        </p:spPr>
      </p:pic>
      <p:pic>
        <p:nvPicPr>
          <p:cNvPr id="120" name="Google Shape;120;p12"/>
          <p:cNvPicPr preferRelativeResize="0"/>
          <p:nvPr/>
        </p:nvPicPr>
        <p:blipFill rotWithShape="1">
          <a:blip r:embed="rId8">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
                                        <p:tgtEl>
                                          <p:spTgt spid="1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1"/>
                                        <p:tgtEl>
                                          <p:spTgt spid="110"/>
                                        </p:tgtEl>
                                      </p:cBhvr>
                                    </p:animEffect>
                                  </p:childTnLst>
                                </p:cTn>
                              </p:par>
                              <p:par>
                                <p:cTn fill="hold" nodeType="with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
                                        <p:tgtEl>
                                          <p:spTgt spid="1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1"/>
                                        <p:tgtEl>
                                          <p:spTgt spid="111"/>
                                        </p:tgtEl>
                                      </p:cBhvr>
                                    </p:animEffect>
                                  </p:childTnLst>
                                </p:cTn>
                              </p:par>
                              <p:par>
                                <p:cTn fill="hold" nodeType="with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1"/>
                                        <p:tgtEl>
                                          <p:spTgt spid="1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1"/>
                                        <p:tgtEl>
                                          <p:spTgt spid="112"/>
                                        </p:tgtEl>
                                      </p:cBhvr>
                                    </p:animEffect>
                                  </p:childTnLst>
                                </p:cTn>
                              </p:par>
                              <p:par>
                                <p:cTn fill="hold" nodeType="with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1"/>
                                        <p:tgtEl>
                                          <p:spTgt spid="1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5" name="Shape 125"/>
        <p:cNvGrpSpPr/>
        <p:nvPr/>
      </p:nvGrpSpPr>
      <p:grpSpPr>
        <a:xfrm>
          <a:off x="0" y="0"/>
          <a:ext cx="0" cy="0"/>
          <a:chOff x="0" y="0"/>
          <a:chExt cx="0" cy="0"/>
        </a:xfrm>
      </p:grpSpPr>
      <p:pic>
        <p:nvPicPr>
          <p:cNvPr id="126" name="Google Shape;126;p13"/>
          <p:cNvPicPr preferRelativeResize="0"/>
          <p:nvPr/>
        </p:nvPicPr>
        <p:blipFill rotWithShape="1">
          <a:blip r:embed="rId3">
            <a:alphaModFix/>
          </a:blip>
          <a:srcRect b="0" l="0" r="0" t="0"/>
          <a:stretch/>
        </p:blipFill>
        <p:spPr>
          <a:xfrm>
            <a:off x="7054150" y="3821103"/>
            <a:ext cx="4305562" cy="3250121"/>
          </a:xfrm>
          <a:prstGeom prst="rect">
            <a:avLst/>
          </a:prstGeom>
          <a:noFill/>
          <a:ln>
            <a:noFill/>
          </a:ln>
        </p:spPr>
      </p:pic>
      <p:pic>
        <p:nvPicPr>
          <p:cNvPr id="127" name="Google Shape;127;p13"/>
          <p:cNvPicPr preferRelativeResize="0"/>
          <p:nvPr/>
        </p:nvPicPr>
        <p:blipFill rotWithShape="1">
          <a:blip r:embed="rId4">
            <a:alphaModFix/>
          </a:blip>
          <a:srcRect b="0" l="0" r="0" t="0"/>
          <a:stretch/>
        </p:blipFill>
        <p:spPr>
          <a:xfrm>
            <a:off x="10265005" y="3833991"/>
            <a:ext cx="4305562" cy="4305556"/>
          </a:xfrm>
          <a:prstGeom prst="rect">
            <a:avLst/>
          </a:prstGeom>
          <a:noFill/>
          <a:ln>
            <a:noFill/>
          </a:ln>
        </p:spPr>
      </p:pic>
      <p:pic>
        <p:nvPicPr>
          <p:cNvPr id="128" name="Google Shape;128;p13"/>
          <p:cNvPicPr preferRelativeResize="0"/>
          <p:nvPr/>
        </p:nvPicPr>
        <p:blipFill rotWithShape="1">
          <a:blip r:embed="rId5">
            <a:alphaModFix/>
          </a:blip>
          <a:srcRect b="0" l="0" r="0" t="0"/>
          <a:stretch/>
        </p:blipFill>
        <p:spPr>
          <a:xfrm>
            <a:off x="13524844" y="3833991"/>
            <a:ext cx="4305562" cy="4305556"/>
          </a:xfrm>
          <a:prstGeom prst="rect">
            <a:avLst/>
          </a:prstGeom>
          <a:noFill/>
          <a:ln>
            <a:noFill/>
          </a:ln>
        </p:spPr>
      </p:pic>
      <p:pic>
        <p:nvPicPr>
          <p:cNvPr id="129" name="Google Shape;129;p13"/>
          <p:cNvPicPr preferRelativeResize="0"/>
          <p:nvPr/>
        </p:nvPicPr>
        <p:blipFill rotWithShape="1">
          <a:blip r:embed="rId6">
            <a:alphaModFix/>
          </a:blip>
          <a:srcRect b="0" l="0" r="0" t="0"/>
          <a:stretch/>
        </p:blipFill>
        <p:spPr>
          <a:xfrm>
            <a:off x="16731872" y="3840737"/>
            <a:ext cx="3210860" cy="3210854"/>
          </a:xfrm>
          <a:prstGeom prst="rect">
            <a:avLst/>
          </a:prstGeom>
          <a:noFill/>
          <a:ln>
            <a:noFill/>
          </a:ln>
        </p:spPr>
      </p:pic>
      <p:sp>
        <p:nvSpPr>
          <p:cNvPr id="130" name="Google Shape;130;p13"/>
          <p:cNvSpPr txBox="1"/>
          <p:nvPr/>
        </p:nvSpPr>
        <p:spPr>
          <a:xfrm>
            <a:off x="7128557" y="3171425"/>
            <a:ext cx="3210900" cy="27072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9000" u="none" cap="none" strike="noStrike">
                <a:solidFill>
                  <a:schemeClr val="lt1"/>
                </a:solidFill>
                <a:latin typeface="Poppins"/>
                <a:ea typeface="Poppins"/>
                <a:cs typeface="Poppins"/>
                <a:sym typeface="Poppins"/>
              </a:rPr>
              <a:t>p</a:t>
            </a:r>
            <a:endParaRPr b="1" i="0" sz="19000" u="none" cap="none" strike="noStrike">
              <a:solidFill>
                <a:srgbClr val="000000"/>
              </a:solidFill>
              <a:latin typeface="Poppins"/>
              <a:ea typeface="Poppins"/>
              <a:cs typeface="Poppins"/>
              <a:sym typeface="Poppins"/>
            </a:endParaRPr>
          </a:p>
        </p:txBody>
      </p:sp>
      <p:sp>
        <p:nvSpPr>
          <p:cNvPr id="131" name="Google Shape;131;p13"/>
          <p:cNvSpPr txBox="1"/>
          <p:nvPr/>
        </p:nvSpPr>
        <p:spPr>
          <a:xfrm>
            <a:off x="16995008" y="3712764"/>
            <a:ext cx="3210900" cy="27072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9000" u="none" cap="none" strike="noStrike">
                <a:solidFill>
                  <a:schemeClr val="lt1"/>
                </a:solidFill>
                <a:latin typeface="Poppins"/>
                <a:ea typeface="Poppins"/>
                <a:cs typeface="Poppins"/>
                <a:sym typeface="Poppins"/>
              </a:rPr>
              <a:t>l</a:t>
            </a:r>
            <a:endParaRPr b="1" i="0" sz="19000" u="none" cap="none" strike="noStrike">
              <a:solidFill>
                <a:srgbClr val="000000"/>
              </a:solidFill>
              <a:latin typeface="Poppins"/>
              <a:ea typeface="Poppins"/>
              <a:cs typeface="Poppins"/>
              <a:sym typeface="Poppins"/>
            </a:endParaRPr>
          </a:p>
        </p:txBody>
      </p:sp>
      <p:sp>
        <p:nvSpPr>
          <p:cNvPr id="132" name="Google Shape;132;p13"/>
          <p:cNvSpPr txBox="1"/>
          <p:nvPr/>
        </p:nvSpPr>
        <p:spPr>
          <a:xfrm>
            <a:off x="13784153" y="3712764"/>
            <a:ext cx="3210900" cy="27072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9000" u="none" cap="none" strike="noStrike">
                <a:solidFill>
                  <a:schemeClr val="lt1"/>
                </a:solidFill>
                <a:latin typeface="Poppins"/>
                <a:ea typeface="Poppins"/>
                <a:cs typeface="Poppins"/>
                <a:sym typeface="Poppins"/>
              </a:rPr>
              <a:t>l</a:t>
            </a:r>
            <a:endParaRPr b="1" i="0" sz="19000" u="none" cap="none" strike="noStrike">
              <a:solidFill>
                <a:srgbClr val="000000"/>
              </a:solidFill>
              <a:latin typeface="Poppins"/>
              <a:ea typeface="Poppins"/>
              <a:cs typeface="Poppins"/>
              <a:sym typeface="Poppins"/>
            </a:endParaRPr>
          </a:p>
        </p:txBody>
      </p:sp>
      <p:sp>
        <p:nvSpPr>
          <p:cNvPr id="133" name="Google Shape;133;p13"/>
          <p:cNvSpPr txBox="1"/>
          <p:nvPr/>
        </p:nvSpPr>
        <p:spPr>
          <a:xfrm>
            <a:off x="10573323" y="3712764"/>
            <a:ext cx="3210900" cy="27072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9000" u="none" cap="none" strike="noStrike">
                <a:solidFill>
                  <a:schemeClr val="lt1"/>
                </a:solidFill>
                <a:latin typeface="Poppins"/>
                <a:ea typeface="Poppins"/>
                <a:cs typeface="Poppins"/>
                <a:sym typeface="Poppins"/>
              </a:rPr>
              <a:t>i</a:t>
            </a:r>
            <a:endParaRPr b="1" i="0" sz="19000" u="none" cap="none" strike="noStrike">
              <a:solidFill>
                <a:srgbClr val="000000"/>
              </a:solidFill>
              <a:latin typeface="Poppins"/>
              <a:ea typeface="Poppins"/>
              <a:cs typeface="Poppins"/>
              <a:sym typeface="Poppins"/>
            </a:endParaRPr>
          </a:p>
        </p:txBody>
      </p:sp>
      <p:sp>
        <p:nvSpPr>
          <p:cNvPr id="134" name="Google Shape;134;p13"/>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Spell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the 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pic>
        <p:nvPicPr>
          <p:cNvPr id="135" name="Google Shape;135;p13"/>
          <p:cNvPicPr preferRelativeResize="0"/>
          <p:nvPr/>
        </p:nvPicPr>
        <p:blipFill rotWithShape="1">
          <a:blip r:embed="rId7">
            <a:alphaModFix/>
          </a:blip>
          <a:srcRect b="0" l="0" r="0" t="0"/>
          <a:stretch/>
        </p:blipFill>
        <p:spPr>
          <a:xfrm>
            <a:off x="537975" y="3283650"/>
            <a:ext cx="3734709" cy="2499625"/>
          </a:xfrm>
          <a:prstGeom prst="rect">
            <a:avLst/>
          </a:prstGeom>
          <a:noFill/>
          <a:ln>
            <a:noFill/>
          </a:ln>
        </p:spPr>
      </p:pic>
      <p:pic>
        <p:nvPicPr>
          <p:cNvPr id="136" name="Google Shape;136;p13"/>
          <p:cNvPicPr preferRelativeResize="0"/>
          <p:nvPr/>
        </p:nvPicPr>
        <p:blipFill rotWithShape="1">
          <a:blip r:embed="rId8">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
                                        <p:tgtEl>
                                          <p:spTgt spid="1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
                                        <p:tgtEl>
                                          <p:spTgt spid="127"/>
                                        </p:tgtEl>
                                      </p:cBhvr>
                                    </p:animEffect>
                                  </p:childTnLst>
                                </p:cTn>
                              </p:par>
                              <p:par>
                                <p:cTn fill="hold" nodeType="with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
                                        <p:tgtEl>
                                          <p:spTgt spid="1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
                                        <p:tgtEl>
                                          <p:spTgt spid="128"/>
                                        </p:tgtEl>
                                      </p:cBhvr>
                                    </p:animEffect>
                                  </p:childTnLst>
                                </p:cTn>
                              </p:par>
                              <p:par>
                                <p:cTn fill="hold" nodeType="with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
                                        <p:tgtEl>
                                          <p:spTgt spid="1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
                                        <p:tgtEl>
                                          <p:spTgt spid="129"/>
                                        </p:tgtEl>
                                      </p:cBhvr>
                                    </p:animEffect>
                                  </p:childTnLst>
                                </p:cTn>
                              </p:par>
                              <p:par>
                                <p:cTn fill="hold" nodeType="with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
                                        <p:tgtEl>
                                          <p:spTgt spid="1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1" name="Shape 141"/>
        <p:cNvGrpSpPr/>
        <p:nvPr/>
      </p:nvGrpSpPr>
      <p:grpSpPr>
        <a:xfrm>
          <a:off x="0" y="0"/>
          <a:ext cx="0" cy="0"/>
          <a:chOff x="0" y="0"/>
          <a:chExt cx="0" cy="0"/>
        </a:xfrm>
      </p:grpSpPr>
      <p:grpSp>
        <p:nvGrpSpPr>
          <p:cNvPr id="142" name="Google Shape;142;p14"/>
          <p:cNvGrpSpPr/>
          <p:nvPr/>
        </p:nvGrpSpPr>
        <p:grpSpPr>
          <a:xfrm>
            <a:off x="10059849" y="4100679"/>
            <a:ext cx="5833157" cy="3109759"/>
            <a:chOff x="5784675" y="818500"/>
            <a:chExt cx="2737800" cy="1941900"/>
          </a:xfrm>
        </p:grpSpPr>
        <p:sp>
          <p:nvSpPr>
            <p:cNvPr id="143" name="Google Shape;143;p14"/>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44" name="Google Shape;144;p14"/>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11000" u="none" cap="none" strike="noStrike">
                  <a:solidFill>
                    <a:schemeClr val="accent2"/>
                  </a:solidFill>
                  <a:latin typeface="Poppins"/>
                  <a:ea typeface="Poppins"/>
                  <a:cs typeface="Poppins"/>
                  <a:sym typeface="Poppins"/>
                </a:rPr>
                <a:t>all</a:t>
              </a:r>
              <a:endParaRPr b="1" i="0" sz="11000" u="none" cap="none" strike="noStrike">
                <a:solidFill>
                  <a:schemeClr val="accent2"/>
                </a:solidFill>
                <a:latin typeface="Poppins"/>
                <a:ea typeface="Poppins"/>
                <a:cs typeface="Poppins"/>
                <a:sym typeface="Poppins"/>
              </a:endParaRPr>
            </a:p>
          </p:txBody>
        </p:sp>
      </p:grpSp>
      <p:sp>
        <p:nvSpPr>
          <p:cNvPr id="145" name="Google Shape;145;p14"/>
          <p:cNvSpPr/>
          <p:nvPr/>
        </p:nvSpPr>
        <p:spPr>
          <a:xfrm>
            <a:off x="12068170" y="5054649"/>
            <a:ext cx="1032000" cy="14427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8627"/>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46" name="Google Shape;146;p14"/>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High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Frequency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sp>
        <p:nvSpPr>
          <p:cNvPr id="147" name="Google Shape;147;p14"/>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48" name="Google Shape;148;p14"/>
          <p:cNvPicPr preferRelativeResize="0"/>
          <p:nvPr/>
        </p:nvPicPr>
        <p:blipFill rotWithShape="1">
          <a:blip r:embed="rId3">
            <a:alphaModFix/>
          </a:blip>
          <a:srcRect b="0" l="0" r="0" t="0"/>
          <a:stretch/>
        </p:blipFill>
        <p:spPr>
          <a:xfrm>
            <a:off x="17653913" y="312775"/>
            <a:ext cx="1821935" cy="1567072"/>
          </a:xfrm>
          <a:prstGeom prst="rect">
            <a:avLst/>
          </a:prstGeom>
          <a:noFill/>
          <a:ln>
            <a:noFill/>
          </a:ln>
        </p:spPr>
      </p:pic>
      <p:sp>
        <p:nvSpPr>
          <p:cNvPr id="149" name="Google Shape;149;p14"/>
          <p:cNvSpPr txBox="1"/>
          <p:nvPr/>
        </p:nvSpPr>
        <p:spPr>
          <a:xfrm>
            <a:off x="610316" y="6725451"/>
            <a:ext cx="52761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see high frequency words all the time!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Let’s figure out how to read them!</a:t>
            </a:r>
            <a:endParaRPr b="1" i="0" sz="3450" u="none" cap="none" strike="noStrike">
              <a:solidFill>
                <a:srgbClr val="0071B5"/>
              </a:solidFill>
              <a:latin typeface="Poppins"/>
              <a:ea typeface="Poppins"/>
              <a:cs typeface="Poppins"/>
              <a:sym typeface="Poppins"/>
            </a:endParaRPr>
          </a:p>
        </p:txBody>
      </p:sp>
      <p:pic>
        <p:nvPicPr>
          <p:cNvPr id="150" name="Google Shape;150;p14"/>
          <p:cNvPicPr preferRelativeResize="0"/>
          <p:nvPr/>
        </p:nvPicPr>
        <p:blipFill rotWithShape="1">
          <a:blip r:embed="rId4">
            <a:alphaModFix/>
          </a:blip>
          <a:srcRect b="0" l="0" r="0" t="0"/>
          <a:stretch/>
        </p:blipFill>
        <p:spPr>
          <a:xfrm>
            <a:off x="690325" y="4334725"/>
            <a:ext cx="2263725" cy="21302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2"/>
                                        </p:tgtEl>
                                        <p:attrNameLst>
                                          <p:attrName>style.visibility</p:attrName>
                                        </p:attrNameLst>
                                      </p:cBhvr>
                                      <p:to>
                                        <p:strVal val="visible"/>
                                      </p:to>
                                    </p:set>
                                    <p:anim calcmode="lin" valueType="num">
                                      <p:cBhvr additive="base">
                                        <p:cTn dur="1000"/>
                                        <p:tgtEl>
                                          <p:spTgt spid="142"/>
                                        </p:tgtEl>
                                        <p:attrNameLst>
                                          <p:attrName>ppt_w</p:attrName>
                                        </p:attrNameLst>
                                      </p:cBhvr>
                                      <p:tavLst>
                                        <p:tav fmla="" tm="0">
                                          <p:val>
                                            <p:strVal val="0"/>
                                          </p:val>
                                        </p:tav>
                                        <p:tav fmla="" tm="100000">
                                          <p:val>
                                            <p:strVal val="#ppt_w"/>
                                          </p:val>
                                        </p:tav>
                                      </p:tavLst>
                                    </p:anim>
                                    <p:anim calcmode="lin" valueType="num">
                                      <p:cBhvr additive="base">
                                        <p:cTn dur="1000"/>
                                        <p:tgtEl>
                                          <p:spTgt spid="14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
                                        <p:tgtEl>
                                          <p:spTgt spid="1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4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