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
      <p:font typeface="Questrial"/>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7019">
          <p15:clr>
            <a:srgbClr val="747775"/>
          </p15:clr>
        </p15:guide>
        <p15:guide id="7" pos="4639">
          <p15:clr>
            <a:srgbClr val="747775"/>
          </p15:clr>
        </p15:guide>
        <p15:guide id="8" pos="7187">
          <p15:clr>
            <a:srgbClr val="747775"/>
          </p15:clr>
        </p15:guide>
        <p15:guide id="9" pos="969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7019"/>
        <p:guide pos="4639"/>
        <p:guide pos="7187"/>
        <p:guide pos="969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Questrial-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3 we are going to explore the double consonant rule of consonant vowel consonant consonant words. Remember that letters are either a vowel (a, e, i, o, u) or a consonant (other letters). Words in this unit will begin with a consonant, then have a vowel, and finish with two consonants. When we read CVCC words, most words have the short vowel sound for the vowel. For example, puff is a CVCC word, so we read the word /p/ /u/ /f/ = puff. Let's review the short sounds of the vowels.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use the short vowel sound and sometimes a special sound called a schwa sound when we read CVCC words. We will explore CVCC words during this lesson that use the short vowel sound.</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p. Next comes a vowel, u. It ends with two consonants, ff. When we put these two consonants together they make the same sound /f/. Puff is a CVCC word. Another name for a CVCC word is a double consonant word, because it ends with two consonants. Because it's a CVCC word it can have a short vowel or the vowel can make that special sound called a schwa sound. I know that I will use the short vowel sound for u, /u/. Now that I know what kind of word it is, and what vowel sound to use, I can blend the sounds together to read the word. /p/ /u/ /f/ = puff. Let's blend it together now using 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the students blend the word </a:t>
            </a:r>
            <a:r>
              <a:rPr i="1" lang="en" sz="1200">
                <a:solidFill>
                  <a:schemeClr val="dk1"/>
                </a:solidFill>
                <a:latin typeface="Poppins"/>
                <a:ea typeface="Poppins"/>
                <a:cs typeface="Poppins"/>
                <a:sym typeface="Poppins"/>
              </a:rPr>
              <a:t>puff</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cuff</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c. Next comes a vowel, u. It ends with two consonants, ff. When we put these two consonants together they make the same sound /f/. </a:t>
            </a:r>
            <a:r>
              <a:rPr i="1" lang="en" sz="1200">
                <a:solidFill>
                  <a:schemeClr val="dk1"/>
                </a:solidFill>
                <a:latin typeface="Poppins"/>
                <a:ea typeface="Poppins"/>
                <a:cs typeface="Poppins"/>
                <a:sym typeface="Poppins"/>
              </a:rPr>
              <a:t>Cuff</a:t>
            </a:r>
            <a:r>
              <a:rPr lang="en" sz="1200">
                <a:solidFill>
                  <a:schemeClr val="dk1"/>
                </a:solidFill>
                <a:latin typeface="Poppins"/>
                <a:ea typeface="Poppins"/>
                <a:cs typeface="Poppins"/>
                <a:sym typeface="Poppins"/>
              </a:rPr>
              <a:t> is a CVCC word. Another name for a CVCC word is a double consonant word, because it ends with two consonants. Because it's a CVCC word it can have a short vowel or the vowel can make a that special sound called a schwa sound. I know that I will use the short vowel sound for u, /u/. Now that I know what kind of word it is, and what vowel sound to use, I can blend the sounds together to read the word. /k/ /u/ /f/ = cuff.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b="1" sz="1200">
              <a:solidFill>
                <a:schemeClr val="dk1"/>
              </a:solidFill>
              <a:latin typeface="Poppins"/>
              <a:ea typeface="Poppins"/>
              <a:cs typeface="Poppins"/>
              <a:sym typeface="Poppins"/>
            </a:endParaRPr>
          </a:p>
        </p:txBody>
      </p:sp>
      <p:sp>
        <p:nvSpPr>
          <p:cNvPr id="56" name="Google Shape;56;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7" name="Google Shape;57;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puff</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CVCC double consonant pattern. We'll use the short vowel sound. /p/ /u/ /f/ = puff.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puff</a:t>
            </a:r>
            <a:r>
              <a:rPr lang="en" sz="1200">
                <a:solidFill>
                  <a:schemeClr val="dk1"/>
                </a:solidFill>
                <a:latin typeface="Poppins"/>
                <a:ea typeface="Poppins"/>
                <a:cs typeface="Poppins"/>
                <a:sym typeface="Poppins"/>
              </a:rPr>
              <a:t>.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cuff.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cuff</a:t>
            </a:r>
            <a:r>
              <a:rPr lang="en" sz="1200">
                <a:solidFill>
                  <a:schemeClr val="dk1"/>
                </a:solidFill>
                <a:latin typeface="Poppins"/>
                <a:ea typeface="Poppins"/>
                <a:cs typeface="Poppins"/>
                <a:sym typeface="Poppins"/>
              </a:rPr>
              <a:t>. One more. What would the word be if I changed the /k/ sound to the /s/ /t/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stuff</a:t>
            </a:r>
            <a:r>
              <a:rPr lang="en" sz="1200">
                <a:solidFill>
                  <a:schemeClr val="dk1"/>
                </a:solidFill>
                <a:latin typeface="Poppins"/>
                <a:ea typeface="Poppins"/>
                <a:cs typeface="Poppins"/>
                <a:sym typeface="Poppins"/>
              </a:rPr>
              <a:t>. Great thinking! Awesome job reading the words today!</a:t>
            </a:r>
            <a:endParaRPr b="1" sz="1200">
              <a:solidFill>
                <a:schemeClr val="dk1"/>
              </a:solidFill>
              <a:latin typeface="Poppins"/>
              <a:ea typeface="Poppins"/>
              <a:cs typeface="Poppins"/>
              <a:sym typeface="Poppins"/>
            </a:endParaRPr>
          </a:p>
        </p:txBody>
      </p:sp>
      <p:sp>
        <p:nvSpPr>
          <p:cNvPr id="77" name="Google Shape;77;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8" name="Google Shape;78;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puff, cuff, stuff, stiff</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97" name="Google Shape;97;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8" name="Google Shape;98;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Remember, if a short vowel word or syllable ends with the /f/, /l/, /s/, or /z/ sound, it usually gets a double f, l, s, or z at the end. Listen to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puff</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puff</a:t>
            </a:r>
            <a:r>
              <a:rPr lang="en" sz="1200">
                <a:solidFill>
                  <a:schemeClr val="dk1"/>
                </a:solidFill>
                <a:latin typeface="Poppins"/>
                <a:ea typeface="Poppins"/>
                <a:cs typeface="Poppins"/>
                <a:sym typeface="Poppins"/>
              </a:rPr>
              <a:t>? Let's listen to the sounds and match the sound to the correct letter. The word is </a:t>
            </a:r>
            <a:r>
              <a:rPr i="1" lang="en" sz="1200">
                <a:solidFill>
                  <a:schemeClr val="dk1"/>
                </a:solidFill>
                <a:latin typeface="Poppins"/>
                <a:ea typeface="Poppins"/>
                <a:cs typeface="Poppins"/>
                <a:sym typeface="Poppins"/>
              </a:rPr>
              <a:t>puff</a:t>
            </a:r>
            <a:r>
              <a:rPr lang="en" sz="1200">
                <a:solidFill>
                  <a:schemeClr val="dk1"/>
                </a:solidFill>
                <a:latin typeface="Poppins"/>
                <a:ea typeface="Poppins"/>
                <a:cs typeface="Poppins"/>
                <a:sym typeface="Poppins"/>
              </a:rPr>
              <a:t>. I hear /p/ /u/ /f/ and I know that sound for /p/ = the letter p and the sound for /u/ = the letter u, and the sound for /f/ is the double consonant pattern with two letter f's so I know it is spelled with the letters p-u-f-f.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puff we write the letters p-u-f-f. </a:t>
            </a:r>
            <a:endParaRPr b="1" sz="1200">
              <a:solidFill>
                <a:schemeClr val="dk1"/>
              </a:solidFill>
              <a:latin typeface="Poppins"/>
              <a:ea typeface="Poppins"/>
              <a:cs typeface="Poppins"/>
              <a:sym typeface="Poppins"/>
            </a:endParaRPr>
          </a:p>
        </p:txBody>
      </p:sp>
      <p:sp>
        <p:nvSpPr>
          <p:cNvPr id="107" name="Google Shape;107;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8" name="Google Shape;108;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sound. What would the word be if we changed the /p/ sound in puff to the /s/ /t/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/p/ in puff to /s/ /t/, we write the letters s-t-u-f-f for the word </a:t>
            </a:r>
            <a:r>
              <a:rPr i="1" lang="en" sz="1200">
                <a:solidFill>
                  <a:schemeClr val="dk1"/>
                </a:solidFill>
                <a:latin typeface="Poppins"/>
                <a:ea typeface="Poppins"/>
                <a:cs typeface="Poppins"/>
                <a:sym typeface="Poppins"/>
              </a:rPr>
              <a:t>stuff</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p:txBody>
      </p:sp>
      <p:sp>
        <p:nvSpPr>
          <p:cNvPr id="124" name="Google Shape;124;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5" name="Google Shape;125;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middle sound. What would the word be if we changed the /u/ sound in stuff to the /i/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middle sound from /u/ in stuff to /i/, we write the letters s-t-i-f-f for the word </a:t>
            </a:r>
            <a:r>
              <a:rPr i="1" lang="en" sz="1200">
                <a:solidFill>
                  <a:schemeClr val="dk1"/>
                </a:solidFill>
                <a:latin typeface="Poppins"/>
                <a:ea typeface="Poppins"/>
                <a:cs typeface="Poppins"/>
                <a:sym typeface="Poppins"/>
              </a:rPr>
              <a:t>stiff</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spelling words today!</a:t>
            </a:r>
            <a:endParaRPr sz="1200">
              <a:solidFill>
                <a:schemeClr val="dk1"/>
              </a:solidFill>
              <a:latin typeface="Poppins"/>
              <a:ea typeface="Poppins"/>
              <a:cs typeface="Poppins"/>
              <a:sym typeface="Poppins"/>
            </a:endParaRPr>
          </a:p>
        </p:txBody>
      </p:sp>
      <p:sp>
        <p:nvSpPr>
          <p:cNvPr id="142" name="Google Shape;142;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3" name="Google Shape;143;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doesn't make the sounds it looks like it should. Some of these high frequency words are tricky, but not too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one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makes the sounds /w/ /u/ /n/ = one. I have one nose on my face. The letters don't help too much. We have to remember we read this word as "one". Read this word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o-n-e says "one".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one</a:t>
            </a:r>
            <a:endParaRPr b="1" sz="1200">
              <a:solidFill>
                <a:schemeClr val="dk1"/>
              </a:solidFill>
              <a:latin typeface="Poppins"/>
              <a:ea typeface="Poppins"/>
              <a:cs typeface="Poppins"/>
              <a:sym typeface="Poppins"/>
            </a:endParaRPr>
          </a:p>
        </p:txBody>
      </p:sp>
      <p:sp>
        <p:nvSpPr>
          <p:cNvPr id="160" name="Google Shape;160;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1" name="Google Shape;161;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1" name="Shape 11"/>
        <p:cNvGrpSpPr/>
        <p:nvPr/>
      </p:nvGrpSpPr>
      <p:grpSpPr>
        <a:xfrm>
          <a:off x="0" y="0"/>
          <a:ext cx="0" cy="0"/>
          <a:chOff x="0" y="0"/>
          <a:chExt cx="0" cy="0"/>
        </a:xfrm>
      </p:grpSpPr>
      <p:sp>
        <p:nvSpPr>
          <p:cNvPr id="12" name="Google Shape;12;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18" name="Shape 18"/>
        <p:cNvGrpSpPr/>
        <p:nvPr/>
      </p:nvGrpSpPr>
      <p:grpSpPr>
        <a:xfrm>
          <a:off x="0" y="0"/>
          <a:ext cx="0" cy="0"/>
          <a:chOff x="0" y="0"/>
          <a:chExt cx="0" cy="0"/>
        </a:xfrm>
      </p:grpSpPr>
      <p:sp>
        <p:nvSpPr>
          <p:cNvPr id="19" name="Google Shape;19;p5"/>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5"/>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 name="Shape 24"/>
        <p:cNvGrpSpPr/>
        <p:nvPr/>
      </p:nvGrpSpPr>
      <p:grpSpPr>
        <a:xfrm>
          <a:off x="0" y="0"/>
          <a:ext cx="0" cy="0"/>
          <a:chOff x="0" y="0"/>
          <a:chExt cx="0" cy="0"/>
        </a:xfrm>
      </p:grpSpPr>
      <p:sp>
        <p:nvSpPr>
          <p:cNvPr id="25" name="Google Shape;25;p6"/>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6" name="Google Shape;26;p6"/>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7" name="Google Shape;27;p6"/>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6"/>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6"/>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6"/>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1" name="Shape 31"/>
        <p:cNvGrpSpPr/>
        <p:nvPr/>
      </p:nvGrpSpPr>
      <p:grpSpPr>
        <a:xfrm>
          <a:off x="0" y="0"/>
          <a:ext cx="0" cy="0"/>
          <a:chOff x="0" y="0"/>
          <a:chExt cx="0" cy="0"/>
        </a:xfrm>
      </p:grpSpPr>
      <p:sp>
        <p:nvSpPr>
          <p:cNvPr id="32" name="Google Shape;32;p7"/>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8.png"/><Relationship Id="rId10" Type="http://schemas.openxmlformats.org/officeDocument/2006/relationships/image" Target="../media/image12.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17.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4.png"/><Relationship Id="rId7" Type="http://schemas.openxmlformats.org/officeDocument/2006/relationships/image" Target="../media/image17.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4.png"/><Relationship Id="rId7" Type="http://schemas.openxmlformats.org/officeDocument/2006/relationships/image" Target="../media/image17.png"/><Relationship Id="rId8"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1144900" y="1696275"/>
            <a:ext cx="4014001" cy="9561623"/>
          </a:xfrm>
          <a:prstGeom prst="rect">
            <a:avLst/>
          </a:prstGeom>
          <a:noFill/>
          <a:ln>
            <a:noFill/>
          </a:ln>
        </p:spPr>
      </p:pic>
      <p:sp>
        <p:nvSpPr>
          <p:cNvPr id="38" name="Google Shape;38;p8"/>
          <p:cNvSpPr/>
          <p:nvPr/>
        </p:nvSpPr>
        <p:spPr>
          <a:xfrm>
            <a:off x="12010944" y="2241061"/>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CVCC </a:t>
            </a:r>
            <a:endParaRPr b="1" i="0" sz="34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Words </a:t>
            </a:r>
            <a:r>
              <a:rPr b="1" i="0" lang="en" sz="3400" u="none" cap="none" strike="noStrike">
                <a:solidFill>
                  <a:srgbClr val="FFFFFF"/>
                </a:solidFill>
                <a:latin typeface="Arial"/>
                <a:ea typeface="Arial"/>
                <a:cs typeface="Arial"/>
                <a:sym typeface="Arial"/>
              </a:rPr>
              <a:t> </a:t>
            </a:r>
            <a:endParaRPr b="1" i="0" sz="3400" u="none" cap="none" strike="noStrike">
              <a:solidFill>
                <a:srgbClr val="FFFFFF"/>
              </a:solidFill>
              <a:latin typeface="Arial"/>
              <a:ea typeface="Arial"/>
              <a:cs typeface="Arial"/>
              <a:sym typeface="Arial"/>
            </a:endParaRPr>
          </a:p>
        </p:txBody>
      </p:sp>
      <p:sp>
        <p:nvSpPr>
          <p:cNvPr id="39" name="Google Shape;39;p8"/>
          <p:cNvSpPr txBox="1"/>
          <p:nvPr/>
        </p:nvSpPr>
        <p:spPr>
          <a:xfrm>
            <a:off x="11067250" y="5496125"/>
            <a:ext cx="4169400" cy="42543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7500" u="none" cap="none" strike="noStrike">
                <a:solidFill>
                  <a:schemeClr val="accent1"/>
                </a:solidFill>
                <a:highlight>
                  <a:schemeClr val="lt1"/>
                </a:highlight>
                <a:latin typeface="Poppins"/>
                <a:ea typeface="Poppins"/>
                <a:cs typeface="Poppins"/>
                <a:sym typeface="Poppins"/>
              </a:rPr>
              <a:t>p</a:t>
            </a:r>
            <a:r>
              <a:rPr b="1" i="0" lang="en" sz="7500" u="none" cap="none" strike="noStrike">
                <a:solidFill>
                  <a:srgbClr val="FF0000"/>
                </a:solidFill>
                <a:highlight>
                  <a:srgbClr val="FFFFFF"/>
                </a:highlight>
                <a:latin typeface="Poppins"/>
                <a:ea typeface="Poppins"/>
                <a:cs typeface="Poppins"/>
                <a:sym typeface="Poppins"/>
              </a:rPr>
              <a:t>u</a:t>
            </a:r>
            <a:r>
              <a:rPr b="1" i="0" lang="en" sz="7500" u="none" cap="none" strike="noStrike">
                <a:solidFill>
                  <a:schemeClr val="accent1"/>
                </a:solidFill>
                <a:highlight>
                  <a:srgbClr val="FFFFFF"/>
                </a:highlight>
                <a:latin typeface="Poppins"/>
                <a:ea typeface="Poppins"/>
                <a:cs typeface="Poppins"/>
                <a:sym typeface="Poppins"/>
              </a:rPr>
              <a:t>ff</a:t>
            </a:r>
            <a:r>
              <a:rPr b="1" i="0" lang="en" sz="8000" u="none" cap="none" strike="noStrike">
                <a:solidFill>
                  <a:srgbClr val="242424"/>
                </a:solidFill>
                <a:highlight>
                  <a:srgbClr val="FFFFFF"/>
                </a:highlight>
                <a:latin typeface="Questrial"/>
                <a:ea typeface="Questrial"/>
                <a:cs typeface="Questrial"/>
                <a:sym typeface="Questrial"/>
              </a:rPr>
              <a:t>  </a:t>
            </a:r>
            <a:endParaRPr b="1" i="0" sz="80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50000"/>
              </a:lnSpc>
              <a:spcBef>
                <a:spcPts val="0"/>
              </a:spcBef>
              <a:spcAft>
                <a:spcPts val="0"/>
              </a:spcAft>
              <a:buClr>
                <a:srgbClr val="000000"/>
              </a:buClr>
              <a:buSzPts val="6400"/>
              <a:buFont typeface="Arial"/>
              <a:buNone/>
            </a:pPr>
            <a:r>
              <a:rPr b="1" i="0" lang="en" sz="5200" u="none" cap="none" strike="noStrike">
                <a:solidFill>
                  <a:schemeClr val="dk1"/>
                </a:solidFill>
                <a:highlight>
                  <a:schemeClr val="lt1"/>
                </a:highlight>
                <a:latin typeface="Poppins"/>
                <a:ea typeface="Poppins"/>
                <a:cs typeface="Poppins"/>
                <a:sym typeface="Poppins"/>
              </a:rPr>
              <a:t>/</a:t>
            </a:r>
            <a:r>
              <a:rPr b="1" i="0" lang="en" sz="5200" u="none" cap="none" strike="noStrike">
                <a:solidFill>
                  <a:schemeClr val="accent1"/>
                </a:solidFill>
                <a:highlight>
                  <a:schemeClr val="lt1"/>
                </a:highlight>
                <a:latin typeface="Poppins"/>
                <a:ea typeface="Poppins"/>
                <a:cs typeface="Poppins"/>
                <a:sym typeface="Poppins"/>
              </a:rPr>
              <a:t>p</a:t>
            </a:r>
            <a:r>
              <a:rPr b="1" i="0" lang="en" sz="5200" u="none" cap="none" strike="noStrike">
                <a:solidFill>
                  <a:schemeClr val="dk1"/>
                </a:solidFill>
                <a:highlight>
                  <a:schemeClr val="lt1"/>
                </a:highlight>
                <a:latin typeface="Poppins"/>
                <a:ea typeface="Poppins"/>
                <a:cs typeface="Poppins"/>
                <a:sym typeface="Poppins"/>
              </a:rPr>
              <a:t>/ </a:t>
            </a:r>
            <a:r>
              <a:rPr b="1" i="0" lang="en" sz="5200" u="none" cap="none" strike="noStrike">
                <a:solidFill>
                  <a:srgbClr val="242424"/>
                </a:solidFill>
                <a:highlight>
                  <a:srgbClr val="FFFFFF"/>
                </a:highlight>
                <a:latin typeface="Poppins"/>
                <a:ea typeface="Poppins"/>
                <a:cs typeface="Poppins"/>
                <a:sym typeface="Poppins"/>
              </a:rPr>
              <a:t>/</a:t>
            </a:r>
            <a:r>
              <a:rPr b="1" i="0" lang="en" sz="5200" u="none" cap="none" strike="noStrike">
                <a:solidFill>
                  <a:srgbClr val="FF0000"/>
                </a:solidFill>
                <a:highlight>
                  <a:srgbClr val="FFFFFF"/>
                </a:highlight>
                <a:latin typeface="Poppins"/>
                <a:ea typeface="Poppins"/>
                <a:cs typeface="Poppins"/>
                <a:sym typeface="Poppins"/>
              </a:rPr>
              <a:t>ŭ</a:t>
            </a:r>
            <a:r>
              <a:rPr b="1" i="0" lang="en" sz="5200" u="none" cap="none" strike="noStrike">
                <a:solidFill>
                  <a:srgbClr val="242424"/>
                </a:solidFill>
                <a:highlight>
                  <a:srgbClr val="FFFFFF"/>
                </a:highlight>
                <a:latin typeface="Poppins"/>
                <a:ea typeface="Poppins"/>
                <a:cs typeface="Poppins"/>
                <a:sym typeface="Poppins"/>
              </a:rPr>
              <a:t>/ /</a:t>
            </a:r>
            <a:r>
              <a:rPr b="1" i="0" lang="en" sz="5200" u="none" cap="none" strike="noStrike">
                <a:solidFill>
                  <a:srgbClr val="006FB6"/>
                </a:solidFill>
                <a:highlight>
                  <a:srgbClr val="FFFFFF"/>
                </a:highlight>
                <a:latin typeface="Poppins"/>
                <a:ea typeface="Poppins"/>
                <a:cs typeface="Poppins"/>
                <a:sym typeface="Poppins"/>
              </a:rPr>
              <a:t>f</a:t>
            </a:r>
            <a:r>
              <a:rPr b="1" i="0" lang="en" sz="5200" u="none" cap="none" strike="noStrike">
                <a:solidFill>
                  <a:srgbClr val="242424"/>
                </a:solidFill>
                <a:highlight>
                  <a:srgbClr val="FFFFFF"/>
                </a:highlight>
                <a:latin typeface="Poppins"/>
                <a:ea typeface="Poppins"/>
                <a:cs typeface="Poppins"/>
                <a:sym typeface="Poppins"/>
              </a:rPr>
              <a:t>/ </a:t>
            </a:r>
            <a:endParaRPr b="1" i="0" sz="52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400"/>
              <a:buFont typeface="Arial"/>
              <a:buNone/>
            </a:pPr>
            <a:r>
              <a:rPr b="1" i="0" lang="en" sz="5200" u="none" cap="none" strike="noStrike">
                <a:solidFill>
                  <a:srgbClr val="242424"/>
                </a:solidFill>
                <a:highlight>
                  <a:srgbClr val="FFFFFF"/>
                </a:highlight>
                <a:latin typeface="Poppins"/>
                <a:ea typeface="Poppins"/>
                <a:cs typeface="Poppins"/>
                <a:sym typeface="Poppins"/>
              </a:rPr>
              <a:t>= </a:t>
            </a:r>
            <a:r>
              <a:rPr b="1" i="0" lang="en" sz="5200" u="none" cap="none" strike="noStrike">
                <a:solidFill>
                  <a:schemeClr val="accent1"/>
                </a:solidFill>
                <a:highlight>
                  <a:schemeClr val="lt1"/>
                </a:highlight>
                <a:latin typeface="Poppins"/>
                <a:ea typeface="Poppins"/>
                <a:cs typeface="Poppins"/>
                <a:sym typeface="Poppins"/>
              </a:rPr>
              <a:t>p</a:t>
            </a:r>
            <a:r>
              <a:rPr b="1" i="0" lang="en" sz="5200" u="none" cap="none" strike="noStrike">
                <a:solidFill>
                  <a:srgbClr val="FF0000"/>
                </a:solidFill>
                <a:highlight>
                  <a:srgbClr val="FFFFFF"/>
                </a:highlight>
                <a:latin typeface="Poppins"/>
                <a:ea typeface="Poppins"/>
                <a:cs typeface="Poppins"/>
                <a:sym typeface="Poppins"/>
              </a:rPr>
              <a:t>u</a:t>
            </a:r>
            <a:r>
              <a:rPr b="1" i="0" lang="en" sz="5200" u="none" cap="none" strike="noStrike">
                <a:solidFill>
                  <a:srgbClr val="006FB6"/>
                </a:solidFill>
                <a:highlight>
                  <a:srgbClr val="FFFFFF"/>
                </a:highlight>
                <a:latin typeface="Poppins"/>
                <a:ea typeface="Poppins"/>
                <a:cs typeface="Poppins"/>
                <a:sym typeface="Poppins"/>
              </a:rPr>
              <a:t>ff</a:t>
            </a:r>
            <a:endParaRPr b="1" i="0" sz="5200" u="none" cap="none" strike="noStrike">
              <a:solidFill>
                <a:srgbClr val="242424"/>
              </a:solidFill>
              <a:latin typeface="Calibri"/>
              <a:ea typeface="Calibri"/>
              <a:cs typeface="Calibri"/>
              <a:sym typeface="Calibri"/>
            </a:endParaRPr>
          </a:p>
        </p:txBody>
      </p:sp>
      <p:pic>
        <p:nvPicPr>
          <p:cNvPr id="40" name="Google Shape;40;p8"/>
          <p:cNvPicPr preferRelativeResize="0"/>
          <p:nvPr/>
        </p:nvPicPr>
        <p:blipFill rotWithShape="1">
          <a:blip r:embed="rId4">
            <a:alphaModFix/>
          </a:blip>
          <a:srcRect b="0" l="0" r="0" t="0"/>
          <a:stretch/>
        </p:blipFill>
        <p:spPr>
          <a:xfrm>
            <a:off x="15387944" y="2104976"/>
            <a:ext cx="3690898" cy="3744350"/>
          </a:xfrm>
          <a:prstGeom prst="rect">
            <a:avLst/>
          </a:prstGeom>
          <a:noFill/>
          <a:ln>
            <a:noFill/>
          </a:ln>
        </p:spPr>
      </p:pic>
      <p:sp>
        <p:nvSpPr>
          <p:cNvPr id="41" name="Google Shape;41;p8"/>
          <p:cNvSpPr/>
          <p:nvPr/>
        </p:nvSpPr>
        <p:spPr>
          <a:xfrm>
            <a:off x="11533697" y="5739284"/>
            <a:ext cx="32364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2" name="Google Shape;42;p8"/>
          <p:cNvPicPr preferRelativeResize="0"/>
          <p:nvPr/>
        </p:nvPicPr>
        <p:blipFill rotWithShape="1">
          <a:blip r:embed="rId5">
            <a:alphaModFix/>
          </a:blip>
          <a:srcRect b="0" l="0" r="0" t="0"/>
          <a:stretch/>
        </p:blipFill>
        <p:spPr>
          <a:xfrm>
            <a:off x="7356652" y="2104973"/>
            <a:ext cx="3618100" cy="3742877"/>
          </a:xfrm>
          <a:prstGeom prst="rect">
            <a:avLst/>
          </a:prstGeom>
          <a:noFill/>
          <a:ln>
            <a:noFill/>
          </a:ln>
        </p:spPr>
      </p:pic>
      <p:sp>
        <p:nvSpPr>
          <p:cNvPr id="43" name="Google Shape;43;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4" name="Google Shape;44;p8"/>
          <p:cNvGrpSpPr/>
          <p:nvPr/>
        </p:nvGrpSpPr>
        <p:grpSpPr>
          <a:xfrm>
            <a:off x="599448" y="3308558"/>
            <a:ext cx="2489999" cy="2588607"/>
            <a:chOff x="599452" y="3110429"/>
            <a:chExt cx="2680589" cy="2786745"/>
          </a:xfrm>
        </p:grpSpPr>
        <p:sp>
          <p:nvSpPr>
            <p:cNvPr id="45" name="Google Shape;45;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p8"/>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47" name="Google Shape;47;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 name="Google Shape;49;p8"/>
          <p:cNvPicPr preferRelativeResize="0"/>
          <p:nvPr/>
        </p:nvPicPr>
        <p:blipFill rotWithShape="1">
          <a:blip r:embed="rId7">
            <a:alphaModFix/>
          </a:blip>
          <a:srcRect b="0" l="0" r="0" t="0"/>
          <a:stretch/>
        </p:blipFill>
        <p:spPr>
          <a:xfrm>
            <a:off x="11402201" y="2108347"/>
            <a:ext cx="3690900" cy="3815702"/>
          </a:xfrm>
          <a:prstGeom prst="rect">
            <a:avLst/>
          </a:prstGeom>
          <a:noFill/>
          <a:ln>
            <a:noFill/>
          </a:ln>
        </p:spPr>
      </p:pic>
      <p:pic>
        <p:nvPicPr>
          <p:cNvPr id="50" name="Google Shape;50;p8"/>
          <p:cNvPicPr preferRelativeResize="0"/>
          <p:nvPr/>
        </p:nvPicPr>
        <p:blipFill rotWithShape="1">
          <a:blip r:embed="rId8">
            <a:alphaModFix/>
          </a:blip>
          <a:srcRect b="514" l="0" r="0" t="514"/>
          <a:stretch/>
        </p:blipFill>
        <p:spPr>
          <a:xfrm>
            <a:off x="14324493" y="6679612"/>
            <a:ext cx="3690900" cy="3818188"/>
          </a:xfrm>
          <a:prstGeom prst="rect">
            <a:avLst/>
          </a:prstGeom>
          <a:noFill/>
          <a:ln>
            <a:noFill/>
          </a:ln>
        </p:spPr>
      </p:pic>
      <p:pic>
        <p:nvPicPr>
          <p:cNvPr id="51" name="Google Shape;51;p8"/>
          <p:cNvPicPr preferRelativeResize="0"/>
          <p:nvPr/>
        </p:nvPicPr>
        <p:blipFill rotWithShape="1">
          <a:blip r:embed="rId9">
            <a:alphaModFix/>
          </a:blip>
          <a:srcRect b="0" l="0" r="0" t="0"/>
          <a:stretch/>
        </p:blipFill>
        <p:spPr>
          <a:xfrm>
            <a:off x="8274201" y="6702406"/>
            <a:ext cx="3690900" cy="3763596"/>
          </a:xfrm>
          <a:prstGeom prst="rect">
            <a:avLst/>
          </a:prstGeom>
          <a:noFill/>
          <a:ln>
            <a:noFill/>
          </a:ln>
        </p:spPr>
      </p:pic>
      <p:sp>
        <p:nvSpPr>
          <p:cNvPr id="52" name="Google Shape;52;p8"/>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53" name="Google Shape;53;p8"/>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1000"/>
                                        <p:tgtEl>
                                          <p:spTgt spid="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1000"/>
                                        <p:tgtEl>
                                          <p:spTgt spid="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000"/>
                                        <p:tgtEl>
                                          <p:spTgt spid="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2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pic>
        <p:nvPicPr>
          <p:cNvPr id="59" name="Google Shape;59;p9"/>
          <p:cNvPicPr preferRelativeResize="0"/>
          <p:nvPr/>
        </p:nvPicPr>
        <p:blipFill rotWithShape="1">
          <a:blip r:embed="rId3">
            <a:alphaModFix/>
          </a:blip>
          <a:srcRect b="0" l="0" r="0" t="0"/>
          <a:stretch/>
        </p:blipFill>
        <p:spPr>
          <a:xfrm rot="5400000">
            <a:off x="6726674" y="2190074"/>
            <a:ext cx="10501275" cy="7033876"/>
          </a:xfrm>
          <a:prstGeom prst="rect">
            <a:avLst/>
          </a:prstGeom>
          <a:noFill/>
          <a:ln>
            <a:noFill/>
          </a:ln>
        </p:spPr>
      </p:pic>
      <p:sp>
        <p:nvSpPr>
          <p:cNvPr id="60" name="Google Shape;60;p9"/>
          <p:cNvSpPr txBox="1"/>
          <p:nvPr/>
        </p:nvSpPr>
        <p:spPr>
          <a:xfrm>
            <a:off x="9410756" y="1571429"/>
            <a:ext cx="51330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puff</a:t>
            </a:r>
            <a:endParaRPr b="1" i="0" sz="16500" u="none" cap="none" strike="noStrike">
              <a:solidFill>
                <a:schemeClr val="lt1"/>
              </a:solidFill>
              <a:latin typeface="Poppins"/>
              <a:ea typeface="Poppins"/>
              <a:cs typeface="Poppins"/>
              <a:sym typeface="Poppins"/>
            </a:endParaRPr>
          </a:p>
        </p:txBody>
      </p:sp>
      <p:sp>
        <p:nvSpPr>
          <p:cNvPr id="61" name="Google Shape;61;p9"/>
          <p:cNvSpPr txBox="1"/>
          <p:nvPr/>
        </p:nvSpPr>
        <p:spPr>
          <a:xfrm>
            <a:off x="973002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cuff</a:t>
            </a:r>
            <a:endParaRPr b="1" i="0" sz="16500" u="none" cap="none" strike="noStrike">
              <a:solidFill>
                <a:schemeClr val="lt1"/>
              </a:solidFill>
              <a:latin typeface="Poppins"/>
              <a:ea typeface="Poppins"/>
              <a:cs typeface="Poppins"/>
              <a:sym typeface="Poppins"/>
            </a:endParaRPr>
          </a:p>
        </p:txBody>
      </p:sp>
      <p:sp>
        <p:nvSpPr>
          <p:cNvPr id="62" name="Google Shape;62;p9"/>
          <p:cNvSpPr/>
          <p:nvPr/>
        </p:nvSpPr>
        <p:spPr>
          <a:xfrm>
            <a:off x="9968093"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3" name="Google Shape;63;p9"/>
          <p:cNvSpPr/>
          <p:nvPr/>
        </p:nvSpPr>
        <p:spPr>
          <a:xfrm>
            <a:off x="11325205"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4" name="Google Shape;64;p9"/>
          <p:cNvSpPr/>
          <p:nvPr/>
        </p:nvSpPr>
        <p:spPr>
          <a:xfrm>
            <a:off x="12363408"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5" name="Google Shape;65;p9"/>
          <p:cNvSpPr/>
          <p:nvPr/>
        </p:nvSpPr>
        <p:spPr>
          <a:xfrm>
            <a:off x="10340713"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9"/>
          <p:cNvSpPr/>
          <p:nvPr/>
        </p:nvSpPr>
        <p:spPr>
          <a:xfrm>
            <a:off x="11537600"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9"/>
          <p:cNvSpPr/>
          <p:nvPr/>
        </p:nvSpPr>
        <p:spPr>
          <a:xfrm>
            <a:off x="12571323"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9730022" y="4690373"/>
            <a:ext cx="4166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9730022" y="8960166"/>
            <a:ext cx="43296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71" name="Google Shape;71;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2" name="Google Shape;72;p9"/>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73" name="Google Shape;73;p9"/>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74" name="Google Shape;74;p9"/>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grpSp>
        <p:nvGrpSpPr>
          <p:cNvPr id="80" name="Google Shape;80;p10"/>
          <p:cNvGrpSpPr/>
          <p:nvPr/>
        </p:nvGrpSpPr>
        <p:grpSpPr>
          <a:xfrm>
            <a:off x="7507823" y="2779431"/>
            <a:ext cx="4384039" cy="3109759"/>
            <a:chOff x="5784675" y="818500"/>
            <a:chExt cx="2737800" cy="1941900"/>
          </a:xfrm>
        </p:grpSpPr>
        <p:sp>
          <p:nvSpPr>
            <p:cNvPr id="81" name="Google Shape;81;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puff</a:t>
              </a:r>
              <a:endParaRPr b="1" i="0" sz="11000" u="none" cap="none" strike="noStrike">
                <a:solidFill>
                  <a:schemeClr val="accent1"/>
                </a:solidFill>
                <a:latin typeface="Poppins"/>
                <a:ea typeface="Poppins"/>
                <a:cs typeface="Poppins"/>
                <a:sym typeface="Poppins"/>
              </a:endParaRPr>
            </a:p>
          </p:txBody>
        </p:sp>
      </p:grpSp>
      <p:grpSp>
        <p:nvGrpSpPr>
          <p:cNvPr id="83" name="Google Shape;83;p10"/>
          <p:cNvGrpSpPr/>
          <p:nvPr/>
        </p:nvGrpSpPr>
        <p:grpSpPr>
          <a:xfrm>
            <a:off x="14594978" y="2779432"/>
            <a:ext cx="4384039" cy="3109759"/>
            <a:chOff x="5784675" y="907452"/>
            <a:chExt cx="2737800" cy="1941900"/>
          </a:xfrm>
        </p:grpSpPr>
        <p:sp>
          <p:nvSpPr>
            <p:cNvPr id="84" name="Google Shape;84;p10"/>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10"/>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cuff</a:t>
              </a:r>
              <a:endParaRPr b="1" i="0" sz="11000" u="none" cap="none" strike="noStrike">
                <a:solidFill>
                  <a:schemeClr val="accent1"/>
                </a:solidFill>
                <a:latin typeface="Poppins"/>
                <a:ea typeface="Poppins"/>
                <a:cs typeface="Poppins"/>
                <a:sym typeface="Poppins"/>
              </a:endParaRPr>
            </a:p>
          </p:txBody>
        </p:sp>
      </p:grpSp>
      <p:grpSp>
        <p:nvGrpSpPr>
          <p:cNvPr id="86" name="Google Shape;86;p10"/>
          <p:cNvGrpSpPr/>
          <p:nvPr/>
        </p:nvGrpSpPr>
        <p:grpSpPr>
          <a:xfrm>
            <a:off x="10625014" y="6574709"/>
            <a:ext cx="4384039" cy="3109759"/>
            <a:chOff x="5784675" y="818500"/>
            <a:chExt cx="2737800" cy="1941900"/>
          </a:xfrm>
        </p:grpSpPr>
        <p:sp>
          <p:nvSpPr>
            <p:cNvPr id="87" name="Google Shape;87;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8" name="Google Shape;88;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stuff</a:t>
              </a:r>
              <a:endParaRPr b="1" i="0" sz="11000" u="none" cap="none" strike="noStrike">
                <a:solidFill>
                  <a:schemeClr val="accent1"/>
                </a:solidFill>
                <a:latin typeface="Poppins"/>
                <a:ea typeface="Poppins"/>
                <a:cs typeface="Poppins"/>
                <a:sym typeface="Poppins"/>
              </a:endParaRPr>
            </a:p>
          </p:txBody>
        </p:sp>
      </p:grpSp>
      <p:sp>
        <p:nvSpPr>
          <p:cNvPr id="89" name="Google Shape;89;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90" name="Google Shape;90;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1" name="Google Shape;91;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92" name="Google Shape;92;p10"/>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93" name="Google Shape;93;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4" name="Google Shape;94;p10"/>
          <p:cNvPicPr preferRelativeResize="0"/>
          <p:nvPr/>
        </p:nvPicPr>
        <p:blipFill rotWithShape="1">
          <a:blip r:embed="rId5">
            <a:alphaModFix/>
          </a:blip>
          <a:srcRect b="0" l="0" r="0" t="0"/>
          <a:stretch/>
        </p:blipFill>
        <p:spPr>
          <a:xfrm>
            <a:off x="16185875" y="9029000"/>
            <a:ext cx="2466951" cy="178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ppt_w</p:attrName>
                                        </p:attrNameLst>
                                      </p:cBhvr>
                                      <p:tavLst>
                                        <p:tav fmla="" tm="0">
                                          <p:val>
                                            <p:strVal val="0"/>
                                          </p:val>
                                        </p:tav>
                                        <p:tav fmla="" tm="100000">
                                          <p:val>
                                            <p:strVal val="#ppt_w"/>
                                          </p:val>
                                        </p:tav>
                                      </p:tavLst>
                                    </p:anim>
                                    <p:anim calcmode="lin" valueType="num">
                                      <p:cBhvr additive="base">
                                        <p:cTn dur="1000"/>
                                        <p:tgtEl>
                                          <p:spTgt spid="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ppt_w</p:attrName>
                                        </p:attrNameLst>
                                      </p:cBhvr>
                                      <p:tavLst>
                                        <p:tav fmla="" tm="0">
                                          <p:val>
                                            <p:strVal val="0"/>
                                          </p:val>
                                        </p:tav>
                                        <p:tav fmla="" tm="100000">
                                          <p:val>
                                            <p:strVal val="#ppt_w"/>
                                          </p:val>
                                        </p:tav>
                                      </p:tavLst>
                                    </p:anim>
                                    <p:anim calcmode="lin" valueType="num">
                                      <p:cBhvr additive="base">
                                        <p:cTn dur="1000"/>
                                        <p:tgtEl>
                                          <p:spTgt spid="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ppt_w</p:attrName>
                                        </p:attrNameLst>
                                      </p:cBhvr>
                                      <p:tavLst>
                                        <p:tav fmla="" tm="0">
                                          <p:val>
                                            <p:strVal val="0"/>
                                          </p:val>
                                        </p:tav>
                                        <p:tav fmla="" tm="100000">
                                          <p:val>
                                            <p:strVal val="#ppt_w"/>
                                          </p:val>
                                        </p:tav>
                                      </p:tavLst>
                                    </p:anim>
                                    <p:anim calcmode="lin" valueType="num">
                                      <p:cBhvr additive="base">
                                        <p:cTn dur="1000"/>
                                        <p:tgtEl>
                                          <p:spTgt spid="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1"/>
          <p:cNvSpPr txBox="1"/>
          <p:nvPr/>
        </p:nvSpPr>
        <p:spPr>
          <a:xfrm>
            <a:off x="6457746" y="2876492"/>
            <a:ext cx="13496100" cy="7925400"/>
          </a:xfrm>
          <a:prstGeom prst="rect">
            <a:avLst/>
          </a:prstGeom>
          <a:noFill/>
          <a:ln>
            <a:noFill/>
          </a:ln>
        </p:spPr>
        <p:txBody>
          <a:bodyPr anchorCtr="0" anchor="t" bIns="201050" lIns="201050" spcFirstLastPara="1" rIns="201050" wrap="square" tIns="201050">
            <a:noAutofit/>
          </a:bodyPr>
          <a:lstStyle/>
          <a:p>
            <a:pPr indent="100330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puff         cuff</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      stuff        stiff</a:t>
            </a:r>
            <a:endParaRPr b="1" i="0" sz="12100" u="none" cap="none" strike="noStrike">
              <a:solidFill>
                <a:schemeClr val="accent1"/>
              </a:solidFill>
              <a:latin typeface="Poppins"/>
              <a:ea typeface="Poppins"/>
              <a:cs typeface="Poppins"/>
              <a:sym typeface="Poppins"/>
            </a:endParaRPr>
          </a:p>
          <a:p>
            <a:pPr indent="1003300" lvl="1" marL="4025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Questrial"/>
              <a:ea typeface="Questrial"/>
              <a:cs typeface="Questrial"/>
              <a:sym typeface="Questrial"/>
            </a:endParaRPr>
          </a:p>
          <a:p>
            <a:pPr indent="0" lvl="0" marL="0" marR="0" rtl="0" algn="ctr">
              <a:lnSpc>
                <a:spcPct val="10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Questrial"/>
              <a:ea typeface="Questrial"/>
              <a:cs typeface="Questrial"/>
              <a:sym typeface="Questrial"/>
            </a:endParaRPr>
          </a:p>
          <a:p>
            <a:pPr indent="0" lvl="0" marL="0" marR="0" rtl="0" algn="ctr">
              <a:lnSpc>
                <a:spcPct val="10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Questrial"/>
              <a:ea typeface="Questrial"/>
              <a:cs typeface="Questrial"/>
              <a:sym typeface="Questrial"/>
            </a:endParaRPr>
          </a:p>
        </p:txBody>
      </p:sp>
      <p:sp>
        <p:nvSpPr>
          <p:cNvPr id="101" name="Google Shape;101;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02" name="Google Shape;102;p11"/>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03" name="Google Shape;103;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04" name="Google Shape;104;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ppt_w</p:attrName>
                                        </p:attrNameLst>
                                      </p:cBhvr>
                                      <p:tavLst>
                                        <p:tav fmla="" tm="0">
                                          <p:val>
                                            <p:strVal val="0"/>
                                          </p:val>
                                        </p:tav>
                                        <p:tav fmla="" tm="100000">
                                          <p:val>
                                            <p:strVal val="#ppt_w"/>
                                          </p:val>
                                        </p:tav>
                                      </p:tavLst>
                                    </p:anim>
                                    <p:anim calcmode="lin" valueType="num">
                                      <p:cBhvr additive="base">
                                        <p:cTn dur="1000"/>
                                        <p:tgtEl>
                                          <p:spTgt spid="1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pic>
        <p:nvPicPr>
          <p:cNvPr id="110" name="Google Shape;110;p12"/>
          <p:cNvPicPr preferRelativeResize="0"/>
          <p:nvPr/>
        </p:nvPicPr>
        <p:blipFill rotWithShape="1">
          <a:blip r:embed="rId3">
            <a:alphaModFix/>
          </a:blip>
          <a:srcRect b="0" l="0" r="0" t="0"/>
          <a:stretch/>
        </p:blipFill>
        <p:spPr>
          <a:xfrm>
            <a:off x="7238801" y="3814897"/>
            <a:ext cx="4238264" cy="3199323"/>
          </a:xfrm>
          <a:prstGeom prst="rect">
            <a:avLst/>
          </a:prstGeom>
          <a:noFill/>
          <a:ln>
            <a:noFill/>
          </a:ln>
        </p:spPr>
      </p:pic>
      <p:pic>
        <p:nvPicPr>
          <p:cNvPr id="111" name="Google Shape;111;p12"/>
          <p:cNvPicPr preferRelativeResize="0"/>
          <p:nvPr/>
        </p:nvPicPr>
        <p:blipFill rotWithShape="1">
          <a:blip r:embed="rId4">
            <a:alphaModFix/>
          </a:blip>
          <a:srcRect b="0" l="0" r="0" t="0"/>
          <a:stretch/>
        </p:blipFill>
        <p:spPr>
          <a:xfrm>
            <a:off x="10399468" y="3827584"/>
            <a:ext cx="4238264" cy="4238264"/>
          </a:xfrm>
          <a:prstGeom prst="rect">
            <a:avLst/>
          </a:prstGeom>
          <a:noFill/>
          <a:ln>
            <a:noFill/>
          </a:ln>
        </p:spPr>
      </p:pic>
      <p:pic>
        <p:nvPicPr>
          <p:cNvPr id="112" name="Google Shape;112;p12"/>
          <p:cNvPicPr preferRelativeResize="0"/>
          <p:nvPr/>
        </p:nvPicPr>
        <p:blipFill rotWithShape="1">
          <a:blip r:embed="rId5">
            <a:alphaModFix/>
          </a:blip>
          <a:srcRect b="0" l="0" r="0" t="0"/>
          <a:stretch/>
        </p:blipFill>
        <p:spPr>
          <a:xfrm>
            <a:off x="13608353" y="3827584"/>
            <a:ext cx="4238264" cy="4238264"/>
          </a:xfrm>
          <a:prstGeom prst="rect">
            <a:avLst/>
          </a:prstGeom>
          <a:noFill/>
          <a:ln>
            <a:noFill/>
          </a:ln>
        </p:spPr>
      </p:pic>
      <p:pic>
        <p:nvPicPr>
          <p:cNvPr id="113" name="Google Shape;113;p12"/>
          <p:cNvPicPr preferRelativeResize="0"/>
          <p:nvPr/>
        </p:nvPicPr>
        <p:blipFill rotWithShape="1">
          <a:blip r:embed="rId6">
            <a:alphaModFix/>
          </a:blip>
          <a:srcRect b="0" l="0" r="0" t="0"/>
          <a:stretch/>
        </p:blipFill>
        <p:spPr>
          <a:xfrm>
            <a:off x="16765253" y="3834225"/>
            <a:ext cx="3160673" cy="3160673"/>
          </a:xfrm>
          <a:prstGeom prst="rect">
            <a:avLst/>
          </a:prstGeom>
          <a:noFill/>
          <a:ln>
            <a:noFill/>
          </a:ln>
        </p:spPr>
      </p:pic>
      <p:sp>
        <p:nvSpPr>
          <p:cNvPr id="114" name="Google Shape;114;p12"/>
          <p:cNvSpPr txBox="1"/>
          <p:nvPr/>
        </p:nvSpPr>
        <p:spPr>
          <a:xfrm>
            <a:off x="7312044" y="3211550"/>
            <a:ext cx="3160800" cy="2664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500" u="none" cap="none" strike="noStrike">
                <a:solidFill>
                  <a:schemeClr val="lt1"/>
                </a:solidFill>
                <a:latin typeface="Poppins"/>
                <a:ea typeface="Poppins"/>
                <a:cs typeface="Poppins"/>
                <a:sym typeface="Poppins"/>
              </a:rPr>
              <a:t>p</a:t>
            </a:r>
            <a:endParaRPr b="1" i="0" sz="18500" u="none" cap="none" strike="noStrike">
              <a:solidFill>
                <a:srgbClr val="000000"/>
              </a:solidFill>
              <a:latin typeface="Poppins"/>
              <a:ea typeface="Poppins"/>
              <a:cs typeface="Poppins"/>
              <a:sym typeface="Poppins"/>
            </a:endParaRPr>
          </a:p>
        </p:txBody>
      </p:sp>
      <p:sp>
        <p:nvSpPr>
          <p:cNvPr id="115" name="Google Shape;115;p12"/>
          <p:cNvSpPr txBox="1"/>
          <p:nvPr/>
        </p:nvSpPr>
        <p:spPr>
          <a:xfrm>
            <a:off x="16897097" y="3785642"/>
            <a:ext cx="3160800" cy="2664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500" u="none" cap="none" strike="noStrike">
                <a:solidFill>
                  <a:schemeClr val="lt1"/>
                </a:solidFill>
                <a:latin typeface="Poppins"/>
                <a:ea typeface="Poppins"/>
                <a:cs typeface="Poppins"/>
                <a:sym typeface="Poppins"/>
              </a:rPr>
              <a:t>f</a:t>
            </a:r>
            <a:endParaRPr b="1" i="0" sz="18500" u="none" cap="none" strike="noStrike">
              <a:solidFill>
                <a:srgbClr val="000000"/>
              </a:solidFill>
              <a:latin typeface="Poppins"/>
              <a:ea typeface="Poppins"/>
              <a:cs typeface="Poppins"/>
              <a:sym typeface="Poppins"/>
            </a:endParaRPr>
          </a:p>
        </p:txBody>
      </p:sp>
      <p:sp>
        <p:nvSpPr>
          <p:cNvPr id="116" name="Google Shape;116;p12"/>
          <p:cNvSpPr txBox="1"/>
          <p:nvPr/>
        </p:nvSpPr>
        <p:spPr>
          <a:xfrm>
            <a:off x="13938618" y="3785642"/>
            <a:ext cx="3160800" cy="2664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500" u="none" cap="none" strike="noStrike">
                <a:solidFill>
                  <a:schemeClr val="lt1"/>
                </a:solidFill>
                <a:latin typeface="Poppins"/>
                <a:ea typeface="Poppins"/>
                <a:cs typeface="Poppins"/>
                <a:sym typeface="Poppins"/>
              </a:rPr>
              <a:t>f</a:t>
            </a:r>
            <a:endParaRPr b="1" i="0" sz="18500" u="none" cap="none" strike="noStrike">
              <a:solidFill>
                <a:srgbClr val="000000"/>
              </a:solidFill>
              <a:latin typeface="Poppins"/>
              <a:ea typeface="Poppins"/>
              <a:cs typeface="Poppins"/>
              <a:sym typeface="Poppins"/>
            </a:endParaRPr>
          </a:p>
        </p:txBody>
      </p:sp>
      <p:sp>
        <p:nvSpPr>
          <p:cNvPr id="117" name="Google Shape;117;p12"/>
          <p:cNvSpPr txBox="1"/>
          <p:nvPr/>
        </p:nvSpPr>
        <p:spPr>
          <a:xfrm>
            <a:off x="10777975" y="3633242"/>
            <a:ext cx="3160800" cy="2664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500" u="none" cap="none" strike="noStrike">
                <a:solidFill>
                  <a:schemeClr val="lt1"/>
                </a:solidFill>
                <a:latin typeface="Poppins"/>
                <a:ea typeface="Poppins"/>
                <a:cs typeface="Poppins"/>
                <a:sym typeface="Poppins"/>
              </a:rPr>
              <a:t>u</a:t>
            </a:r>
            <a:endParaRPr b="1" i="0" sz="18500" u="none" cap="none" strike="noStrike">
              <a:solidFill>
                <a:srgbClr val="000000"/>
              </a:solidFill>
              <a:latin typeface="Poppins"/>
              <a:ea typeface="Poppins"/>
              <a:cs typeface="Poppins"/>
              <a:sym typeface="Poppins"/>
            </a:endParaRPr>
          </a:p>
        </p:txBody>
      </p:sp>
      <p:sp>
        <p:nvSpPr>
          <p:cNvPr id="118" name="Google Shape;118;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19" name="Google Shape;119;p12"/>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20" name="Google Shape;120;p12"/>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21" name="Google Shape;121;p12"/>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pic>
        <p:nvPicPr>
          <p:cNvPr id="127" name="Google Shape;127;p13"/>
          <p:cNvPicPr preferRelativeResize="0"/>
          <p:nvPr/>
        </p:nvPicPr>
        <p:blipFill rotWithShape="1">
          <a:blip r:embed="rId3">
            <a:alphaModFix/>
          </a:blip>
          <a:srcRect b="0" l="0" r="0" t="0"/>
          <a:stretch/>
        </p:blipFill>
        <p:spPr>
          <a:xfrm>
            <a:off x="7300975" y="4652170"/>
            <a:ext cx="3183048" cy="2402778"/>
          </a:xfrm>
          <a:prstGeom prst="rect">
            <a:avLst/>
          </a:prstGeom>
          <a:noFill/>
          <a:ln>
            <a:noFill/>
          </a:ln>
        </p:spPr>
      </p:pic>
      <p:pic>
        <p:nvPicPr>
          <p:cNvPr id="128" name="Google Shape;128;p13"/>
          <p:cNvPicPr preferRelativeResize="0"/>
          <p:nvPr/>
        </p:nvPicPr>
        <p:blipFill rotWithShape="1">
          <a:blip r:embed="rId4">
            <a:alphaModFix/>
          </a:blip>
          <a:srcRect b="0" l="0" r="0" t="0"/>
          <a:stretch/>
        </p:blipFill>
        <p:spPr>
          <a:xfrm>
            <a:off x="9687907" y="4652190"/>
            <a:ext cx="3183048" cy="3183058"/>
          </a:xfrm>
          <a:prstGeom prst="rect">
            <a:avLst/>
          </a:prstGeom>
          <a:noFill/>
          <a:ln>
            <a:noFill/>
          </a:ln>
        </p:spPr>
      </p:pic>
      <p:pic>
        <p:nvPicPr>
          <p:cNvPr id="129" name="Google Shape;129;p13"/>
          <p:cNvPicPr preferRelativeResize="0"/>
          <p:nvPr/>
        </p:nvPicPr>
        <p:blipFill rotWithShape="1">
          <a:blip r:embed="rId5">
            <a:alphaModFix/>
          </a:blip>
          <a:srcRect b="0" l="0" r="0" t="0"/>
          <a:stretch/>
        </p:blipFill>
        <p:spPr>
          <a:xfrm>
            <a:off x="12106283" y="4652190"/>
            <a:ext cx="3183048" cy="3183058"/>
          </a:xfrm>
          <a:prstGeom prst="rect">
            <a:avLst/>
          </a:prstGeom>
          <a:noFill/>
          <a:ln>
            <a:noFill/>
          </a:ln>
        </p:spPr>
      </p:pic>
      <p:sp>
        <p:nvSpPr>
          <p:cNvPr id="130" name="Google Shape;130;p13"/>
          <p:cNvSpPr txBox="1"/>
          <p:nvPr/>
        </p:nvSpPr>
        <p:spPr>
          <a:xfrm>
            <a:off x="7550005" y="4748912"/>
            <a:ext cx="1806300" cy="1389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2000" u="none" cap="none" strike="noStrike">
                <a:solidFill>
                  <a:srgbClr val="FFFFFF"/>
                </a:solidFill>
                <a:latin typeface="Poppins"/>
                <a:ea typeface="Poppins"/>
                <a:cs typeface="Poppins"/>
                <a:sym typeface="Poppins"/>
              </a:rPr>
              <a:t>s</a:t>
            </a:r>
            <a:endParaRPr b="1" i="0" sz="12000" u="none" cap="none" strike="noStrike">
              <a:solidFill>
                <a:srgbClr val="000000"/>
              </a:solidFill>
              <a:latin typeface="Poppins"/>
              <a:ea typeface="Poppins"/>
              <a:cs typeface="Poppins"/>
              <a:sym typeface="Poppins"/>
            </a:endParaRPr>
          </a:p>
        </p:txBody>
      </p:sp>
      <p:pic>
        <p:nvPicPr>
          <p:cNvPr id="131" name="Google Shape;131;p13"/>
          <p:cNvPicPr preferRelativeResize="0"/>
          <p:nvPr/>
        </p:nvPicPr>
        <p:blipFill rotWithShape="1">
          <a:blip r:embed="rId6">
            <a:alphaModFix/>
          </a:blip>
          <a:srcRect b="0" l="0" r="0" t="0"/>
          <a:stretch/>
        </p:blipFill>
        <p:spPr>
          <a:xfrm>
            <a:off x="14545619" y="4652190"/>
            <a:ext cx="3183048" cy="2402801"/>
          </a:xfrm>
          <a:prstGeom prst="rect">
            <a:avLst/>
          </a:prstGeom>
          <a:noFill/>
          <a:ln>
            <a:noFill/>
          </a:ln>
        </p:spPr>
      </p:pic>
      <p:pic>
        <p:nvPicPr>
          <p:cNvPr id="132" name="Google Shape;132;p13"/>
          <p:cNvPicPr preferRelativeResize="0"/>
          <p:nvPr/>
        </p:nvPicPr>
        <p:blipFill rotWithShape="1">
          <a:blip r:embed="rId3">
            <a:alphaModFix/>
          </a:blip>
          <a:srcRect b="0" l="0" r="0" t="0"/>
          <a:stretch/>
        </p:blipFill>
        <p:spPr>
          <a:xfrm rot="5400000">
            <a:off x="16513087" y="5030435"/>
            <a:ext cx="3251523" cy="2454503"/>
          </a:xfrm>
          <a:prstGeom prst="rect">
            <a:avLst/>
          </a:prstGeom>
          <a:noFill/>
          <a:ln>
            <a:noFill/>
          </a:ln>
        </p:spPr>
      </p:pic>
      <p:sp>
        <p:nvSpPr>
          <p:cNvPr id="133" name="Google Shape;133;p13"/>
          <p:cNvSpPr txBox="1"/>
          <p:nvPr/>
        </p:nvSpPr>
        <p:spPr>
          <a:xfrm>
            <a:off x="10236678" y="4866149"/>
            <a:ext cx="1806300" cy="1389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2000" u="none" cap="none" strike="noStrike">
                <a:solidFill>
                  <a:srgbClr val="FFFFFF"/>
                </a:solidFill>
                <a:latin typeface="Poppins"/>
                <a:ea typeface="Poppins"/>
                <a:cs typeface="Poppins"/>
                <a:sym typeface="Poppins"/>
              </a:rPr>
              <a:t>t</a:t>
            </a:r>
            <a:endParaRPr b="1" i="0" sz="12000" u="none" cap="none" strike="noStrike">
              <a:solidFill>
                <a:srgbClr val="000000"/>
              </a:solidFill>
              <a:latin typeface="Poppins"/>
              <a:ea typeface="Poppins"/>
              <a:cs typeface="Poppins"/>
              <a:sym typeface="Poppins"/>
            </a:endParaRPr>
          </a:p>
        </p:txBody>
      </p:sp>
      <p:sp>
        <p:nvSpPr>
          <p:cNvPr id="134" name="Google Shape;134;p13"/>
          <p:cNvSpPr txBox="1"/>
          <p:nvPr/>
        </p:nvSpPr>
        <p:spPr>
          <a:xfrm>
            <a:off x="12642577" y="4866149"/>
            <a:ext cx="1806300" cy="1389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2000" u="none" cap="none" strike="noStrike">
                <a:solidFill>
                  <a:srgbClr val="FFFFFF"/>
                </a:solidFill>
                <a:latin typeface="Poppins"/>
                <a:ea typeface="Poppins"/>
                <a:cs typeface="Poppins"/>
                <a:sym typeface="Poppins"/>
              </a:rPr>
              <a:t>u</a:t>
            </a:r>
            <a:endParaRPr b="1" i="0" sz="12000" u="none" cap="none" strike="noStrike">
              <a:solidFill>
                <a:srgbClr val="000000"/>
              </a:solidFill>
              <a:latin typeface="Poppins"/>
              <a:ea typeface="Poppins"/>
              <a:cs typeface="Poppins"/>
              <a:sym typeface="Poppins"/>
            </a:endParaRPr>
          </a:p>
        </p:txBody>
      </p:sp>
      <p:sp>
        <p:nvSpPr>
          <p:cNvPr id="135" name="Google Shape;135;p13"/>
          <p:cNvSpPr txBox="1"/>
          <p:nvPr/>
        </p:nvSpPr>
        <p:spPr>
          <a:xfrm>
            <a:off x="15048476" y="4866149"/>
            <a:ext cx="1806300" cy="1389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2000" u="none" cap="none" strike="noStrike">
                <a:solidFill>
                  <a:srgbClr val="FFFFFF"/>
                </a:solidFill>
                <a:latin typeface="Poppins"/>
                <a:ea typeface="Poppins"/>
                <a:cs typeface="Poppins"/>
                <a:sym typeface="Poppins"/>
              </a:rPr>
              <a:t>f</a:t>
            </a:r>
            <a:endParaRPr b="1" i="0" sz="12000" u="none" cap="none" strike="noStrike">
              <a:solidFill>
                <a:srgbClr val="000000"/>
              </a:solidFill>
              <a:latin typeface="Poppins"/>
              <a:ea typeface="Poppins"/>
              <a:cs typeface="Poppins"/>
              <a:sym typeface="Poppins"/>
            </a:endParaRPr>
          </a:p>
        </p:txBody>
      </p:sp>
      <p:sp>
        <p:nvSpPr>
          <p:cNvPr id="136" name="Google Shape;136;p13"/>
          <p:cNvSpPr txBox="1"/>
          <p:nvPr/>
        </p:nvSpPr>
        <p:spPr>
          <a:xfrm>
            <a:off x="17454325" y="4866149"/>
            <a:ext cx="1806300" cy="1389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2000" u="none" cap="none" strike="noStrike">
                <a:solidFill>
                  <a:srgbClr val="FFFFFF"/>
                </a:solidFill>
                <a:latin typeface="Poppins"/>
                <a:ea typeface="Poppins"/>
                <a:cs typeface="Poppins"/>
                <a:sym typeface="Poppins"/>
              </a:rPr>
              <a:t>f</a:t>
            </a:r>
            <a:endParaRPr b="1" i="0" sz="12000" u="none" cap="none" strike="noStrike">
              <a:solidFill>
                <a:srgbClr val="000000"/>
              </a:solidFill>
              <a:latin typeface="Poppins"/>
              <a:ea typeface="Poppins"/>
              <a:cs typeface="Poppins"/>
              <a:sym typeface="Poppins"/>
            </a:endParaRPr>
          </a:p>
        </p:txBody>
      </p:sp>
      <p:sp>
        <p:nvSpPr>
          <p:cNvPr id="137" name="Google Shape;137;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38" name="Google Shape;138;p13"/>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39" name="Google Shape;139;p13"/>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pic>
        <p:nvPicPr>
          <p:cNvPr id="145" name="Google Shape;145;p14"/>
          <p:cNvPicPr preferRelativeResize="0"/>
          <p:nvPr/>
        </p:nvPicPr>
        <p:blipFill rotWithShape="1">
          <a:blip r:embed="rId3">
            <a:alphaModFix/>
          </a:blip>
          <a:srcRect b="0" l="0" r="0" t="0"/>
          <a:stretch/>
        </p:blipFill>
        <p:spPr>
          <a:xfrm>
            <a:off x="7274701" y="4651675"/>
            <a:ext cx="3170463" cy="2393266"/>
          </a:xfrm>
          <a:prstGeom prst="rect">
            <a:avLst/>
          </a:prstGeom>
          <a:noFill/>
          <a:ln>
            <a:noFill/>
          </a:ln>
        </p:spPr>
      </p:pic>
      <p:pic>
        <p:nvPicPr>
          <p:cNvPr id="146" name="Google Shape;146;p14"/>
          <p:cNvPicPr preferRelativeResize="0"/>
          <p:nvPr/>
        </p:nvPicPr>
        <p:blipFill rotWithShape="1">
          <a:blip r:embed="rId4">
            <a:alphaModFix/>
          </a:blip>
          <a:srcRect b="0" l="0" r="0" t="0"/>
          <a:stretch/>
        </p:blipFill>
        <p:spPr>
          <a:xfrm>
            <a:off x="9652194" y="4651695"/>
            <a:ext cx="3170463" cy="3170458"/>
          </a:xfrm>
          <a:prstGeom prst="rect">
            <a:avLst/>
          </a:prstGeom>
          <a:noFill/>
          <a:ln>
            <a:noFill/>
          </a:ln>
        </p:spPr>
      </p:pic>
      <p:pic>
        <p:nvPicPr>
          <p:cNvPr id="147" name="Google Shape;147;p14"/>
          <p:cNvPicPr preferRelativeResize="0"/>
          <p:nvPr/>
        </p:nvPicPr>
        <p:blipFill rotWithShape="1">
          <a:blip r:embed="rId5">
            <a:alphaModFix/>
          </a:blip>
          <a:srcRect b="0" l="0" r="0" t="0"/>
          <a:stretch/>
        </p:blipFill>
        <p:spPr>
          <a:xfrm>
            <a:off x="12061005" y="4651695"/>
            <a:ext cx="3170463" cy="3170458"/>
          </a:xfrm>
          <a:prstGeom prst="rect">
            <a:avLst/>
          </a:prstGeom>
          <a:noFill/>
          <a:ln>
            <a:noFill/>
          </a:ln>
        </p:spPr>
      </p:pic>
      <p:sp>
        <p:nvSpPr>
          <p:cNvPr id="148" name="Google Shape;148;p14"/>
          <p:cNvSpPr txBox="1"/>
          <p:nvPr/>
        </p:nvSpPr>
        <p:spPr>
          <a:xfrm>
            <a:off x="7522746" y="4748034"/>
            <a:ext cx="1799100" cy="1384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2000" u="none" cap="none" strike="noStrike">
                <a:solidFill>
                  <a:srgbClr val="FFFFFF"/>
                </a:solidFill>
                <a:latin typeface="Poppins"/>
                <a:ea typeface="Poppins"/>
                <a:cs typeface="Poppins"/>
                <a:sym typeface="Poppins"/>
              </a:rPr>
              <a:t>s</a:t>
            </a:r>
            <a:endParaRPr b="1" i="0" sz="12000" u="none" cap="none" strike="noStrike">
              <a:solidFill>
                <a:srgbClr val="000000"/>
              </a:solidFill>
              <a:latin typeface="Poppins"/>
              <a:ea typeface="Poppins"/>
              <a:cs typeface="Poppins"/>
              <a:sym typeface="Poppins"/>
            </a:endParaRPr>
          </a:p>
        </p:txBody>
      </p:sp>
      <p:pic>
        <p:nvPicPr>
          <p:cNvPr id="149" name="Google Shape;149;p14"/>
          <p:cNvPicPr preferRelativeResize="0"/>
          <p:nvPr/>
        </p:nvPicPr>
        <p:blipFill rotWithShape="1">
          <a:blip r:embed="rId6">
            <a:alphaModFix/>
          </a:blip>
          <a:srcRect b="0" l="0" r="0" t="0"/>
          <a:stretch/>
        </p:blipFill>
        <p:spPr>
          <a:xfrm>
            <a:off x="14462203" y="4651674"/>
            <a:ext cx="3231073" cy="2439074"/>
          </a:xfrm>
          <a:prstGeom prst="rect">
            <a:avLst/>
          </a:prstGeom>
          <a:noFill/>
          <a:ln>
            <a:noFill/>
          </a:ln>
        </p:spPr>
      </p:pic>
      <p:pic>
        <p:nvPicPr>
          <p:cNvPr id="150" name="Google Shape;150;p14"/>
          <p:cNvPicPr preferRelativeResize="0"/>
          <p:nvPr/>
        </p:nvPicPr>
        <p:blipFill rotWithShape="1">
          <a:blip r:embed="rId3">
            <a:alphaModFix/>
          </a:blip>
          <a:srcRect b="0" l="0" r="0" t="0"/>
          <a:stretch/>
        </p:blipFill>
        <p:spPr>
          <a:xfrm rot="5400000">
            <a:off x="16508000" y="5020498"/>
            <a:ext cx="3170473" cy="2393328"/>
          </a:xfrm>
          <a:prstGeom prst="rect">
            <a:avLst/>
          </a:prstGeom>
          <a:noFill/>
          <a:ln>
            <a:noFill/>
          </a:ln>
        </p:spPr>
      </p:pic>
      <p:sp>
        <p:nvSpPr>
          <p:cNvPr id="151" name="Google Shape;151;p14"/>
          <p:cNvSpPr txBox="1"/>
          <p:nvPr/>
        </p:nvSpPr>
        <p:spPr>
          <a:xfrm>
            <a:off x="10198795" y="4864807"/>
            <a:ext cx="1799100" cy="1384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2000" u="none" cap="none" strike="noStrike">
                <a:solidFill>
                  <a:srgbClr val="FFFFFF"/>
                </a:solidFill>
                <a:latin typeface="Poppins"/>
                <a:ea typeface="Poppins"/>
                <a:cs typeface="Poppins"/>
                <a:sym typeface="Poppins"/>
              </a:rPr>
              <a:t>t</a:t>
            </a:r>
            <a:endParaRPr b="1" i="0" sz="12000" u="none" cap="none" strike="noStrike">
              <a:solidFill>
                <a:srgbClr val="000000"/>
              </a:solidFill>
              <a:latin typeface="Poppins"/>
              <a:ea typeface="Poppins"/>
              <a:cs typeface="Poppins"/>
              <a:sym typeface="Poppins"/>
            </a:endParaRPr>
          </a:p>
        </p:txBody>
      </p:sp>
      <p:sp>
        <p:nvSpPr>
          <p:cNvPr id="152" name="Google Shape;152;p14"/>
          <p:cNvSpPr txBox="1"/>
          <p:nvPr/>
        </p:nvSpPr>
        <p:spPr>
          <a:xfrm>
            <a:off x="12595178" y="4864807"/>
            <a:ext cx="1799100" cy="1384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2000" u="none" cap="none" strike="noStrike">
                <a:solidFill>
                  <a:srgbClr val="FFFFFF"/>
                </a:solidFill>
                <a:latin typeface="Poppins"/>
                <a:ea typeface="Poppins"/>
                <a:cs typeface="Poppins"/>
                <a:sym typeface="Poppins"/>
              </a:rPr>
              <a:t>i</a:t>
            </a:r>
            <a:endParaRPr b="1" i="0" sz="12000" u="none" cap="none" strike="noStrike">
              <a:solidFill>
                <a:srgbClr val="000000"/>
              </a:solidFill>
              <a:latin typeface="Poppins"/>
              <a:ea typeface="Poppins"/>
              <a:cs typeface="Poppins"/>
              <a:sym typeface="Poppins"/>
            </a:endParaRPr>
          </a:p>
        </p:txBody>
      </p:sp>
      <p:sp>
        <p:nvSpPr>
          <p:cNvPr id="153" name="Google Shape;153;p14"/>
          <p:cNvSpPr txBox="1"/>
          <p:nvPr/>
        </p:nvSpPr>
        <p:spPr>
          <a:xfrm>
            <a:off x="14991562" y="4864807"/>
            <a:ext cx="1799100" cy="1384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2000" u="none" cap="none" strike="noStrike">
                <a:solidFill>
                  <a:srgbClr val="FFFFFF"/>
                </a:solidFill>
                <a:latin typeface="Poppins"/>
                <a:ea typeface="Poppins"/>
                <a:cs typeface="Poppins"/>
                <a:sym typeface="Poppins"/>
              </a:rPr>
              <a:t>f</a:t>
            </a:r>
            <a:endParaRPr b="1" i="0" sz="12000" u="none" cap="none" strike="noStrike">
              <a:solidFill>
                <a:srgbClr val="000000"/>
              </a:solidFill>
              <a:latin typeface="Poppins"/>
              <a:ea typeface="Poppins"/>
              <a:cs typeface="Poppins"/>
              <a:sym typeface="Poppins"/>
            </a:endParaRPr>
          </a:p>
        </p:txBody>
      </p:sp>
      <p:sp>
        <p:nvSpPr>
          <p:cNvPr id="154" name="Google Shape;154;p14"/>
          <p:cNvSpPr txBox="1"/>
          <p:nvPr/>
        </p:nvSpPr>
        <p:spPr>
          <a:xfrm>
            <a:off x="17387896" y="4864807"/>
            <a:ext cx="1799100" cy="1384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rgbClr val="FFFFFF"/>
              </a:buClr>
              <a:buSzPts val="28800"/>
              <a:buFont typeface="Arial"/>
              <a:buNone/>
            </a:pPr>
            <a:r>
              <a:rPr b="1" i="0" lang="en" sz="12000" u="none" cap="none" strike="noStrike">
                <a:solidFill>
                  <a:srgbClr val="FFFFFF"/>
                </a:solidFill>
                <a:latin typeface="Poppins"/>
                <a:ea typeface="Poppins"/>
                <a:cs typeface="Poppins"/>
                <a:sym typeface="Poppins"/>
              </a:rPr>
              <a:t>f</a:t>
            </a:r>
            <a:endParaRPr b="1" i="0" sz="12000" u="none" cap="none" strike="noStrike">
              <a:solidFill>
                <a:srgbClr val="000000"/>
              </a:solidFill>
              <a:latin typeface="Poppins"/>
              <a:ea typeface="Poppins"/>
              <a:cs typeface="Poppins"/>
              <a:sym typeface="Poppins"/>
            </a:endParaRPr>
          </a:p>
        </p:txBody>
      </p:sp>
      <p:sp>
        <p:nvSpPr>
          <p:cNvPr id="155" name="Google Shape;155;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56" name="Google Shape;156;p14"/>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57" name="Google Shape;157;p14"/>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grpSp>
        <p:nvGrpSpPr>
          <p:cNvPr id="163" name="Google Shape;163;p15"/>
          <p:cNvGrpSpPr/>
          <p:nvPr/>
        </p:nvGrpSpPr>
        <p:grpSpPr>
          <a:xfrm>
            <a:off x="10040278" y="4100679"/>
            <a:ext cx="5833157" cy="3109759"/>
            <a:chOff x="5784675" y="818500"/>
            <a:chExt cx="2737800" cy="1941900"/>
          </a:xfrm>
        </p:grpSpPr>
        <p:sp>
          <p:nvSpPr>
            <p:cNvPr id="164" name="Google Shape;164;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5" name="Google Shape;165;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one</a:t>
              </a:r>
              <a:endParaRPr b="1" i="0" sz="11000" u="none" cap="none" strike="noStrike">
                <a:solidFill>
                  <a:schemeClr val="accent2"/>
                </a:solidFill>
                <a:latin typeface="Poppins"/>
                <a:ea typeface="Poppins"/>
                <a:cs typeface="Poppins"/>
                <a:sym typeface="Poppins"/>
              </a:endParaRPr>
            </a:p>
          </p:txBody>
        </p:sp>
      </p:grpSp>
      <p:sp>
        <p:nvSpPr>
          <p:cNvPr id="166" name="Google Shape;166;p15"/>
          <p:cNvSpPr/>
          <p:nvPr/>
        </p:nvSpPr>
        <p:spPr>
          <a:xfrm>
            <a:off x="11617101" y="5209025"/>
            <a:ext cx="944400" cy="1320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7" name="Google Shape;167;p15"/>
          <p:cNvSpPr/>
          <p:nvPr/>
        </p:nvSpPr>
        <p:spPr>
          <a:xfrm>
            <a:off x="13417300" y="5209025"/>
            <a:ext cx="944400" cy="1320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8" name="Google Shape;168;p15"/>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69" name="Google Shape;169;p15"/>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70" name="Google Shape;170;p15"/>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71" name="Google Shape;171;p15"/>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72" name="Google Shape;172;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p:tgtEl>
                                          <p:spTgt spid="163"/>
                                        </p:tgtEl>
                                        <p:attrNameLst>
                                          <p:attrName>ppt_w</p:attrName>
                                        </p:attrNameLst>
                                      </p:cBhvr>
                                      <p:tavLst>
                                        <p:tav fmla="" tm="0">
                                          <p:val>
                                            <p:strVal val="0"/>
                                          </p:val>
                                        </p:tav>
                                        <p:tav fmla="" tm="100000">
                                          <p:val>
                                            <p:strVal val="#ppt_w"/>
                                          </p:val>
                                        </p:tav>
                                      </p:tavLst>
                                    </p:anim>
                                    <p:anim calcmode="lin" valueType="num">
                                      <p:cBhvr additive="base">
                                        <p:cTn dur="1000"/>
                                        <p:tgtEl>
                                          <p:spTgt spid="1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