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7" r:id="rId4"/>
    <p:sldMasterId id="2147483668" r:id="rId5"/>
    <p:sldMasterId id="2147483669" r:id="rId6"/>
  </p:sldMasterIdLst>
  <p:notesMasterIdLst>
    <p:notesMasterId r:id="rId7"/>
  </p:notesMasterIdLst>
  <p:sldIdLst>
    <p:sldId id="256" r:id="rId8"/>
    <p:sldId id="257" r:id="rId9"/>
    <p:sldId id="258" r:id="rId10"/>
    <p:sldId id="259" r:id="rId11"/>
    <p:sldId id="260" r:id="rId12"/>
    <p:sldId id="261" r:id="rId13"/>
    <p:sldId id="262" r:id="rId14"/>
  </p:sldIdLst>
  <p:sldSz cy="11311125" cx="20107650"/>
  <p:notesSz cx="6858000" cy="9144000"/>
  <p:embeddedFontLst>
    <p:embeddedFont>
      <p:font typeface="Poppins"/>
      <p:regular r:id="rId15"/>
      <p:bold r:id="rId16"/>
      <p:italic r:id="rId17"/>
      <p:boldItalic r:id="rId18"/>
    </p:embeddedFont>
    <p:embeddedFont>
      <p:font typeface="Short Stack"/>
      <p:regular r:id="rId19"/>
    </p:embeddedFont>
    <p:embeddedFont>
      <p:font typeface="Poppins Black"/>
      <p:bold r:id="rId20"/>
      <p:boldItalic r:id="rId21"/>
    </p:embeddedFont>
    <p:embeddedFont>
      <p:font typeface="Questrial"/>
      <p:regular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4689">
          <p15:clr>
            <a:srgbClr val="A4A3A4"/>
          </p15:clr>
        </p15:guide>
        <p15:guide id="2" pos="317">
          <p15:clr>
            <a:srgbClr val="A4A3A4"/>
          </p15:clr>
        </p15:guide>
        <p15:guide id="3" orient="horz" pos="158">
          <p15:clr>
            <a:srgbClr val="9AA0A6"/>
          </p15:clr>
        </p15:guide>
        <p15:guide id="4" orient="horz" pos="2454">
          <p15:clr>
            <a:srgbClr val="9AA0A6"/>
          </p15:clr>
        </p15:guide>
        <p15:guide id="5" pos="6393">
          <p15:clr>
            <a:srgbClr val="9AA0A6"/>
          </p15:clr>
        </p15:guide>
        <p15:guide id="6" pos="4656">
          <p15:clr>
            <a:srgbClr val="747775"/>
          </p15:clr>
        </p15:guide>
        <p15:guide id="7" pos="9888">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4689" orient="horz"/>
        <p:guide pos="317"/>
        <p:guide pos="158" orient="horz"/>
        <p:guide pos="2454" orient="horz"/>
        <p:guide pos="6393"/>
        <p:guide pos="4656"/>
        <p:guide pos="9888"/>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PoppinsBlack-bold.fntdata"/><Relationship Id="rId11" Type="http://schemas.openxmlformats.org/officeDocument/2006/relationships/slide" Target="slides/slide4.xml"/><Relationship Id="rId22" Type="http://schemas.openxmlformats.org/officeDocument/2006/relationships/font" Target="fonts/Questrial-regular.fntdata"/><Relationship Id="rId10" Type="http://schemas.openxmlformats.org/officeDocument/2006/relationships/slide" Target="slides/slide3.xml"/><Relationship Id="rId21" Type="http://schemas.openxmlformats.org/officeDocument/2006/relationships/font" Target="fonts/PoppinsBlack-boldItalic.fntdata"/><Relationship Id="rId13" Type="http://schemas.openxmlformats.org/officeDocument/2006/relationships/slide" Target="slides/slide6.xml"/><Relationship Id="rId12" Type="http://schemas.openxmlformats.org/officeDocument/2006/relationships/slide" Target="slides/slide5.xml"/><Relationship Id="rId1" Type="http://schemas.openxmlformats.org/officeDocument/2006/relationships/theme" Target="theme/theme4.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15" Type="http://schemas.openxmlformats.org/officeDocument/2006/relationships/font" Target="fonts/Poppins-regular.fntdata"/><Relationship Id="rId14" Type="http://schemas.openxmlformats.org/officeDocument/2006/relationships/slide" Target="slides/slide7.xml"/><Relationship Id="rId17" Type="http://schemas.openxmlformats.org/officeDocument/2006/relationships/font" Target="fonts/Poppins-italic.fntdata"/><Relationship Id="rId16" Type="http://schemas.openxmlformats.org/officeDocument/2006/relationships/font" Target="fonts/Poppins-bold.fntdata"/><Relationship Id="rId5" Type="http://schemas.openxmlformats.org/officeDocument/2006/relationships/slideMaster" Target="slideMasters/slideMaster2.xml"/><Relationship Id="rId19" Type="http://schemas.openxmlformats.org/officeDocument/2006/relationships/font" Target="fonts/ShortStack-regular.fntdata"/><Relationship Id="rId6" Type="http://schemas.openxmlformats.org/officeDocument/2006/relationships/slideMaster" Target="slideMasters/slideMaster3.xml"/><Relationship Id="rId18" Type="http://schemas.openxmlformats.org/officeDocument/2006/relationships/font" Target="fonts/Poppins-boldItalic.fntdata"/><Relationship Id="rId7" Type="http://schemas.openxmlformats.org/officeDocument/2006/relationships/notesMaster" Target="notesMasters/notesMaster1.xml"/><Relationship Id="rId8"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454" y="685800"/>
            <a:ext cx="60957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5:notes"/>
          <p:cNvSpPr/>
          <p:nvPr>
            <p:ph idx="2" type="sldImg"/>
          </p:nvPr>
        </p:nvSpPr>
        <p:spPr>
          <a:xfrm>
            <a:off x="381454" y="685800"/>
            <a:ext cx="60957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9" name="Google Shape;89;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Introduce the Sound! </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Learning new sounds is so cool! Repeat our chant after 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learn new sounds!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We use the sound rule to help us read!"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Introduce the Sound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learn a super cool new rule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In Unit 3 we are going to explore the double consonant rule of consonant vowel consonant consonant words. Remember that letters are either a vowel (a, e, i, o, u) or a consonant (other letters). Words in this unit will begin with a consonant, then have a vowel, and finish with two consonants. When we read CVCC words, most words have the short vowel sound for the vowel. For example, bass is a CVCC word, so we read the word /b/ /a/ /s/ = bass. Let's review the short sounds of the vowels.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Show the </a:t>
            </a:r>
            <a:r>
              <a:rPr b="1" lang="en" sz="1200">
                <a:solidFill>
                  <a:schemeClr val="dk1"/>
                </a:solidFill>
                <a:latin typeface="Poppins"/>
                <a:ea typeface="Poppins"/>
                <a:cs typeface="Poppins"/>
                <a:sym typeface="Poppins"/>
              </a:rPr>
              <a:t>a, e, i, o, u sound letter cards</a:t>
            </a:r>
            <a:r>
              <a:rPr lang="en" sz="1200">
                <a:solidFill>
                  <a:schemeClr val="dk1"/>
                </a:solidFill>
                <a:latin typeface="Poppins"/>
                <a:ea typeface="Poppins"/>
                <a:cs typeface="Poppins"/>
                <a:sym typeface="Poppins"/>
              </a:rPr>
              <a:t> and review the sounds.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use the short vowel sound and sometimes a special sound called a schwa sound when we read CVCC words. We will explore CVCC words during this lesson that use the short vowel sound.</a:t>
            </a:r>
            <a:endParaRPr b="1" sz="1200">
              <a:solidFill>
                <a:schemeClr val="dk1"/>
              </a:solidFill>
              <a:latin typeface="Poppins"/>
              <a:ea typeface="Poppins"/>
              <a:cs typeface="Poppins"/>
              <a:sym typeface="Poppin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6: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Blend the Sounds! </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Blending sounds helps us read the words smoothly! Repeat our chant after 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blend the sounds!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blend the sounds to help us read the words smoothly!"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Blend the Sounds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blending the sounds in some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blend the sounds in words, it helps us read the words smoothly. Let's try it.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Look at our CVCC words for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look at this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i="1" lang="en" sz="1200">
                <a:solidFill>
                  <a:schemeClr val="dk1"/>
                </a:solidFill>
                <a:latin typeface="Poppins"/>
                <a:ea typeface="Poppins"/>
                <a:cs typeface="Poppins"/>
                <a:sym typeface="Poppins"/>
              </a:rPr>
              <a:t>miss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This word begins with a consonant, m. Next comes a vowel, i. It ends with two consonants, ss. When we put these two consonants together they make the same sound /s/. Miss is a CVCC word. Another name for a CVCC word is a double consonant word, because it ends with two consonants. Because it's a CVCC word it can have a short vowel or the vowel can make a that special sound called a schwa sound. I know that I will use the short vowel sound for i, /i/. Now that I know what kind of word it is, and what vowel sound to use, I can blend the sounds together to read the word. /m/ /i/ /s/ = miss. Let's blend it together now using our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the students blend the word </a:t>
            </a:r>
            <a:r>
              <a:rPr i="1" lang="en" sz="1200">
                <a:solidFill>
                  <a:schemeClr val="dk1"/>
                </a:solidFill>
                <a:latin typeface="Poppins"/>
                <a:ea typeface="Poppins"/>
                <a:cs typeface="Poppins"/>
                <a:sym typeface="Poppins"/>
              </a:rPr>
              <a:t>miss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look at another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i="1" lang="en" sz="1200">
                <a:solidFill>
                  <a:schemeClr val="dk1"/>
                </a:solidFill>
                <a:latin typeface="Poppins"/>
                <a:ea typeface="Poppins"/>
                <a:cs typeface="Poppins"/>
                <a:sym typeface="Poppins"/>
              </a:rPr>
              <a:t>kiss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This word begins with a consonant, k. Next comes a vowel, i. It ends with two consonants, ss. When we put these two consonants together they make the same sound /s/. </a:t>
            </a:r>
            <a:r>
              <a:rPr i="1" lang="en" sz="1200">
                <a:solidFill>
                  <a:schemeClr val="dk1"/>
                </a:solidFill>
                <a:latin typeface="Poppins"/>
                <a:ea typeface="Poppins"/>
                <a:cs typeface="Poppins"/>
                <a:sym typeface="Poppins"/>
              </a:rPr>
              <a:t>Kiss</a:t>
            </a:r>
            <a:r>
              <a:rPr lang="en" sz="1200">
                <a:solidFill>
                  <a:schemeClr val="dk1"/>
                </a:solidFill>
                <a:latin typeface="Poppins"/>
                <a:ea typeface="Poppins"/>
                <a:cs typeface="Poppins"/>
                <a:sym typeface="Poppins"/>
              </a:rPr>
              <a:t> is a CVCC word. Another name for a CVCC word is a double consonant word, because it ends with two consonants. Because it's a CVCC word it can have a short vowel or the vowel can make a that special sound called a schwa sound. I know that I will use the short vowel sound for i, /i/. Now that I know what kind of word it is, and what vowel sound to use, I can blend the sounds together to read the word. /k/ /i/ /s/ = kiss. Let's blend it together now using our </a:t>
            </a:r>
            <a:r>
              <a:rPr b="1" lang="en" sz="1200">
                <a:solidFill>
                  <a:schemeClr val="dk1"/>
                </a:solidFill>
                <a:latin typeface="Poppins"/>
                <a:ea typeface="Poppins"/>
                <a:cs typeface="Poppins"/>
                <a:sym typeface="Poppins"/>
              </a:rPr>
              <a:t>Double Decker Elkonin Boxes.</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blend the word. Take notes on the students that can accurately blend the CVCC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Great thinking! Awesome job blending the sounds today!</a:t>
            </a:r>
            <a:endParaRPr b="1" sz="1200">
              <a:solidFill>
                <a:schemeClr val="dk1"/>
              </a:solidFill>
              <a:latin typeface="Poppins"/>
              <a:ea typeface="Poppins"/>
              <a:cs typeface="Poppins"/>
              <a:sym typeface="Poppins"/>
            </a:endParaRPr>
          </a:p>
        </p:txBody>
      </p:sp>
      <p:sp>
        <p:nvSpPr>
          <p:cNvPr id="110" name="Google Shape;110;p6: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111" name="Google Shape;111;p6:notes"/>
          <p:cNvSpPr/>
          <p:nvPr>
            <p:ph idx="2" type="sldImg"/>
          </p:nvPr>
        </p:nvSpPr>
        <p:spPr>
          <a:xfrm>
            <a:off x="97670" y="139700"/>
            <a:ext cx="1557300" cy="155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7: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Read the Words! </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practice reading the words, it can help us read the words faster and faster. This helps us learn to read smoothly like when we are speaking! Repeat our chant after 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read the words!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read the words, so we can read smoothly, like we are speaking!"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Read the Words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reading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read the words. When we practice reading the words, it helps us read faster and faster. This helps us focus on what we can learn from the words. Let's look at the first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i="1" lang="en" sz="1200">
                <a:solidFill>
                  <a:schemeClr val="dk1"/>
                </a:solidFill>
                <a:latin typeface="Poppins"/>
                <a:ea typeface="Poppins"/>
                <a:cs typeface="Poppins"/>
                <a:sym typeface="Poppins"/>
              </a:rPr>
              <a:t>fuss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read this word, we look to see what spelling pattern it uses so we know what vowel sound to make. I see a CVCC double consonant pattern. We'll use the short vowel sound. /f/ /u/ /s/ = fuss. Let's blend it together now using our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read the word. Take notes on the students that can accurately articulate the sounds and read the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the word is </a:t>
            </a:r>
            <a:r>
              <a:rPr i="1" lang="en" sz="1200">
                <a:solidFill>
                  <a:schemeClr val="dk1"/>
                </a:solidFill>
                <a:latin typeface="Poppins"/>
                <a:ea typeface="Poppins"/>
                <a:cs typeface="Poppins"/>
                <a:sym typeface="Poppins"/>
              </a:rPr>
              <a:t>fuss</a:t>
            </a:r>
            <a:r>
              <a:rPr lang="en" sz="1200">
                <a:solidFill>
                  <a:schemeClr val="dk1"/>
                </a:solidFill>
                <a:latin typeface="Poppins"/>
                <a:ea typeface="Poppins"/>
                <a:cs typeface="Poppins"/>
                <a:sym typeface="Poppins"/>
              </a:rPr>
              <a:t>. Let's look at the next word. How would you read this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i="1" lang="en" sz="1200">
                <a:solidFill>
                  <a:schemeClr val="dk1"/>
                </a:solidFill>
                <a:latin typeface="Poppins"/>
                <a:ea typeface="Poppins"/>
                <a:cs typeface="Poppins"/>
                <a:sym typeface="Poppins"/>
              </a:rPr>
              <a:t>muss. </a:t>
            </a:r>
            <a:r>
              <a:rPr lang="en" sz="1200">
                <a:solidFill>
                  <a:schemeClr val="dk1"/>
                </a:solidFill>
                <a:latin typeface="Poppins"/>
                <a:ea typeface="Poppins"/>
                <a:cs typeface="Poppins"/>
                <a:sym typeface="Poppins"/>
              </a:rPr>
              <a:t>Listen as students read the word. Take notes on the students that can accurately articulate the sound and read the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the word is </a:t>
            </a:r>
            <a:r>
              <a:rPr i="1" lang="en" sz="1200">
                <a:solidFill>
                  <a:schemeClr val="dk1"/>
                </a:solidFill>
                <a:latin typeface="Poppins"/>
                <a:ea typeface="Poppins"/>
                <a:cs typeface="Poppins"/>
                <a:sym typeface="Poppins"/>
              </a:rPr>
              <a:t>muss</a:t>
            </a:r>
            <a:r>
              <a:rPr lang="en" sz="1200">
                <a:solidFill>
                  <a:schemeClr val="dk1"/>
                </a:solidFill>
                <a:latin typeface="Poppins"/>
                <a:ea typeface="Poppins"/>
                <a:cs typeface="Poppins"/>
                <a:sym typeface="Poppins"/>
              </a:rPr>
              <a:t>. One more. What would the word be if I changed the /u/ sound to the /i/ sound?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read the word. Take notes on the students that can accurately articulate the sound and read the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the word is </a:t>
            </a:r>
            <a:r>
              <a:rPr i="1" lang="en" sz="1200">
                <a:solidFill>
                  <a:schemeClr val="dk1"/>
                </a:solidFill>
                <a:latin typeface="Poppins"/>
                <a:ea typeface="Poppins"/>
                <a:cs typeface="Poppins"/>
                <a:sym typeface="Poppins"/>
              </a:rPr>
              <a:t>miss</a:t>
            </a:r>
            <a:r>
              <a:rPr lang="en" sz="1200">
                <a:solidFill>
                  <a:schemeClr val="dk1"/>
                </a:solidFill>
                <a:latin typeface="Poppins"/>
                <a:ea typeface="Poppins"/>
                <a:cs typeface="Poppins"/>
                <a:sym typeface="Poppins"/>
              </a:rPr>
              <a:t>. Great thinking! Awesome job reading the words today!</a:t>
            </a:r>
            <a:endParaRPr b="1" sz="1200">
              <a:solidFill>
                <a:schemeClr val="dk1"/>
              </a:solidFill>
              <a:latin typeface="Poppins"/>
              <a:ea typeface="Poppins"/>
              <a:cs typeface="Poppins"/>
              <a:sym typeface="Poppins"/>
            </a:endParaRPr>
          </a:p>
        </p:txBody>
      </p:sp>
      <p:sp>
        <p:nvSpPr>
          <p:cNvPr id="131" name="Google Shape;131;p7: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132" name="Google Shape;132;p7:notes"/>
          <p:cNvSpPr/>
          <p:nvPr>
            <p:ph idx="2" type="sldImg"/>
          </p:nvPr>
        </p:nvSpPr>
        <p:spPr>
          <a:xfrm>
            <a:off x="97670" y="139700"/>
            <a:ext cx="1557300" cy="155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8: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Decode the Words! </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Decoding is when you break up the sounds in a word and read each sound one at a time. Then you blend the sounds together to read the word! Repeat our chant after 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decode the sounds in the words!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decode the sounds in the words so we can read the words!"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Decode the Words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decoding the sounds in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decode the words. Remember, decoding is when you break up the sounds in a word and read each sound one at a time. Then you blend the sounds together to read the word! When we decode the sounds in words, it helps us read the words correctly.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Look at our words for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First, look at the spelling pattern to decide what vowel sound to use. Next, say each sound. Finally, blend the sounds together to read the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Partner students.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You and your partner work together to decode these words (</a:t>
            </a:r>
            <a:r>
              <a:rPr b="1" i="1" lang="en" sz="1200">
                <a:solidFill>
                  <a:schemeClr val="dk1"/>
                </a:solidFill>
                <a:latin typeface="Poppins"/>
                <a:ea typeface="Poppins"/>
                <a:cs typeface="Poppins"/>
                <a:sym typeface="Poppins"/>
              </a:rPr>
              <a:t>miss, muss, kiss, fuss</a:t>
            </a:r>
            <a:r>
              <a:rPr i="1" lang="en" sz="1200">
                <a:solidFill>
                  <a:schemeClr val="dk1"/>
                </a:solidFill>
                <a:latin typeface="Poppins"/>
                <a:ea typeface="Poppins"/>
                <a:cs typeface="Poppins"/>
                <a:sym typeface="Poppins"/>
              </a:rPr>
              <a:t>)</a:t>
            </a:r>
            <a:r>
              <a:rPr lang="en" sz="1200">
                <a:solidFill>
                  <a:schemeClr val="dk1"/>
                </a:solidFill>
                <a:latin typeface="Poppins"/>
                <a:ea typeface="Poppins"/>
                <a:cs typeface="Poppins"/>
                <a:sym typeface="Poppins"/>
              </a:rPr>
              <a:t>. I'll be by to listen. Use your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decode the word. Take notes on the students that can accurately articulate the sounds and read the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Great thinking! Awesome job decoding words today!</a:t>
            </a:r>
            <a:endParaRPr b="1" sz="1200">
              <a:solidFill>
                <a:schemeClr val="dk1"/>
              </a:solidFill>
              <a:latin typeface="Poppins"/>
              <a:ea typeface="Poppins"/>
              <a:cs typeface="Poppins"/>
              <a:sym typeface="Poppins"/>
            </a:endParaRPr>
          </a:p>
        </p:txBody>
      </p:sp>
      <p:sp>
        <p:nvSpPr>
          <p:cNvPr id="151" name="Google Shape;151;p8: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152" name="Google Shape;152;p8:notes"/>
          <p:cNvSpPr/>
          <p:nvPr>
            <p:ph idx="2" type="sldImg"/>
          </p:nvPr>
        </p:nvSpPr>
        <p:spPr>
          <a:xfrm>
            <a:off x="97670" y="139700"/>
            <a:ext cx="1557300" cy="155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9: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Spell the Words! </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can spell words, it shows that we met the target. When we hear the sounds, we can match the sounds to the correct letters and spell the word! Repeat our chant after me!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spell the words!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spell the words to show we understand the rule!"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Spell the Words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spelling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spell the words. Remember, when we can spell words with the correct rule, it shows that we met the target. When we hear the sounds, we can match the sounds to the correct letters and spell the word! Listen to our words for today. Remember, if a short vowel word or syllable ends with the /f/, /l/, /s/, or /z/ sound, it usually gets a double f, l, s, or z at the end. The word is </a:t>
            </a:r>
            <a:r>
              <a:rPr i="1" lang="en" sz="1200">
                <a:solidFill>
                  <a:schemeClr val="dk1"/>
                </a:solidFill>
                <a:latin typeface="Poppins"/>
                <a:ea typeface="Poppins"/>
                <a:cs typeface="Poppins"/>
                <a:sym typeface="Poppins"/>
              </a:rPr>
              <a:t>miss</a:t>
            </a:r>
            <a:r>
              <a:rPr lang="en" sz="1200">
                <a:solidFill>
                  <a:schemeClr val="dk1"/>
                </a:solidFill>
                <a:latin typeface="Poppins"/>
                <a:ea typeface="Poppins"/>
                <a:cs typeface="Poppins"/>
                <a:sym typeface="Poppins"/>
              </a:rPr>
              <a:t>. Let's listen to the sounds and match the sound to the correct letter. The word is </a:t>
            </a:r>
            <a:r>
              <a:rPr i="1" lang="en" sz="1200">
                <a:solidFill>
                  <a:schemeClr val="dk1"/>
                </a:solidFill>
                <a:latin typeface="Poppins"/>
                <a:ea typeface="Poppins"/>
                <a:cs typeface="Poppins"/>
                <a:sym typeface="Poppins"/>
              </a:rPr>
              <a:t>miss</a:t>
            </a:r>
            <a:r>
              <a:rPr lang="en" sz="1200">
                <a:solidFill>
                  <a:schemeClr val="dk1"/>
                </a:solidFill>
                <a:latin typeface="Poppins"/>
                <a:ea typeface="Poppins"/>
                <a:cs typeface="Poppins"/>
                <a:sym typeface="Poppins"/>
              </a:rPr>
              <a:t>. I hear /m/ /i/ /s/ and I know that sound for /m/ = the letter m and the sound for /i/ = the letter i, and the sound for /s/ is the double consonant pattern with two letter s's so I know it is spelled with the letters m-i-s-s. Grab your </a:t>
            </a:r>
            <a:r>
              <a:rPr b="1" lang="en" sz="1200">
                <a:solidFill>
                  <a:schemeClr val="dk1"/>
                </a:solidFill>
                <a:latin typeface="Poppins"/>
                <a:ea typeface="Poppins"/>
                <a:cs typeface="Poppins"/>
                <a:sym typeface="Poppins"/>
              </a:rPr>
              <a:t>whiteboards </a:t>
            </a:r>
            <a:r>
              <a:rPr lang="en" sz="1200">
                <a:solidFill>
                  <a:schemeClr val="dk1"/>
                </a:solidFill>
                <a:latin typeface="Poppins"/>
                <a:ea typeface="Poppins"/>
                <a:cs typeface="Poppins"/>
                <a:sym typeface="Poppins"/>
              </a:rPr>
              <a:t>and spell the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Watch as students spell the word using the letter and sound connections. Take notes on the students that can accurately articulate the sound and spell the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when we spell the word miss we write the letters m-i-s-s. </a:t>
            </a:r>
            <a:endParaRPr b="1" sz="1200">
              <a:solidFill>
                <a:schemeClr val="dk1"/>
              </a:solidFill>
              <a:latin typeface="Poppins"/>
              <a:ea typeface="Poppins"/>
              <a:cs typeface="Poppins"/>
              <a:sym typeface="Poppins"/>
            </a:endParaRPr>
          </a:p>
        </p:txBody>
      </p:sp>
      <p:sp>
        <p:nvSpPr>
          <p:cNvPr id="161" name="Google Shape;161;p9: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162" name="Google Shape;162;p9:notes"/>
          <p:cNvSpPr/>
          <p:nvPr>
            <p:ph idx="2" type="sldImg"/>
          </p:nvPr>
        </p:nvSpPr>
        <p:spPr>
          <a:xfrm>
            <a:off x="97670" y="139700"/>
            <a:ext cx="1557300" cy="155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10: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Spell the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Now I want to make a new word by changing the beginning sound. What would the word be if we changed the /m/ sound in miss to the /k/ sound?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Watch as students spell the word using the letter and sound connections. Take notes on the students that can accurately articulate the sound and spell the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when we change the beginning sound from /m/ in miss to /k/, we write the letters k-i-s-s for the word </a:t>
            </a:r>
            <a:r>
              <a:rPr i="1" lang="en" sz="1200">
                <a:solidFill>
                  <a:schemeClr val="dk1"/>
                </a:solidFill>
                <a:latin typeface="Poppins"/>
                <a:ea typeface="Poppins"/>
                <a:cs typeface="Poppins"/>
                <a:sym typeface="Poppins"/>
              </a:rPr>
              <a:t>kiss</a:t>
            </a:r>
            <a:r>
              <a:rPr lang="en" sz="1200">
                <a:solidFill>
                  <a:schemeClr val="dk1"/>
                </a:solidFill>
                <a:latin typeface="Poppins"/>
                <a:ea typeface="Poppins"/>
                <a:cs typeface="Poppins"/>
                <a:sym typeface="Poppins"/>
              </a:rPr>
              <a:t>. Great thinking! Awesome job spelling words today!</a:t>
            </a:r>
            <a:endParaRPr b="1" sz="1200">
              <a:solidFill>
                <a:schemeClr val="dk1"/>
              </a:solidFill>
              <a:latin typeface="Poppins"/>
              <a:ea typeface="Poppins"/>
              <a:cs typeface="Poppins"/>
              <a:sym typeface="Poppins"/>
            </a:endParaRPr>
          </a:p>
        </p:txBody>
      </p:sp>
      <p:sp>
        <p:nvSpPr>
          <p:cNvPr id="178" name="Google Shape;178;p10: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179" name="Google Shape;179;p10:notes"/>
          <p:cNvSpPr/>
          <p:nvPr>
            <p:ph idx="2" type="sldImg"/>
          </p:nvPr>
        </p:nvSpPr>
        <p:spPr>
          <a:xfrm>
            <a:off x="97670" y="139700"/>
            <a:ext cx="1557300" cy="155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11: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High Frequency Words! </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Some words we can sound out now, some words we'll learn how to sound out later, and some words are rule breakers and we can't sound out. Words that show up a lot in books are called High Frequency Words. Let's learn some! Repeat our chant after me!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"We see high frequency words all the time!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Let's figure out how to read them!"</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High Frequency Words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read our high frequency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Today, we're learning 3 new words that all have something in common!</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Display the words </a:t>
            </a:r>
            <a:r>
              <a:rPr i="1" lang="en" sz="1200">
                <a:solidFill>
                  <a:schemeClr val="dk1"/>
                </a:solidFill>
                <a:latin typeface="Poppins"/>
                <a:ea typeface="Poppins"/>
                <a:cs typeface="Poppins"/>
                <a:sym typeface="Poppins"/>
              </a:rPr>
              <a:t>or, for, more</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Look closely at them. What do you notice?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to responses.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They all have or in their spelling. When o and r are together, it says /or/. That's the first word! Or. Would you like milk or juice. What does this say?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read "or".</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This next word has a f in front of the /or/. What sound does f make? Let's blend it together to read this word. /f/ /or/ = for. What does this word say?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read "for".</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This last word has /or/ in the middle. What does our m say? /m/. And or says /or/. This e does NOT make a sound. We're done segmenting the word. It's /m/ /or/ = more! What's this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read the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read all three words again.</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words and listen to students read.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Let's read our previous high frequency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or hold up all the high frequency words to this point as the students read them.</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work learning 3 new high frequency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or, for, more</a:t>
            </a:r>
            <a:endParaRPr b="1" sz="1200">
              <a:solidFill>
                <a:schemeClr val="dk1"/>
              </a:solidFill>
              <a:latin typeface="Poppins"/>
              <a:ea typeface="Poppins"/>
              <a:cs typeface="Poppins"/>
              <a:sym typeface="Poppins"/>
            </a:endParaRPr>
          </a:p>
        </p:txBody>
      </p:sp>
      <p:sp>
        <p:nvSpPr>
          <p:cNvPr id="194" name="Google Shape;194;p11: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195" name="Google Shape;195;p11:notes"/>
          <p:cNvSpPr/>
          <p:nvPr>
            <p:ph idx="2" type="sldImg"/>
          </p:nvPr>
        </p:nvSpPr>
        <p:spPr>
          <a:xfrm>
            <a:off x="97670" y="139700"/>
            <a:ext cx="1557300" cy="155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st">
  <p:cSld name="Test">
    <p:spTree>
      <p:nvGrpSpPr>
        <p:cNvPr id="8" name="Shape 8"/>
        <p:cNvGrpSpPr/>
        <p:nvPr/>
      </p:nvGrpSpPr>
      <p:grpSpPr>
        <a:xfrm>
          <a:off x="0" y="0"/>
          <a:ext cx="0" cy="0"/>
          <a:chOff x="0" y="0"/>
          <a:chExt cx="0" cy="0"/>
        </a:xfrm>
      </p:grpSpPr>
      <p:sp>
        <p:nvSpPr>
          <p:cNvPr id="9" name="Google Shape;9;p2"/>
          <p:cNvSpPr txBox="1"/>
          <p:nvPr>
            <p:ph idx="1" type="body"/>
          </p:nvPr>
        </p:nvSpPr>
        <p:spPr>
          <a:xfrm>
            <a:off x="612750" y="6154125"/>
            <a:ext cx="5738700" cy="2124000"/>
          </a:xfrm>
          <a:prstGeom prst="rect">
            <a:avLst/>
          </a:prstGeom>
          <a:noFill/>
          <a:ln>
            <a:noFill/>
          </a:ln>
        </p:spPr>
        <p:txBody>
          <a:bodyPr anchorCtr="0" anchor="t" bIns="45700" lIns="91450" spcFirstLastPara="1" rIns="91450" wrap="square" tIns="45700">
            <a:noAutofit/>
          </a:bodyPr>
          <a:lstStyle>
            <a:lvl1pPr indent="-228600" lvl="0" marL="457200" marR="0" rtl="0" algn="l">
              <a:lnSpc>
                <a:spcPct val="100000"/>
              </a:lnSpc>
              <a:spcBef>
                <a:spcPts val="0"/>
              </a:spcBef>
              <a:spcAft>
                <a:spcPts val="0"/>
              </a:spcAft>
              <a:buClr>
                <a:srgbClr val="000000"/>
              </a:buClr>
              <a:buSzPts val="3450"/>
              <a:buFont typeface="Poppins"/>
              <a:buNone/>
              <a:defRPr b="1" i="0" sz="3450" u="none" cap="none" strike="noStrike">
                <a:solidFill>
                  <a:srgbClr val="0071B5"/>
                </a:solidFill>
                <a:latin typeface="Poppins"/>
                <a:ea typeface="Poppins"/>
                <a:cs typeface="Poppins"/>
                <a:sym typeface="Poppins"/>
              </a:defRPr>
            </a:lvl1pPr>
            <a:lvl2pPr indent="-228600" lvl="1" marL="914400" marR="0" rtl="0" algn="l">
              <a:lnSpc>
                <a:spcPct val="100000"/>
              </a:lnSpc>
              <a:spcBef>
                <a:spcPts val="0"/>
              </a:spcBef>
              <a:spcAft>
                <a:spcPts val="0"/>
              </a:spcAft>
              <a:buClr>
                <a:srgbClr val="000000"/>
              </a:buClr>
              <a:buSzPts val="3450"/>
              <a:buFont typeface="Poppins"/>
              <a:buNone/>
              <a:defRPr b="1" i="0" sz="3450" u="none" cap="none" strike="noStrike">
                <a:solidFill>
                  <a:srgbClr val="0071B5"/>
                </a:solidFill>
                <a:latin typeface="Poppins"/>
                <a:ea typeface="Poppins"/>
                <a:cs typeface="Poppins"/>
                <a:sym typeface="Poppins"/>
              </a:defRPr>
            </a:lvl2pPr>
            <a:lvl3pPr indent="-228600" lvl="2" marL="1371600" marR="0" rtl="0" algn="l">
              <a:lnSpc>
                <a:spcPct val="100000"/>
              </a:lnSpc>
              <a:spcBef>
                <a:spcPts val="0"/>
              </a:spcBef>
              <a:spcAft>
                <a:spcPts val="0"/>
              </a:spcAft>
              <a:buClr>
                <a:srgbClr val="000000"/>
              </a:buClr>
              <a:buSzPts val="3450"/>
              <a:buFont typeface="Poppins"/>
              <a:buNone/>
              <a:defRPr b="1" i="0" sz="3450" u="none" cap="none" strike="noStrike">
                <a:solidFill>
                  <a:srgbClr val="0071B5"/>
                </a:solidFill>
                <a:latin typeface="Poppins"/>
                <a:ea typeface="Poppins"/>
                <a:cs typeface="Poppins"/>
                <a:sym typeface="Poppins"/>
              </a:defRPr>
            </a:lvl3pPr>
            <a:lvl4pPr indent="-228600" lvl="3" marL="1828800" marR="0" rtl="0" algn="l">
              <a:lnSpc>
                <a:spcPct val="100000"/>
              </a:lnSpc>
              <a:spcBef>
                <a:spcPts val="0"/>
              </a:spcBef>
              <a:spcAft>
                <a:spcPts val="0"/>
              </a:spcAft>
              <a:buClr>
                <a:srgbClr val="000000"/>
              </a:buClr>
              <a:buSzPts val="3450"/>
              <a:buFont typeface="Poppins"/>
              <a:buNone/>
              <a:defRPr b="1" i="0" sz="3450" u="none" cap="none" strike="noStrike">
                <a:solidFill>
                  <a:srgbClr val="0071B5"/>
                </a:solidFill>
                <a:latin typeface="Poppins"/>
                <a:ea typeface="Poppins"/>
                <a:cs typeface="Poppins"/>
                <a:sym typeface="Poppins"/>
              </a:defRPr>
            </a:lvl4pPr>
            <a:lvl5pPr indent="-228600" lvl="4" marL="2286000" marR="0" rtl="0" algn="l">
              <a:lnSpc>
                <a:spcPct val="100000"/>
              </a:lnSpc>
              <a:spcBef>
                <a:spcPts val="0"/>
              </a:spcBef>
              <a:spcAft>
                <a:spcPts val="0"/>
              </a:spcAft>
              <a:buClr>
                <a:srgbClr val="000000"/>
              </a:buClr>
              <a:buSzPts val="3450"/>
              <a:buFont typeface="Poppins"/>
              <a:buNone/>
              <a:defRPr b="1" i="0" sz="3450" u="none" cap="none" strike="noStrike">
                <a:solidFill>
                  <a:srgbClr val="0071B5"/>
                </a:solidFill>
                <a:latin typeface="Poppins"/>
                <a:ea typeface="Poppins"/>
                <a:cs typeface="Poppins"/>
                <a:sym typeface="Poppins"/>
              </a:defRPr>
            </a:lvl5pPr>
            <a:lvl6pPr indent="-228600" lvl="5" marL="2743200" marR="0" rtl="0" algn="l">
              <a:lnSpc>
                <a:spcPct val="100000"/>
              </a:lnSpc>
              <a:spcBef>
                <a:spcPts val="0"/>
              </a:spcBef>
              <a:spcAft>
                <a:spcPts val="0"/>
              </a:spcAft>
              <a:buClr>
                <a:srgbClr val="000000"/>
              </a:buClr>
              <a:buSzPts val="3450"/>
              <a:buFont typeface="Poppins"/>
              <a:buNone/>
              <a:defRPr b="0" i="0" sz="3450" u="none" cap="none" strike="noStrike">
                <a:solidFill>
                  <a:srgbClr val="000000"/>
                </a:solidFill>
                <a:latin typeface="Poppins"/>
                <a:ea typeface="Poppins"/>
                <a:cs typeface="Poppins"/>
                <a:sym typeface="Poppins"/>
              </a:defRPr>
            </a:lvl6pPr>
            <a:lvl7pPr indent="-228600" lvl="6" marL="3200400" marR="0" rtl="0" algn="l">
              <a:lnSpc>
                <a:spcPct val="100000"/>
              </a:lnSpc>
              <a:spcBef>
                <a:spcPts val="0"/>
              </a:spcBef>
              <a:spcAft>
                <a:spcPts val="0"/>
              </a:spcAft>
              <a:buClr>
                <a:srgbClr val="000000"/>
              </a:buClr>
              <a:buSzPts val="3450"/>
              <a:buFont typeface="Poppins"/>
              <a:buNone/>
              <a:defRPr b="0" i="0" sz="3450" u="none" cap="none" strike="noStrike">
                <a:solidFill>
                  <a:srgbClr val="000000"/>
                </a:solidFill>
                <a:latin typeface="Poppins"/>
                <a:ea typeface="Poppins"/>
                <a:cs typeface="Poppins"/>
                <a:sym typeface="Poppins"/>
              </a:defRPr>
            </a:lvl7pPr>
            <a:lvl8pPr indent="-228600" lvl="7" marL="3657600" marR="0" rtl="0" algn="l">
              <a:lnSpc>
                <a:spcPct val="100000"/>
              </a:lnSpc>
              <a:spcBef>
                <a:spcPts val="0"/>
              </a:spcBef>
              <a:spcAft>
                <a:spcPts val="0"/>
              </a:spcAft>
              <a:buClr>
                <a:srgbClr val="000000"/>
              </a:buClr>
              <a:buSzPts val="3450"/>
              <a:buFont typeface="Poppins"/>
              <a:buNone/>
              <a:defRPr b="0" i="0" sz="3450" u="none" cap="none" strike="noStrike">
                <a:solidFill>
                  <a:srgbClr val="000000"/>
                </a:solidFill>
                <a:latin typeface="Poppins"/>
                <a:ea typeface="Poppins"/>
                <a:cs typeface="Poppins"/>
                <a:sym typeface="Poppins"/>
              </a:defRPr>
            </a:lvl8pPr>
            <a:lvl9pPr indent="-228600" lvl="8" marL="4114800" marR="0" rtl="0" algn="l">
              <a:lnSpc>
                <a:spcPct val="100000"/>
              </a:lnSpc>
              <a:spcBef>
                <a:spcPts val="0"/>
              </a:spcBef>
              <a:spcAft>
                <a:spcPts val="0"/>
              </a:spcAft>
              <a:buClr>
                <a:srgbClr val="000000"/>
              </a:buClr>
              <a:buSzPts val="3450"/>
              <a:buFont typeface="Poppins"/>
              <a:buNone/>
              <a:defRPr b="0" i="0" sz="3450" u="none" cap="none" strike="noStrike">
                <a:solidFill>
                  <a:srgbClr val="000000"/>
                </a:solidFill>
                <a:latin typeface="Poppins"/>
                <a:ea typeface="Poppins"/>
                <a:cs typeface="Poppins"/>
                <a:sym typeface="Poppins"/>
              </a:defRPr>
            </a:lvl9pPr>
          </a:lstStyle>
          <a:p/>
        </p:txBody>
      </p:sp>
      <p:sp>
        <p:nvSpPr>
          <p:cNvPr id="10" name="Google Shape;10;p2"/>
          <p:cNvSpPr txBox="1"/>
          <p:nvPr>
            <p:ph idx="2" type="body"/>
          </p:nvPr>
        </p:nvSpPr>
        <p:spPr>
          <a:xfrm>
            <a:off x="612750" y="631025"/>
            <a:ext cx="5742300" cy="30144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000000"/>
              </a:buClr>
              <a:buSzPts val="7600"/>
              <a:buFont typeface="Arial"/>
              <a:buNone/>
              <a:defRPr b="0" i="0" sz="7600" u="none" cap="none" strike="noStrike">
                <a:solidFill>
                  <a:srgbClr val="0071B5"/>
                </a:solidFill>
                <a:latin typeface="Poppins Black"/>
                <a:ea typeface="Poppins Black"/>
                <a:cs typeface="Poppins Black"/>
                <a:sym typeface="Poppins Black"/>
              </a:defRPr>
            </a:lvl1pPr>
            <a:lvl2pPr indent="-228600" lvl="1" marL="914400" marR="0" rtl="0" algn="l">
              <a:lnSpc>
                <a:spcPct val="100000"/>
              </a:lnSpc>
              <a:spcBef>
                <a:spcPts val="0"/>
              </a:spcBef>
              <a:spcAft>
                <a:spcPts val="0"/>
              </a:spcAft>
              <a:buClr>
                <a:srgbClr val="000000"/>
              </a:buClr>
              <a:buSzPts val="1400"/>
              <a:buFont typeface="Arial"/>
              <a:buNone/>
              <a:defRPr b="0" i="0" sz="5000" u="none" cap="none" strike="noStrike">
                <a:solidFill>
                  <a:srgbClr val="0071B5"/>
                </a:solidFill>
                <a:latin typeface="Poppins Black"/>
                <a:ea typeface="Poppins Black"/>
                <a:cs typeface="Poppins Black"/>
                <a:sym typeface="Poppins Black"/>
              </a:defRPr>
            </a:lvl2pPr>
            <a:lvl3pPr indent="-228600" lvl="2" marL="1371600" marR="0" rtl="0" algn="l">
              <a:lnSpc>
                <a:spcPct val="100000"/>
              </a:lnSpc>
              <a:spcBef>
                <a:spcPts val="0"/>
              </a:spcBef>
              <a:spcAft>
                <a:spcPts val="0"/>
              </a:spcAft>
              <a:buClr>
                <a:srgbClr val="000000"/>
              </a:buClr>
              <a:buSzPts val="1400"/>
              <a:buFont typeface="Arial"/>
              <a:buNone/>
              <a:defRPr b="0" i="0" sz="5000" u="none" cap="none" strike="noStrike">
                <a:solidFill>
                  <a:srgbClr val="0071B5"/>
                </a:solidFill>
                <a:latin typeface="Poppins Black"/>
                <a:ea typeface="Poppins Black"/>
                <a:cs typeface="Poppins Black"/>
                <a:sym typeface="Poppins Black"/>
              </a:defRPr>
            </a:lvl3pPr>
            <a:lvl4pPr indent="-228600" lvl="3" marL="1828800" marR="0" rtl="0" algn="l">
              <a:lnSpc>
                <a:spcPct val="100000"/>
              </a:lnSpc>
              <a:spcBef>
                <a:spcPts val="0"/>
              </a:spcBef>
              <a:spcAft>
                <a:spcPts val="0"/>
              </a:spcAft>
              <a:buClr>
                <a:srgbClr val="000000"/>
              </a:buClr>
              <a:buSzPts val="1400"/>
              <a:buFont typeface="Arial"/>
              <a:buNone/>
              <a:defRPr b="0" i="0" sz="5000" u="none" cap="none" strike="noStrike">
                <a:solidFill>
                  <a:srgbClr val="0071B5"/>
                </a:solidFill>
                <a:latin typeface="Poppins Black"/>
                <a:ea typeface="Poppins Black"/>
                <a:cs typeface="Poppins Black"/>
                <a:sym typeface="Poppins Black"/>
              </a:defRPr>
            </a:lvl4pPr>
            <a:lvl5pPr indent="-228600" lvl="4" marL="2286000" marR="0" rtl="0" algn="l">
              <a:lnSpc>
                <a:spcPct val="100000"/>
              </a:lnSpc>
              <a:spcBef>
                <a:spcPts val="0"/>
              </a:spcBef>
              <a:spcAft>
                <a:spcPts val="0"/>
              </a:spcAft>
              <a:buClr>
                <a:srgbClr val="000000"/>
              </a:buClr>
              <a:buSzPts val="1400"/>
              <a:buFont typeface="Arial"/>
              <a:buNone/>
              <a:defRPr b="0" i="0" sz="5000" u="none" cap="none" strike="noStrike">
                <a:solidFill>
                  <a:srgbClr val="0071B5"/>
                </a:solidFill>
                <a:latin typeface="Poppins Black"/>
                <a:ea typeface="Poppins Black"/>
                <a:cs typeface="Poppins Black"/>
                <a:sym typeface="Poppins Black"/>
              </a:defRPr>
            </a:lvl5pPr>
            <a:lvl6pPr indent="-228600" lvl="5" marL="2743200" marR="0" rtl="0" algn="l">
              <a:lnSpc>
                <a:spcPct val="100000"/>
              </a:lnSpc>
              <a:spcBef>
                <a:spcPts val="0"/>
              </a:spcBef>
              <a:spcAft>
                <a:spcPts val="0"/>
              </a:spcAft>
              <a:buClr>
                <a:srgbClr val="000000"/>
              </a:buClr>
              <a:buSzPts val="1400"/>
              <a:buFont typeface="Arial"/>
              <a:buNone/>
              <a:defRPr b="0" i="0" sz="8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8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8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800" u="none" cap="none" strike="noStrike">
                <a:solidFill>
                  <a:srgbClr val="000000"/>
                </a:solidFill>
                <a:latin typeface="Arial"/>
                <a:ea typeface="Arial"/>
                <a:cs typeface="Arial"/>
                <a:sym typeface="Arial"/>
              </a:defRPr>
            </a:lvl9pPr>
          </a:lstStyle>
          <a:p/>
        </p:txBody>
      </p:sp>
    </p:spTree>
  </p:cSld>
  <p:clrMapOvr>
    <a:masterClrMapping/>
  </p:clrMapOvr>
  <p:extLst>
    <p:ext uri="{DCECCB84-F9BA-43D5-87BE-67443E8EF086}">
      <p15:sldGuideLst>
        <p15:guide id="1" orient="horz" pos="5875">
          <p15:clr>
            <a:srgbClr val="FBAE40"/>
          </p15:clr>
        </p15:guide>
        <p15:guide id="2" pos="10443">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st">
  <p:cSld name="Test">
    <p:spTree>
      <p:nvGrpSpPr>
        <p:cNvPr id="46" name="Shape 46"/>
        <p:cNvGrpSpPr/>
        <p:nvPr/>
      </p:nvGrpSpPr>
      <p:grpSpPr>
        <a:xfrm>
          <a:off x="0" y="0"/>
          <a:ext cx="0" cy="0"/>
          <a:chOff x="0" y="0"/>
          <a:chExt cx="0" cy="0"/>
        </a:xfrm>
      </p:grpSpPr>
      <p:sp>
        <p:nvSpPr>
          <p:cNvPr id="47" name="Google Shape;47;p12"/>
          <p:cNvSpPr txBox="1"/>
          <p:nvPr>
            <p:ph idx="1" type="body"/>
          </p:nvPr>
        </p:nvSpPr>
        <p:spPr>
          <a:xfrm>
            <a:off x="612750" y="6154125"/>
            <a:ext cx="5738700" cy="2124000"/>
          </a:xfrm>
          <a:prstGeom prst="rect">
            <a:avLst/>
          </a:prstGeom>
          <a:noFill/>
          <a:ln>
            <a:noFill/>
          </a:ln>
        </p:spPr>
        <p:txBody>
          <a:bodyPr anchorCtr="0" anchor="t" bIns="45700" lIns="91450" spcFirstLastPara="1" rIns="91450" wrap="square" tIns="45700">
            <a:noAutofit/>
          </a:bodyPr>
          <a:lstStyle>
            <a:lvl1pPr indent="-228600" lvl="0" marL="457200" marR="0" rtl="0" algn="l">
              <a:lnSpc>
                <a:spcPct val="100000"/>
              </a:lnSpc>
              <a:spcBef>
                <a:spcPts val="0"/>
              </a:spcBef>
              <a:spcAft>
                <a:spcPts val="0"/>
              </a:spcAft>
              <a:buClr>
                <a:srgbClr val="000000"/>
              </a:buClr>
              <a:buSzPts val="3450"/>
              <a:buFont typeface="Poppins"/>
              <a:buNone/>
              <a:defRPr b="1" i="0" sz="3450" u="none" cap="none" strike="noStrike">
                <a:solidFill>
                  <a:srgbClr val="0071B5"/>
                </a:solidFill>
                <a:latin typeface="Poppins"/>
                <a:ea typeface="Poppins"/>
                <a:cs typeface="Poppins"/>
                <a:sym typeface="Poppins"/>
              </a:defRPr>
            </a:lvl1pPr>
            <a:lvl2pPr indent="-228600" lvl="1" marL="914400" marR="0" rtl="0" algn="l">
              <a:lnSpc>
                <a:spcPct val="100000"/>
              </a:lnSpc>
              <a:spcBef>
                <a:spcPts val="0"/>
              </a:spcBef>
              <a:spcAft>
                <a:spcPts val="0"/>
              </a:spcAft>
              <a:buClr>
                <a:srgbClr val="000000"/>
              </a:buClr>
              <a:buSzPts val="3450"/>
              <a:buFont typeface="Poppins"/>
              <a:buNone/>
              <a:defRPr b="1" i="0" sz="3450" u="none" cap="none" strike="noStrike">
                <a:solidFill>
                  <a:srgbClr val="0071B5"/>
                </a:solidFill>
                <a:latin typeface="Poppins"/>
                <a:ea typeface="Poppins"/>
                <a:cs typeface="Poppins"/>
                <a:sym typeface="Poppins"/>
              </a:defRPr>
            </a:lvl2pPr>
            <a:lvl3pPr indent="-228600" lvl="2" marL="1371600" marR="0" rtl="0" algn="l">
              <a:lnSpc>
                <a:spcPct val="100000"/>
              </a:lnSpc>
              <a:spcBef>
                <a:spcPts val="0"/>
              </a:spcBef>
              <a:spcAft>
                <a:spcPts val="0"/>
              </a:spcAft>
              <a:buClr>
                <a:srgbClr val="000000"/>
              </a:buClr>
              <a:buSzPts val="3450"/>
              <a:buFont typeface="Poppins"/>
              <a:buNone/>
              <a:defRPr b="1" i="0" sz="3450" u="none" cap="none" strike="noStrike">
                <a:solidFill>
                  <a:srgbClr val="0071B5"/>
                </a:solidFill>
                <a:latin typeface="Poppins"/>
                <a:ea typeface="Poppins"/>
                <a:cs typeface="Poppins"/>
                <a:sym typeface="Poppins"/>
              </a:defRPr>
            </a:lvl3pPr>
            <a:lvl4pPr indent="-228600" lvl="3" marL="1828800" marR="0" rtl="0" algn="l">
              <a:lnSpc>
                <a:spcPct val="100000"/>
              </a:lnSpc>
              <a:spcBef>
                <a:spcPts val="0"/>
              </a:spcBef>
              <a:spcAft>
                <a:spcPts val="0"/>
              </a:spcAft>
              <a:buClr>
                <a:srgbClr val="000000"/>
              </a:buClr>
              <a:buSzPts val="3450"/>
              <a:buFont typeface="Poppins"/>
              <a:buNone/>
              <a:defRPr b="1" i="0" sz="3450" u="none" cap="none" strike="noStrike">
                <a:solidFill>
                  <a:srgbClr val="0071B5"/>
                </a:solidFill>
                <a:latin typeface="Poppins"/>
                <a:ea typeface="Poppins"/>
                <a:cs typeface="Poppins"/>
                <a:sym typeface="Poppins"/>
              </a:defRPr>
            </a:lvl4pPr>
            <a:lvl5pPr indent="-228600" lvl="4" marL="2286000" marR="0" rtl="0" algn="l">
              <a:lnSpc>
                <a:spcPct val="100000"/>
              </a:lnSpc>
              <a:spcBef>
                <a:spcPts val="0"/>
              </a:spcBef>
              <a:spcAft>
                <a:spcPts val="0"/>
              </a:spcAft>
              <a:buClr>
                <a:srgbClr val="000000"/>
              </a:buClr>
              <a:buSzPts val="3450"/>
              <a:buFont typeface="Poppins"/>
              <a:buNone/>
              <a:defRPr b="1" i="0" sz="3450" u="none" cap="none" strike="noStrike">
                <a:solidFill>
                  <a:srgbClr val="0071B5"/>
                </a:solidFill>
                <a:latin typeface="Poppins"/>
                <a:ea typeface="Poppins"/>
                <a:cs typeface="Poppins"/>
                <a:sym typeface="Poppins"/>
              </a:defRPr>
            </a:lvl5pPr>
            <a:lvl6pPr indent="-228600" lvl="5" marL="2743200" marR="0" rtl="0" algn="l">
              <a:lnSpc>
                <a:spcPct val="100000"/>
              </a:lnSpc>
              <a:spcBef>
                <a:spcPts val="0"/>
              </a:spcBef>
              <a:spcAft>
                <a:spcPts val="0"/>
              </a:spcAft>
              <a:buClr>
                <a:srgbClr val="000000"/>
              </a:buClr>
              <a:buSzPts val="3450"/>
              <a:buFont typeface="Poppins"/>
              <a:buNone/>
              <a:defRPr b="0" i="0" sz="3450" u="none" cap="none" strike="noStrike">
                <a:solidFill>
                  <a:srgbClr val="000000"/>
                </a:solidFill>
                <a:latin typeface="Poppins"/>
                <a:ea typeface="Poppins"/>
                <a:cs typeface="Poppins"/>
                <a:sym typeface="Poppins"/>
              </a:defRPr>
            </a:lvl6pPr>
            <a:lvl7pPr indent="-228600" lvl="6" marL="3200400" marR="0" rtl="0" algn="l">
              <a:lnSpc>
                <a:spcPct val="100000"/>
              </a:lnSpc>
              <a:spcBef>
                <a:spcPts val="0"/>
              </a:spcBef>
              <a:spcAft>
                <a:spcPts val="0"/>
              </a:spcAft>
              <a:buClr>
                <a:srgbClr val="000000"/>
              </a:buClr>
              <a:buSzPts val="3450"/>
              <a:buFont typeface="Poppins"/>
              <a:buNone/>
              <a:defRPr b="0" i="0" sz="3450" u="none" cap="none" strike="noStrike">
                <a:solidFill>
                  <a:srgbClr val="000000"/>
                </a:solidFill>
                <a:latin typeface="Poppins"/>
                <a:ea typeface="Poppins"/>
                <a:cs typeface="Poppins"/>
                <a:sym typeface="Poppins"/>
              </a:defRPr>
            </a:lvl7pPr>
            <a:lvl8pPr indent="-228600" lvl="7" marL="3657600" marR="0" rtl="0" algn="l">
              <a:lnSpc>
                <a:spcPct val="100000"/>
              </a:lnSpc>
              <a:spcBef>
                <a:spcPts val="0"/>
              </a:spcBef>
              <a:spcAft>
                <a:spcPts val="0"/>
              </a:spcAft>
              <a:buClr>
                <a:srgbClr val="000000"/>
              </a:buClr>
              <a:buSzPts val="3450"/>
              <a:buFont typeface="Poppins"/>
              <a:buNone/>
              <a:defRPr b="0" i="0" sz="3450" u="none" cap="none" strike="noStrike">
                <a:solidFill>
                  <a:srgbClr val="000000"/>
                </a:solidFill>
                <a:latin typeface="Poppins"/>
                <a:ea typeface="Poppins"/>
                <a:cs typeface="Poppins"/>
                <a:sym typeface="Poppins"/>
              </a:defRPr>
            </a:lvl8pPr>
            <a:lvl9pPr indent="-228600" lvl="8" marL="4114800" marR="0" rtl="0" algn="l">
              <a:lnSpc>
                <a:spcPct val="100000"/>
              </a:lnSpc>
              <a:spcBef>
                <a:spcPts val="0"/>
              </a:spcBef>
              <a:spcAft>
                <a:spcPts val="0"/>
              </a:spcAft>
              <a:buClr>
                <a:srgbClr val="000000"/>
              </a:buClr>
              <a:buSzPts val="3450"/>
              <a:buFont typeface="Poppins"/>
              <a:buNone/>
              <a:defRPr b="0" i="0" sz="3450" u="none" cap="none" strike="noStrike">
                <a:solidFill>
                  <a:srgbClr val="000000"/>
                </a:solidFill>
                <a:latin typeface="Poppins"/>
                <a:ea typeface="Poppins"/>
                <a:cs typeface="Poppins"/>
                <a:sym typeface="Poppins"/>
              </a:defRPr>
            </a:lvl9pPr>
          </a:lstStyle>
          <a:p/>
        </p:txBody>
      </p:sp>
      <p:sp>
        <p:nvSpPr>
          <p:cNvPr id="48" name="Google Shape;48;p12"/>
          <p:cNvSpPr txBox="1"/>
          <p:nvPr>
            <p:ph idx="2" type="body"/>
          </p:nvPr>
        </p:nvSpPr>
        <p:spPr>
          <a:xfrm>
            <a:off x="612750" y="631025"/>
            <a:ext cx="5742300" cy="30144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000000"/>
              </a:buClr>
              <a:buSzPts val="7600"/>
              <a:buFont typeface="Arial"/>
              <a:buNone/>
              <a:defRPr b="0" i="0" sz="7600" u="none" cap="none" strike="noStrike">
                <a:solidFill>
                  <a:srgbClr val="0071B5"/>
                </a:solidFill>
                <a:latin typeface="Poppins Black"/>
                <a:ea typeface="Poppins Black"/>
                <a:cs typeface="Poppins Black"/>
                <a:sym typeface="Poppins Black"/>
              </a:defRPr>
            </a:lvl1pPr>
            <a:lvl2pPr indent="-228600" lvl="1" marL="914400" marR="0" rtl="0" algn="l">
              <a:lnSpc>
                <a:spcPct val="100000"/>
              </a:lnSpc>
              <a:spcBef>
                <a:spcPts val="0"/>
              </a:spcBef>
              <a:spcAft>
                <a:spcPts val="0"/>
              </a:spcAft>
              <a:buClr>
                <a:srgbClr val="000000"/>
              </a:buClr>
              <a:buSzPts val="1400"/>
              <a:buFont typeface="Arial"/>
              <a:buNone/>
              <a:defRPr b="0" i="0" sz="5000" u="none" cap="none" strike="noStrike">
                <a:solidFill>
                  <a:srgbClr val="0071B5"/>
                </a:solidFill>
                <a:latin typeface="Poppins Black"/>
                <a:ea typeface="Poppins Black"/>
                <a:cs typeface="Poppins Black"/>
                <a:sym typeface="Poppins Black"/>
              </a:defRPr>
            </a:lvl2pPr>
            <a:lvl3pPr indent="-228600" lvl="2" marL="1371600" marR="0" rtl="0" algn="l">
              <a:lnSpc>
                <a:spcPct val="100000"/>
              </a:lnSpc>
              <a:spcBef>
                <a:spcPts val="0"/>
              </a:spcBef>
              <a:spcAft>
                <a:spcPts val="0"/>
              </a:spcAft>
              <a:buClr>
                <a:srgbClr val="000000"/>
              </a:buClr>
              <a:buSzPts val="1400"/>
              <a:buFont typeface="Arial"/>
              <a:buNone/>
              <a:defRPr b="0" i="0" sz="5000" u="none" cap="none" strike="noStrike">
                <a:solidFill>
                  <a:srgbClr val="0071B5"/>
                </a:solidFill>
                <a:latin typeface="Poppins Black"/>
                <a:ea typeface="Poppins Black"/>
                <a:cs typeface="Poppins Black"/>
                <a:sym typeface="Poppins Black"/>
              </a:defRPr>
            </a:lvl3pPr>
            <a:lvl4pPr indent="-228600" lvl="3" marL="1828800" marR="0" rtl="0" algn="l">
              <a:lnSpc>
                <a:spcPct val="100000"/>
              </a:lnSpc>
              <a:spcBef>
                <a:spcPts val="0"/>
              </a:spcBef>
              <a:spcAft>
                <a:spcPts val="0"/>
              </a:spcAft>
              <a:buClr>
                <a:srgbClr val="000000"/>
              </a:buClr>
              <a:buSzPts val="1400"/>
              <a:buFont typeface="Arial"/>
              <a:buNone/>
              <a:defRPr b="0" i="0" sz="5000" u="none" cap="none" strike="noStrike">
                <a:solidFill>
                  <a:srgbClr val="0071B5"/>
                </a:solidFill>
                <a:latin typeface="Poppins Black"/>
                <a:ea typeface="Poppins Black"/>
                <a:cs typeface="Poppins Black"/>
                <a:sym typeface="Poppins Black"/>
              </a:defRPr>
            </a:lvl4pPr>
            <a:lvl5pPr indent="-228600" lvl="4" marL="2286000" marR="0" rtl="0" algn="l">
              <a:lnSpc>
                <a:spcPct val="100000"/>
              </a:lnSpc>
              <a:spcBef>
                <a:spcPts val="0"/>
              </a:spcBef>
              <a:spcAft>
                <a:spcPts val="0"/>
              </a:spcAft>
              <a:buClr>
                <a:srgbClr val="000000"/>
              </a:buClr>
              <a:buSzPts val="1400"/>
              <a:buFont typeface="Arial"/>
              <a:buNone/>
              <a:defRPr b="0" i="0" sz="5000" u="none" cap="none" strike="noStrike">
                <a:solidFill>
                  <a:srgbClr val="0071B5"/>
                </a:solidFill>
                <a:latin typeface="Poppins Black"/>
                <a:ea typeface="Poppins Black"/>
                <a:cs typeface="Poppins Black"/>
                <a:sym typeface="Poppins Black"/>
              </a:defRPr>
            </a:lvl5pPr>
            <a:lvl6pPr indent="-228600" lvl="5" marL="2743200" marR="0" rtl="0" algn="l">
              <a:lnSpc>
                <a:spcPct val="100000"/>
              </a:lnSpc>
              <a:spcBef>
                <a:spcPts val="0"/>
              </a:spcBef>
              <a:spcAft>
                <a:spcPts val="0"/>
              </a:spcAft>
              <a:buClr>
                <a:srgbClr val="000000"/>
              </a:buClr>
              <a:buSzPts val="1400"/>
              <a:buFont typeface="Arial"/>
              <a:buNone/>
              <a:defRPr b="0" i="0" sz="8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8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8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800" u="none" cap="none" strike="noStrike">
                <a:solidFill>
                  <a:srgbClr val="000000"/>
                </a:solidFill>
                <a:latin typeface="Arial"/>
                <a:ea typeface="Arial"/>
                <a:cs typeface="Arial"/>
                <a:sym typeface="Arial"/>
              </a:defRPr>
            </a:lvl9pPr>
          </a:lstStyle>
          <a:p/>
        </p:txBody>
      </p:sp>
    </p:spTree>
  </p:cSld>
  <p:clrMapOvr>
    <a:masterClrMapping/>
  </p:clrMapOvr>
  <p:extLst>
    <p:ext uri="{DCECCB84-F9BA-43D5-87BE-67443E8EF086}">
      <p15:sldGuideLst>
        <p15:guide id="1" orient="horz" pos="5875">
          <p15:clr>
            <a:srgbClr val="FBAE40"/>
          </p15:clr>
        </p15:guide>
        <p15:guide id="2" pos="10443">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1">
  <p:cSld name="1_Blank_1">
    <p:spTree>
      <p:nvGrpSpPr>
        <p:cNvPr id="49" name="Shape 49"/>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spTree>
      <p:nvGrpSpPr>
        <p:cNvPr id="50" name="Shape 50"/>
        <p:cNvGrpSpPr/>
        <p:nvPr/>
      </p:nvGrpSpPr>
      <p:grpSpPr>
        <a:xfrm>
          <a:off x="0" y="0"/>
          <a:ext cx="0" cy="0"/>
          <a:chOff x="0" y="0"/>
          <a:chExt cx="0" cy="0"/>
        </a:xfrm>
      </p:grpSpPr>
      <p:sp>
        <p:nvSpPr>
          <p:cNvPr id="51" name="Google Shape;51;p14"/>
          <p:cNvSpPr txBox="1"/>
          <p:nvPr>
            <p:ph type="title"/>
          </p:nvPr>
        </p:nvSpPr>
        <p:spPr>
          <a:xfrm>
            <a:off x="5832872" y="0"/>
            <a:ext cx="9373800" cy="2601300"/>
          </a:xfrm>
          <a:prstGeom prst="rect">
            <a:avLst/>
          </a:prstGeom>
          <a:noFill/>
          <a:ln>
            <a:noFill/>
          </a:ln>
        </p:spPr>
        <p:txBody>
          <a:bodyPr anchorCtr="0" anchor="ctr" bIns="75375" lIns="452400" spcFirstLastPara="1" rIns="150800" wrap="square" tIns="75375">
            <a:noAutofit/>
          </a:bodyPr>
          <a:lstStyle>
            <a:lvl1pPr lvl="0" marR="0" rtl="0" algn="l">
              <a:lnSpc>
                <a:spcPct val="90000"/>
              </a:lnSpc>
              <a:spcBef>
                <a:spcPts val="0"/>
              </a:spcBef>
              <a:spcAft>
                <a:spcPts val="0"/>
              </a:spcAft>
              <a:buClr>
                <a:srgbClr val="0771BA"/>
              </a:buClr>
              <a:buSzPts val="31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9pPr>
          </a:lstStyle>
          <a:p/>
        </p:txBody>
      </p:sp>
      <p:sp>
        <p:nvSpPr>
          <p:cNvPr id="52" name="Google Shape;52;p14"/>
          <p:cNvSpPr txBox="1"/>
          <p:nvPr>
            <p:ph idx="1" type="body"/>
          </p:nvPr>
        </p:nvSpPr>
        <p:spPr>
          <a:xfrm>
            <a:off x="0" y="375203"/>
            <a:ext cx="5767800" cy="9057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771BA"/>
              </a:buClr>
              <a:buSzPts val="4600"/>
              <a:buFont typeface="Arial"/>
              <a:buChar char="•"/>
              <a:defRPr b="1" i="0" sz="4600" u="none" cap="none" strike="noStrike">
                <a:solidFill>
                  <a:srgbClr val="0771BA"/>
                </a:solidFill>
                <a:latin typeface="Calibri"/>
                <a:ea typeface="Calibri"/>
                <a:cs typeface="Calibri"/>
                <a:sym typeface="Calibri"/>
              </a:defRPr>
            </a:lvl1pPr>
            <a:lvl2pPr indent="-482600" lvl="1" marL="914400" marR="0" rtl="0" algn="l">
              <a:lnSpc>
                <a:spcPct val="90000"/>
              </a:lnSpc>
              <a:spcBef>
                <a:spcPts val="9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2pPr>
            <a:lvl3pPr indent="-438150" lvl="2" marL="1371600" marR="0" rtl="0" algn="l">
              <a:lnSpc>
                <a:spcPct val="90000"/>
              </a:lnSpc>
              <a:spcBef>
                <a:spcPts val="900"/>
              </a:spcBef>
              <a:spcAft>
                <a:spcPts val="0"/>
              </a:spcAft>
              <a:buClr>
                <a:schemeClr val="dk1"/>
              </a:buClr>
              <a:buSzPts val="3300"/>
              <a:buFont typeface="Arial"/>
              <a:buChar char="•"/>
              <a:defRPr b="0" i="0" sz="3300" u="none" cap="none" strike="noStrike">
                <a:solidFill>
                  <a:schemeClr val="dk1"/>
                </a:solidFill>
                <a:latin typeface="Calibri"/>
                <a:ea typeface="Calibri"/>
                <a:cs typeface="Calibri"/>
                <a:sym typeface="Calibri"/>
              </a:defRPr>
            </a:lvl3pPr>
            <a:lvl4pPr indent="-425450" lvl="3" marL="1828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4pPr>
            <a:lvl5pPr indent="-425450" lvl="4" marL="22860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53" name="Google Shape;53;p14"/>
          <p:cNvSpPr txBox="1"/>
          <p:nvPr>
            <p:ph idx="2" type="body"/>
          </p:nvPr>
        </p:nvSpPr>
        <p:spPr>
          <a:xfrm>
            <a:off x="0" y="2602606"/>
            <a:ext cx="5833200" cy="37308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771BA"/>
              </a:buClr>
              <a:buSzPts val="4600"/>
              <a:buFont typeface="Arial"/>
              <a:buChar char="•"/>
              <a:defRPr b="0" i="0" sz="4600" u="none" cap="none" strike="noStrike">
                <a:solidFill>
                  <a:srgbClr val="0771BA"/>
                </a:solidFill>
                <a:latin typeface="Calibri"/>
                <a:ea typeface="Calibri"/>
                <a:cs typeface="Calibri"/>
                <a:sym typeface="Calibri"/>
              </a:defRPr>
            </a:lvl1pPr>
            <a:lvl2pPr indent="-482600" lvl="1" marL="914400" marR="0" rtl="0" algn="l">
              <a:lnSpc>
                <a:spcPct val="90000"/>
              </a:lnSpc>
              <a:spcBef>
                <a:spcPts val="900"/>
              </a:spcBef>
              <a:spcAft>
                <a:spcPts val="0"/>
              </a:spcAft>
              <a:buClr>
                <a:srgbClr val="0771BA"/>
              </a:buClr>
              <a:buSzPts val="4000"/>
              <a:buFont typeface="Arial"/>
              <a:buChar char="•"/>
              <a:defRPr b="0" i="0" sz="4000" u="none" cap="none" strike="noStrike">
                <a:solidFill>
                  <a:srgbClr val="0771BA"/>
                </a:solidFill>
                <a:latin typeface="Calibri"/>
                <a:ea typeface="Calibri"/>
                <a:cs typeface="Calibri"/>
                <a:sym typeface="Calibri"/>
              </a:defRPr>
            </a:lvl2pPr>
            <a:lvl3pPr indent="-438150" lvl="2" marL="1371600" marR="0" rtl="0" algn="l">
              <a:lnSpc>
                <a:spcPct val="90000"/>
              </a:lnSpc>
              <a:spcBef>
                <a:spcPts val="900"/>
              </a:spcBef>
              <a:spcAft>
                <a:spcPts val="0"/>
              </a:spcAft>
              <a:buClr>
                <a:srgbClr val="0771BA"/>
              </a:buClr>
              <a:buSzPts val="3300"/>
              <a:buFont typeface="Arial"/>
              <a:buChar char="•"/>
              <a:defRPr b="0" i="0" sz="3300" u="none" cap="none" strike="noStrike">
                <a:solidFill>
                  <a:srgbClr val="0771BA"/>
                </a:solidFill>
                <a:latin typeface="Calibri"/>
                <a:ea typeface="Calibri"/>
                <a:cs typeface="Calibri"/>
                <a:sym typeface="Calibri"/>
              </a:defRPr>
            </a:lvl3pPr>
            <a:lvl4pPr indent="-425450" lvl="3" marL="18288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4pPr>
            <a:lvl5pPr indent="-425450" lvl="4" marL="22860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54" name="Google Shape;54;p14"/>
          <p:cNvSpPr txBox="1"/>
          <p:nvPr>
            <p:ph idx="3" type="body"/>
          </p:nvPr>
        </p:nvSpPr>
        <p:spPr>
          <a:xfrm>
            <a:off x="-65453" y="6585065"/>
            <a:ext cx="5833200" cy="37308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771BA"/>
              </a:buClr>
              <a:buSzPts val="4600"/>
              <a:buFont typeface="Arial"/>
              <a:buChar char="•"/>
              <a:defRPr b="0" i="0" sz="4600" u="none" cap="none" strike="noStrike">
                <a:solidFill>
                  <a:srgbClr val="0771BA"/>
                </a:solidFill>
                <a:latin typeface="Calibri"/>
                <a:ea typeface="Calibri"/>
                <a:cs typeface="Calibri"/>
                <a:sym typeface="Calibri"/>
              </a:defRPr>
            </a:lvl1pPr>
            <a:lvl2pPr indent="-482600" lvl="1" marL="914400" marR="0" rtl="0" algn="l">
              <a:lnSpc>
                <a:spcPct val="90000"/>
              </a:lnSpc>
              <a:spcBef>
                <a:spcPts val="900"/>
              </a:spcBef>
              <a:spcAft>
                <a:spcPts val="0"/>
              </a:spcAft>
              <a:buClr>
                <a:srgbClr val="0771BA"/>
              </a:buClr>
              <a:buSzPts val="4000"/>
              <a:buFont typeface="Arial"/>
              <a:buChar char="•"/>
              <a:defRPr b="0" i="0" sz="4000" u="none" cap="none" strike="noStrike">
                <a:solidFill>
                  <a:srgbClr val="0771BA"/>
                </a:solidFill>
                <a:latin typeface="Calibri"/>
                <a:ea typeface="Calibri"/>
                <a:cs typeface="Calibri"/>
                <a:sym typeface="Calibri"/>
              </a:defRPr>
            </a:lvl2pPr>
            <a:lvl3pPr indent="-438150" lvl="2" marL="1371600" marR="0" rtl="0" algn="l">
              <a:lnSpc>
                <a:spcPct val="90000"/>
              </a:lnSpc>
              <a:spcBef>
                <a:spcPts val="900"/>
              </a:spcBef>
              <a:spcAft>
                <a:spcPts val="0"/>
              </a:spcAft>
              <a:buClr>
                <a:srgbClr val="0771BA"/>
              </a:buClr>
              <a:buSzPts val="3300"/>
              <a:buFont typeface="Arial"/>
              <a:buChar char="•"/>
              <a:defRPr b="0" i="0" sz="3300" u="none" cap="none" strike="noStrike">
                <a:solidFill>
                  <a:srgbClr val="0771BA"/>
                </a:solidFill>
                <a:latin typeface="Calibri"/>
                <a:ea typeface="Calibri"/>
                <a:cs typeface="Calibri"/>
                <a:sym typeface="Calibri"/>
              </a:defRPr>
            </a:lvl3pPr>
            <a:lvl4pPr indent="-425450" lvl="3" marL="18288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4pPr>
            <a:lvl5pPr indent="-425450" lvl="4" marL="22860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55" name="Google Shape;55;p14"/>
          <p:cNvSpPr txBox="1"/>
          <p:nvPr>
            <p:ph idx="4" type="body"/>
          </p:nvPr>
        </p:nvSpPr>
        <p:spPr>
          <a:xfrm>
            <a:off x="6252224" y="3207438"/>
            <a:ext cx="13426200" cy="68520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06FB6"/>
              </a:buClr>
              <a:buSzPts val="4600"/>
              <a:buFont typeface="Arial"/>
              <a:buChar char="•"/>
              <a:defRPr b="0" i="0" sz="4600" u="none" cap="none" strike="noStrike">
                <a:solidFill>
                  <a:srgbClr val="006FB6"/>
                </a:solidFill>
                <a:latin typeface="Calibri"/>
                <a:ea typeface="Calibri"/>
                <a:cs typeface="Calibri"/>
                <a:sym typeface="Calibri"/>
              </a:defRPr>
            </a:lvl1pPr>
            <a:lvl2pPr indent="-482600" lvl="1" marL="914400" marR="0" rtl="0" algn="l">
              <a:lnSpc>
                <a:spcPct val="90000"/>
              </a:lnSpc>
              <a:spcBef>
                <a:spcPts val="900"/>
              </a:spcBef>
              <a:spcAft>
                <a:spcPts val="0"/>
              </a:spcAft>
              <a:buClr>
                <a:srgbClr val="006FB6"/>
              </a:buClr>
              <a:buSzPts val="4000"/>
              <a:buFont typeface="Arial"/>
              <a:buChar char="•"/>
              <a:defRPr b="0" i="0" sz="4000" u="none" cap="none" strike="noStrike">
                <a:solidFill>
                  <a:srgbClr val="006FB6"/>
                </a:solidFill>
                <a:latin typeface="Calibri"/>
                <a:ea typeface="Calibri"/>
                <a:cs typeface="Calibri"/>
                <a:sym typeface="Calibri"/>
              </a:defRPr>
            </a:lvl2pPr>
            <a:lvl3pPr indent="-438150" lvl="2" marL="1371600" marR="0" rtl="0" algn="l">
              <a:lnSpc>
                <a:spcPct val="90000"/>
              </a:lnSpc>
              <a:spcBef>
                <a:spcPts val="900"/>
              </a:spcBef>
              <a:spcAft>
                <a:spcPts val="0"/>
              </a:spcAft>
              <a:buClr>
                <a:srgbClr val="006FB6"/>
              </a:buClr>
              <a:buSzPts val="3300"/>
              <a:buFont typeface="Arial"/>
              <a:buChar char="•"/>
              <a:defRPr b="0" i="0" sz="3300" u="none" cap="none" strike="noStrike">
                <a:solidFill>
                  <a:srgbClr val="006FB6"/>
                </a:solidFill>
                <a:latin typeface="Calibri"/>
                <a:ea typeface="Calibri"/>
                <a:cs typeface="Calibri"/>
                <a:sym typeface="Calibri"/>
              </a:defRPr>
            </a:lvl3pPr>
            <a:lvl4pPr indent="-425450" lvl="3" marL="1828800" marR="0" rtl="0" algn="l">
              <a:lnSpc>
                <a:spcPct val="90000"/>
              </a:lnSpc>
              <a:spcBef>
                <a:spcPts val="900"/>
              </a:spcBef>
              <a:spcAft>
                <a:spcPts val="0"/>
              </a:spcAft>
              <a:buClr>
                <a:srgbClr val="006FB6"/>
              </a:buClr>
              <a:buSzPts val="3100"/>
              <a:buFont typeface="Arial"/>
              <a:buChar char="•"/>
              <a:defRPr b="0" i="0" sz="3100" u="none" cap="none" strike="noStrike">
                <a:solidFill>
                  <a:srgbClr val="006FB6"/>
                </a:solidFill>
                <a:latin typeface="Calibri"/>
                <a:ea typeface="Calibri"/>
                <a:cs typeface="Calibri"/>
                <a:sym typeface="Calibri"/>
              </a:defRPr>
            </a:lvl4pPr>
            <a:lvl5pPr indent="-425450" lvl="4" marL="2286000" marR="0" rtl="0" algn="l">
              <a:lnSpc>
                <a:spcPct val="90000"/>
              </a:lnSpc>
              <a:spcBef>
                <a:spcPts val="900"/>
              </a:spcBef>
              <a:spcAft>
                <a:spcPts val="0"/>
              </a:spcAft>
              <a:buClr>
                <a:srgbClr val="006FB6"/>
              </a:buClr>
              <a:buSzPts val="3100"/>
              <a:buFont typeface="Arial"/>
              <a:buChar char="•"/>
              <a:defRPr b="0" i="0" sz="3100" u="none" cap="none" strike="noStrike">
                <a:solidFill>
                  <a:srgbClr val="006FB6"/>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Custom Layout">
  <p:cSld name="5_Custom Layout">
    <p:spTree>
      <p:nvGrpSpPr>
        <p:cNvPr id="56" name="Shape 56"/>
        <p:cNvGrpSpPr/>
        <p:nvPr/>
      </p:nvGrpSpPr>
      <p:grpSpPr>
        <a:xfrm>
          <a:off x="0" y="0"/>
          <a:ext cx="0" cy="0"/>
          <a:chOff x="0" y="0"/>
          <a:chExt cx="0" cy="0"/>
        </a:xfrm>
      </p:grpSpPr>
      <p:sp>
        <p:nvSpPr>
          <p:cNvPr id="57" name="Google Shape;57;p15"/>
          <p:cNvSpPr txBox="1"/>
          <p:nvPr>
            <p:ph idx="1" type="body"/>
          </p:nvPr>
        </p:nvSpPr>
        <p:spPr>
          <a:xfrm>
            <a:off x="669035" y="2165526"/>
            <a:ext cx="6264600" cy="5340000"/>
          </a:xfrm>
          <a:prstGeom prst="rect">
            <a:avLst/>
          </a:prstGeom>
          <a:noFill/>
          <a:ln>
            <a:noFill/>
          </a:ln>
        </p:spPr>
        <p:txBody>
          <a:bodyPr anchorCtr="0" anchor="t" bIns="75375" lIns="150800" spcFirstLastPara="1" rIns="150800" wrap="square" tIns="75375">
            <a:noAutofit/>
          </a:bodyPr>
          <a:lstStyle>
            <a:lvl1pPr indent="-603250" lvl="0" marL="457200" marR="0" rtl="0" algn="l">
              <a:lnSpc>
                <a:spcPct val="90000"/>
              </a:lnSpc>
              <a:spcBef>
                <a:spcPts val="1800"/>
              </a:spcBef>
              <a:spcAft>
                <a:spcPts val="0"/>
              </a:spcAft>
              <a:buClr>
                <a:srgbClr val="006FB6"/>
              </a:buClr>
              <a:buSzPts val="5900"/>
              <a:buFont typeface="Arial"/>
              <a:buChar char="•"/>
              <a:defRPr b="0" i="0" sz="5900" u="none" cap="none" strike="noStrike">
                <a:solidFill>
                  <a:srgbClr val="006FB6"/>
                </a:solidFill>
                <a:latin typeface="Short Stack"/>
                <a:ea typeface="Short Stack"/>
                <a:cs typeface="Short Stack"/>
                <a:sym typeface="Short Stack"/>
              </a:defRPr>
            </a:lvl1pPr>
            <a:lvl2pPr indent="-565150" lvl="1" marL="914400" marR="0" rtl="0" algn="l">
              <a:lnSpc>
                <a:spcPct val="90000"/>
              </a:lnSpc>
              <a:spcBef>
                <a:spcPts val="900"/>
              </a:spcBef>
              <a:spcAft>
                <a:spcPts val="0"/>
              </a:spcAft>
              <a:buClr>
                <a:srgbClr val="006FB6"/>
              </a:buClr>
              <a:buSzPts val="5300"/>
              <a:buFont typeface="Arial"/>
              <a:buChar char="•"/>
              <a:defRPr b="0" i="0" sz="5300" u="none" cap="none" strike="noStrike">
                <a:solidFill>
                  <a:srgbClr val="006FB6"/>
                </a:solidFill>
                <a:latin typeface="Short Stack"/>
                <a:ea typeface="Short Stack"/>
                <a:cs typeface="Short Stack"/>
                <a:sym typeface="Short Stack"/>
              </a:defRPr>
            </a:lvl2pPr>
            <a:lvl3pPr indent="-520700" lvl="2" marL="1371600" marR="0" rtl="0" algn="l">
              <a:lnSpc>
                <a:spcPct val="90000"/>
              </a:lnSpc>
              <a:spcBef>
                <a:spcPts val="900"/>
              </a:spcBef>
              <a:spcAft>
                <a:spcPts val="0"/>
              </a:spcAft>
              <a:buClr>
                <a:srgbClr val="006FB6"/>
              </a:buClr>
              <a:buSzPts val="4600"/>
              <a:buFont typeface="Arial"/>
              <a:buChar char="•"/>
              <a:defRPr b="0" i="0" sz="4600" u="none" cap="none" strike="noStrike">
                <a:solidFill>
                  <a:srgbClr val="006FB6"/>
                </a:solidFill>
                <a:latin typeface="Short Stack"/>
                <a:ea typeface="Short Stack"/>
                <a:cs typeface="Short Stack"/>
                <a:sym typeface="Short Stack"/>
              </a:defRPr>
            </a:lvl3pPr>
            <a:lvl4pPr indent="-482600" lvl="3" marL="1828800" marR="0" rtl="0" algn="l">
              <a:lnSpc>
                <a:spcPct val="90000"/>
              </a:lnSpc>
              <a:spcBef>
                <a:spcPts val="900"/>
              </a:spcBef>
              <a:spcAft>
                <a:spcPts val="0"/>
              </a:spcAft>
              <a:buClr>
                <a:srgbClr val="006FB6"/>
              </a:buClr>
              <a:buSzPts val="4000"/>
              <a:buFont typeface="Arial"/>
              <a:buChar char="•"/>
              <a:defRPr b="0" i="0" sz="4000" u="none" cap="none" strike="noStrike">
                <a:solidFill>
                  <a:srgbClr val="006FB6"/>
                </a:solidFill>
                <a:latin typeface="Short Stack"/>
                <a:ea typeface="Short Stack"/>
                <a:cs typeface="Short Stack"/>
                <a:sym typeface="Short Stack"/>
              </a:defRPr>
            </a:lvl4pPr>
            <a:lvl5pPr indent="-438150" lvl="4" marL="2286000" marR="0" rtl="0" algn="l">
              <a:lnSpc>
                <a:spcPct val="90000"/>
              </a:lnSpc>
              <a:spcBef>
                <a:spcPts val="900"/>
              </a:spcBef>
              <a:spcAft>
                <a:spcPts val="0"/>
              </a:spcAft>
              <a:buClr>
                <a:srgbClr val="006FB6"/>
              </a:buClr>
              <a:buSzPts val="3300"/>
              <a:buFont typeface="Arial"/>
              <a:buChar char="•"/>
              <a:defRPr b="0" i="0" sz="3300" u="none" cap="none" strike="noStrike">
                <a:solidFill>
                  <a:srgbClr val="006FB6"/>
                </a:solidFill>
                <a:latin typeface="Short Stack"/>
                <a:ea typeface="Short Stack"/>
                <a:cs typeface="Short Stack"/>
                <a:sym typeface="Short Stack"/>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58" name="Google Shape;58;p15"/>
          <p:cNvSpPr txBox="1"/>
          <p:nvPr>
            <p:ph idx="2" type="body"/>
          </p:nvPr>
        </p:nvSpPr>
        <p:spPr>
          <a:xfrm>
            <a:off x="634211" y="7505157"/>
            <a:ext cx="6249900" cy="2906100"/>
          </a:xfrm>
          <a:prstGeom prst="rect">
            <a:avLst/>
          </a:prstGeom>
          <a:noFill/>
          <a:ln>
            <a:noFill/>
          </a:ln>
        </p:spPr>
        <p:txBody>
          <a:bodyPr anchorCtr="0" anchor="ctr" bIns="75375" lIns="150800" spcFirstLastPara="1" rIns="150800" wrap="square" tIns="75375">
            <a:noAutofit/>
          </a:bodyPr>
          <a:lstStyle>
            <a:lvl1pPr indent="-228600" lvl="0" marL="457200" marR="0" rtl="0" algn="l">
              <a:lnSpc>
                <a:spcPct val="90000"/>
              </a:lnSpc>
              <a:spcBef>
                <a:spcPts val="1800"/>
              </a:spcBef>
              <a:spcAft>
                <a:spcPts val="0"/>
              </a:spcAft>
              <a:buClr>
                <a:srgbClr val="006FB6"/>
              </a:buClr>
              <a:buSzPts val="5100"/>
              <a:buFont typeface="Arial"/>
              <a:buNone/>
              <a:defRPr b="0" i="0" sz="5100" u="none" cap="none" strike="noStrike">
                <a:solidFill>
                  <a:srgbClr val="006FB6"/>
                </a:solidFill>
                <a:latin typeface="Short Stack"/>
                <a:ea typeface="Short Stack"/>
                <a:cs typeface="Short Stack"/>
                <a:sym typeface="Short Stack"/>
              </a:defRPr>
            </a:lvl1pPr>
            <a:lvl2pPr indent="-552450" lvl="1" marL="9144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2pPr>
            <a:lvl3pPr indent="-552450" lvl="2" marL="13716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3pPr>
            <a:lvl4pPr indent="-552450" lvl="3" marL="18288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4pPr>
            <a:lvl5pPr indent="-552450" lvl="4" marL="22860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59" name="Google Shape;59;p15"/>
          <p:cNvSpPr txBox="1"/>
          <p:nvPr>
            <p:ph idx="3" type="body"/>
          </p:nvPr>
        </p:nvSpPr>
        <p:spPr>
          <a:xfrm>
            <a:off x="7009629" y="2165526"/>
            <a:ext cx="6264600" cy="5340000"/>
          </a:xfrm>
          <a:prstGeom prst="rect">
            <a:avLst/>
          </a:prstGeom>
          <a:noFill/>
          <a:ln>
            <a:noFill/>
          </a:ln>
        </p:spPr>
        <p:txBody>
          <a:bodyPr anchorCtr="0" anchor="t" bIns="75375" lIns="150800" spcFirstLastPara="1" rIns="150800" wrap="square" tIns="75375">
            <a:noAutofit/>
          </a:bodyPr>
          <a:lstStyle>
            <a:lvl1pPr indent="-603250" lvl="0" marL="457200" marR="0" rtl="0" algn="l">
              <a:lnSpc>
                <a:spcPct val="90000"/>
              </a:lnSpc>
              <a:spcBef>
                <a:spcPts val="1800"/>
              </a:spcBef>
              <a:spcAft>
                <a:spcPts val="0"/>
              </a:spcAft>
              <a:buClr>
                <a:srgbClr val="006FB6"/>
              </a:buClr>
              <a:buSzPts val="5900"/>
              <a:buFont typeface="Arial"/>
              <a:buChar char="•"/>
              <a:defRPr b="0" i="0" sz="5900" u="none" cap="none" strike="noStrike">
                <a:solidFill>
                  <a:srgbClr val="006FB6"/>
                </a:solidFill>
                <a:latin typeface="Short Stack"/>
                <a:ea typeface="Short Stack"/>
                <a:cs typeface="Short Stack"/>
                <a:sym typeface="Short Stack"/>
              </a:defRPr>
            </a:lvl1pPr>
            <a:lvl2pPr indent="-565150" lvl="1" marL="914400" marR="0" rtl="0" algn="l">
              <a:lnSpc>
                <a:spcPct val="90000"/>
              </a:lnSpc>
              <a:spcBef>
                <a:spcPts val="900"/>
              </a:spcBef>
              <a:spcAft>
                <a:spcPts val="0"/>
              </a:spcAft>
              <a:buClr>
                <a:srgbClr val="006FB6"/>
              </a:buClr>
              <a:buSzPts val="5300"/>
              <a:buFont typeface="Arial"/>
              <a:buChar char="•"/>
              <a:defRPr b="0" i="0" sz="5300" u="none" cap="none" strike="noStrike">
                <a:solidFill>
                  <a:srgbClr val="006FB6"/>
                </a:solidFill>
                <a:latin typeface="Short Stack"/>
                <a:ea typeface="Short Stack"/>
                <a:cs typeface="Short Stack"/>
                <a:sym typeface="Short Stack"/>
              </a:defRPr>
            </a:lvl2pPr>
            <a:lvl3pPr indent="-520700" lvl="2" marL="1371600" marR="0" rtl="0" algn="l">
              <a:lnSpc>
                <a:spcPct val="90000"/>
              </a:lnSpc>
              <a:spcBef>
                <a:spcPts val="900"/>
              </a:spcBef>
              <a:spcAft>
                <a:spcPts val="0"/>
              </a:spcAft>
              <a:buClr>
                <a:srgbClr val="006FB6"/>
              </a:buClr>
              <a:buSzPts val="4600"/>
              <a:buFont typeface="Arial"/>
              <a:buChar char="•"/>
              <a:defRPr b="0" i="0" sz="4600" u="none" cap="none" strike="noStrike">
                <a:solidFill>
                  <a:srgbClr val="006FB6"/>
                </a:solidFill>
                <a:latin typeface="Short Stack"/>
                <a:ea typeface="Short Stack"/>
                <a:cs typeface="Short Stack"/>
                <a:sym typeface="Short Stack"/>
              </a:defRPr>
            </a:lvl3pPr>
            <a:lvl4pPr indent="-482600" lvl="3" marL="1828800" marR="0" rtl="0" algn="l">
              <a:lnSpc>
                <a:spcPct val="90000"/>
              </a:lnSpc>
              <a:spcBef>
                <a:spcPts val="900"/>
              </a:spcBef>
              <a:spcAft>
                <a:spcPts val="0"/>
              </a:spcAft>
              <a:buClr>
                <a:srgbClr val="006FB6"/>
              </a:buClr>
              <a:buSzPts val="4000"/>
              <a:buFont typeface="Arial"/>
              <a:buChar char="•"/>
              <a:defRPr b="0" i="0" sz="4000" u="none" cap="none" strike="noStrike">
                <a:solidFill>
                  <a:srgbClr val="006FB6"/>
                </a:solidFill>
                <a:latin typeface="Short Stack"/>
                <a:ea typeface="Short Stack"/>
                <a:cs typeface="Short Stack"/>
                <a:sym typeface="Short Stack"/>
              </a:defRPr>
            </a:lvl4pPr>
            <a:lvl5pPr indent="-438150" lvl="4" marL="2286000" marR="0" rtl="0" algn="l">
              <a:lnSpc>
                <a:spcPct val="90000"/>
              </a:lnSpc>
              <a:spcBef>
                <a:spcPts val="900"/>
              </a:spcBef>
              <a:spcAft>
                <a:spcPts val="0"/>
              </a:spcAft>
              <a:buClr>
                <a:srgbClr val="006FB6"/>
              </a:buClr>
              <a:buSzPts val="3300"/>
              <a:buFont typeface="Arial"/>
              <a:buChar char="•"/>
              <a:defRPr b="0" i="0" sz="3300" u="none" cap="none" strike="noStrike">
                <a:solidFill>
                  <a:srgbClr val="006FB6"/>
                </a:solidFill>
                <a:latin typeface="Short Stack"/>
                <a:ea typeface="Short Stack"/>
                <a:cs typeface="Short Stack"/>
                <a:sym typeface="Short Stack"/>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60" name="Google Shape;60;p15"/>
          <p:cNvSpPr txBox="1"/>
          <p:nvPr>
            <p:ph idx="4" type="body"/>
          </p:nvPr>
        </p:nvSpPr>
        <p:spPr>
          <a:xfrm>
            <a:off x="13350222" y="2165526"/>
            <a:ext cx="6264600" cy="5340000"/>
          </a:xfrm>
          <a:prstGeom prst="rect">
            <a:avLst/>
          </a:prstGeom>
          <a:noFill/>
          <a:ln>
            <a:noFill/>
          </a:ln>
        </p:spPr>
        <p:txBody>
          <a:bodyPr anchorCtr="0" anchor="t" bIns="75375" lIns="150800" spcFirstLastPara="1" rIns="150800" wrap="square" tIns="75375">
            <a:noAutofit/>
          </a:bodyPr>
          <a:lstStyle>
            <a:lvl1pPr indent="-603250" lvl="0" marL="457200" marR="0" rtl="0" algn="l">
              <a:lnSpc>
                <a:spcPct val="90000"/>
              </a:lnSpc>
              <a:spcBef>
                <a:spcPts val="1800"/>
              </a:spcBef>
              <a:spcAft>
                <a:spcPts val="0"/>
              </a:spcAft>
              <a:buClr>
                <a:srgbClr val="006FB6"/>
              </a:buClr>
              <a:buSzPts val="5900"/>
              <a:buFont typeface="Arial"/>
              <a:buChar char="•"/>
              <a:defRPr b="0" i="0" sz="5900" u="none" cap="none" strike="noStrike">
                <a:solidFill>
                  <a:srgbClr val="006FB6"/>
                </a:solidFill>
                <a:latin typeface="Short Stack"/>
                <a:ea typeface="Short Stack"/>
                <a:cs typeface="Short Stack"/>
                <a:sym typeface="Short Stack"/>
              </a:defRPr>
            </a:lvl1pPr>
            <a:lvl2pPr indent="-565150" lvl="1" marL="914400" marR="0" rtl="0" algn="l">
              <a:lnSpc>
                <a:spcPct val="90000"/>
              </a:lnSpc>
              <a:spcBef>
                <a:spcPts val="900"/>
              </a:spcBef>
              <a:spcAft>
                <a:spcPts val="0"/>
              </a:spcAft>
              <a:buClr>
                <a:srgbClr val="006FB6"/>
              </a:buClr>
              <a:buSzPts val="5300"/>
              <a:buFont typeface="Arial"/>
              <a:buChar char="•"/>
              <a:defRPr b="0" i="0" sz="5300" u="none" cap="none" strike="noStrike">
                <a:solidFill>
                  <a:srgbClr val="006FB6"/>
                </a:solidFill>
                <a:latin typeface="Short Stack"/>
                <a:ea typeface="Short Stack"/>
                <a:cs typeface="Short Stack"/>
                <a:sym typeface="Short Stack"/>
              </a:defRPr>
            </a:lvl2pPr>
            <a:lvl3pPr indent="-520700" lvl="2" marL="1371600" marR="0" rtl="0" algn="l">
              <a:lnSpc>
                <a:spcPct val="90000"/>
              </a:lnSpc>
              <a:spcBef>
                <a:spcPts val="900"/>
              </a:spcBef>
              <a:spcAft>
                <a:spcPts val="0"/>
              </a:spcAft>
              <a:buClr>
                <a:srgbClr val="006FB6"/>
              </a:buClr>
              <a:buSzPts val="4600"/>
              <a:buFont typeface="Arial"/>
              <a:buChar char="•"/>
              <a:defRPr b="0" i="0" sz="4600" u="none" cap="none" strike="noStrike">
                <a:solidFill>
                  <a:srgbClr val="006FB6"/>
                </a:solidFill>
                <a:latin typeface="Short Stack"/>
                <a:ea typeface="Short Stack"/>
                <a:cs typeface="Short Stack"/>
                <a:sym typeface="Short Stack"/>
              </a:defRPr>
            </a:lvl3pPr>
            <a:lvl4pPr indent="-482600" lvl="3" marL="1828800" marR="0" rtl="0" algn="l">
              <a:lnSpc>
                <a:spcPct val="90000"/>
              </a:lnSpc>
              <a:spcBef>
                <a:spcPts val="900"/>
              </a:spcBef>
              <a:spcAft>
                <a:spcPts val="0"/>
              </a:spcAft>
              <a:buClr>
                <a:srgbClr val="006FB6"/>
              </a:buClr>
              <a:buSzPts val="4000"/>
              <a:buFont typeface="Arial"/>
              <a:buChar char="•"/>
              <a:defRPr b="0" i="0" sz="4000" u="none" cap="none" strike="noStrike">
                <a:solidFill>
                  <a:srgbClr val="006FB6"/>
                </a:solidFill>
                <a:latin typeface="Short Stack"/>
                <a:ea typeface="Short Stack"/>
                <a:cs typeface="Short Stack"/>
                <a:sym typeface="Short Stack"/>
              </a:defRPr>
            </a:lvl4pPr>
            <a:lvl5pPr indent="-438150" lvl="4" marL="2286000" marR="0" rtl="0" algn="l">
              <a:lnSpc>
                <a:spcPct val="90000"/>
              </a:lnSpc>
              <a:spcBef>
                <a:spcPts val="900"/>
              </a:spcBef>
              <a:spcAft>
                <a:spcPts val="0"/>
              </a:spcAft>
              <a:buClr>
                <a:srgbClr val="006FB6"/>
              </a:buClr>
              <a:buSzPts val="3300"/>
              <a:buFont typeface="Arial"/>
              <a:buChar char="•"/>
              <a:defRPr b="0" i="0" sz="3300" u="none" cap="none" strike="noStrike">
                <a:solidFill>
                  <a:srgbClr val="006FB6"/>
                </a:solidFill>
                <a:latin typeface="Short Stack"/>
                <a:ea typeface="Short Stack"/>
                <a:cs typeface="Short Stack"/>
                <a:sym typeface="Short Stack"/>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61" name="Google Shape;61;p15"/>
          <p:cNvSpPr txBox="1"/>
          <p:nvPr>
            <p:ph idx="5" type="body"/>
          </p:nvPr>
        </p:nvSpPr>
        <p:spPr>
          <a:xfrm>
            <a:off x="6989172" y="7505157"/>
            <a:ext cx="6249900" cy="2906100"/>
          </a:xfrm>
          <a:prstGeom prst="rect">
            <a:avLst/>
          </a:prstGeom>
          <a:noFill/>
          <a:ln>
            <a:noFill/>
          </a:ln>
        </p:spPr>
        <p:txBody>
          <a:bodyPr anchorCtr="0" anchor="ctr" bIns="75375" lIns="150800" spcFirstLastPara="1" rIns="150800" wrap="square" tIns="75375">
            <a:noAutofit/>
          </a:bodyPr>
          <a:lstStyle>
            <a:lvl1pPr indent="-228600" lvl="0" marL="457200" marR="0" rtl="0" algn="l">
              <a:lnSpc>
                <a:spcPct val="90000"/>
              </a:lnSpc>
              <a:spcBef>
                <a:spcPts val="1800"/>
              </a:spcBef>
              <a:spcAft>
                <a:spcPts val="0"/>
              </a:spcAft>
              <a:buClr>
                <a:srgbClr val="006FB6"/>
              </a:buClr>
              <a:buSzPts val="5100"/>
              <a:buFont typeface="Arial"/>
              <a:buNone/>
              <a:defRPr b="0" i="0" sz="5100" u="none" cap="none" strike="noStrike">
                <a:solidFill>
                  <a:srgbClr val="006FB6"/>
                </a:solidFill>
                <a:latin typeface="Short Stack"/>
                <a:ea typeface="Short Stack"/>
                <a:cs typeface="Short Stack"/>
                <a:sym typeface="Short Stack"/>
              </a:defRPr>
            </a:lvl1pPr>
            <a:lvl2pPr indent="-552450" lvl="1" marL="9144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2pPr>
            <a:lvl3pPr indent="-552450" lvl="2" marL="13716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3pPr>
            <a:lvl4pPr indent="-552450" lvl="3" marL="18288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4pPr>
            <a:lvl5pPr indent="-552450" lvl="4" marL="22860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62" name="Google Shape;62;p15"/>
          <p:cNvSpPr txBox="1"/>
          <p:nvPr>
            <p:ph idx="6" type="body"/>
          </p:nvPr>
        </p:nvSpPr>
        <p:spPr>
          <a:xfrm>
            <a:off x="13322583" y="7505157"/>
            <a:ext cx="6249900" cy="2906100"/>
          </a:xfrm>
          <a:prstGeom prst="rect">
            <a:avLst/>
          </a:prstGeom>
          <a:noFill/>
          <a:ln>
            <a:noFill/>
          </a:ln>
        </p:spPr>
        <p:txBody>
          <a:bodyPr anchorCtr="0" anchor="ctr" bIns="75375" lIns="150800" spcFirstLastPara="1" rIns="150800" wrap="square" tIns="75375">
            <a:noAutofit/>
          </a:bodyPr>
          <a:lstStyle>
            <a:lvl1pPr indent="-228600" lvl="0" marL="457200" marR="0" rtl="0" algn="l">
              <a:lnSpc>
                <a:spcPct val="90000"/>
              </a:lnSpc>
              <a:spcBef>
                <a:spcPts val="1800"/>
              </a:spcBef>
              <a:spcAft>
                <a:spcPts val="0"/>
              </a:spcAft>
              <a:buClr>
                <a:srgbClr val="006FB6"/>
              </a:buClr>
              <a:buSzPts val="5100"/>
              <a:buFont typeface="Arial"/>
              <a:buNone/>
              <a:defRPr b="0" i="0" sz="5100" u="none" cap="none" strike="noStrike">
                <a:solidFill>
                  <a:srgbClr val="006FB6"/>
                </a:solidFill>
                <a:latin typeface="Short Stack"/>
                <a:ea typeface="Short Stack"/>
                <a:cs typeface="Short Stack"/>
                <a:sym typeface="Short Stack"/>
              </a:defRPr>
            </a:lvl1pPr>
            <a:lvl2pPr indent="-552450" lvl="1" marL="9144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2pPr>
            <a:lvl3pPr indent="-552450" lvl="2" marL="13716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3pPr>
            <a:lvl4pPr indent="-552450" lvl="3" marL="18288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4pPr>
            <a:lvl5pPr indent="-552450" lvl="4" marL="22860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p:cSld name="1_Blank">
    <p:spTree>
      <p:nvGrpSpPr>
        <p:cNvPr id="63" name="Shape 63"/>
        <p:cNvGrpSpPr/>
        <p:nvPr/>
      </p:nvGrpSpPr>
      <p:grpSpPr>
        <a:xfrm>
          <a:off x="0" y="0"/>
          <a:ext cx="0" cy="0"/>
          <a:chOff x="0" y="0"/>
          <a:chExt cx="0" cy="0"/>
        </a:xfrm>
      </p:grpSpPr>
      <p:sp>
        <p:nvSpPr>
          <p:cNvPr id="64" name="Google Shape;64;p16"/>
          <p:cNvSpPr txBox="1"/>
          <p:nvPr>
            <p:ph type="title"/>
          </p:nvPr>
        </p:nvSpPr>
        <p:spPr>
          <a:xfrm>
            <a:off x="5832872" y="0"/>
            <a:ext cx="9373800" cy="2601300"/>
          </a:xfrm>
          <a:prstGeom prst="rect">
            <a:avLst/>
          </a:prstGeom>
          <a:noFill/>
          <a:ln>
            <a:noFill/>
          </a:ln>
        </p:spPr>
        <p:txBody>
          <a:bodyPr anchorCtr="0" anchor="ctr" bIns="75375" lIns="452400" spcFirstLastPara="1" rIns="150800" wrap="square" tIns="75375">
            <a:noAutofit/>
          </a:bodyPr>
          <a:lstStyle>
            <a:lvl1pPr lvl="0" marR="0" rtl="0" algn="l">
              <a:lnSpc>
                <a:spcPct val="90000"/>
              </a:lnSpc>
              <a:spcBef>
                <a:spcPts val="0"/>
              </a:spcBef>
              <a:spcAft>
                <a:spcPts val="0"/>
              </a:spcAft>
              <a:buClr>
                <a:srgbClr val="0771BA"/>
              </a:buClr>
              <a:buSzPts val="31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st">
  <p:cSld name="Test">
    <p:spTree>
      <p:nvGrpSpPr>
        <p:cNvPr id="68" name="Shape 68"/>
        <p:cNvGrpSpPr/>
        <p:nvPr/>
      </p:nvGrpSpPr>
      <p:grpSpPr>
        <a:xfrm>
          <a:off x="0" y="0"/>
          <a:ext cx="0" cy="0"/>
          <a:chOff x="0" y="0"/>
          <a:chExt cx="0" cy="0"/>
        </a:xfrm>
      </p:grpSpPr>
      <p:sp>
        <p:nvSpPr>
          <p:cNvPr id="69" name="Google Shape;69;p18"/>
          <p:cNvSpPr txBox="1"/>
          <p:nvPr>
            <p:ph idx="1" type="body"/>
          </p:nvPr>
        </p:nvSpPr>
        <p:spPr>
          <a:xfrm>
            <a:off x="612750" y="6154125"/>
            <a:ext cx="5738700" cy="2124000"/>
          </a:xfrm>
          <a:prstGeom prst="rect">
            <a:avLst/>
          </a:prstGeom>
          <a:noFill/>
          <a:ln>
            <a:noFill/>
          </a:ln>
        </p:spPr>
        <p:txBody>
          <a:bodyPr anchorCtr="0" anchor="t" bIns="45700" lIns="91450" spcFirstLastPara="1" rIns="91450" wrap="square" tIns="45700">
            <a:noAutofit/>
          </a:bodyPr>
          <a:lstStyle>
            <a:lvl1pPr indent="-228600" lvl="0" marL="457200" marR="0" rtl="0" algn="l">
              <a:lnSpc>
                <a:spcPct val="100000"/>
              </a:lnSpc>
              <a:spcBef>
                <a:spcPts val="0"/>
              </a:spcBef>
              <a:spcAft>
                <a:spcPts val="0"/>
              </a:spcAft>
              <a:buClr>
                <a:srgbClr val="000000"/>
              </a:buClr>
              <a:buSzPts val="3450"/>
              <a:buFont typeface="Poppins"/>
              <a:buNone/>
              <a:defRPr b="1" i="0" sz="3450" u="none" cap="none" strike="noStrike">
                <a:solidFill>
                  <a:srgbClr val="0071B5"/>
                </a:solidFill>
                <a:latin typeface="Poppins"/>
                <a:ea typeface="Poppins"/>
                <a:cs typeface="Poppins"/>
                <a:sym typeface="Poppins"/>
              </a:defRPr>
            </a:lvl1pPr>
            <a:lvl2pPr indent="-228600" lvl="1" marL="914400" marR="0" rtl="0" algn="l">
              <a:lnSpc>
                <a:spcPct val="100000"/>
              </a:lnSpc>
              <a:spcBef>
                <a:spcPts val="0"/>
              </a:spcBef>
              <a:spcAft>
                <a:spcPts val="0"/>
              </a:spcAft>
              <a:buClr>
                <a:srgbClr val="000000"/>
              </a:buClr>
              <a:buSzPts val="3450"/>
              <a:buFont typeface="Poppins"/>
              <a:buNone/>
              <a:defRPr b="1" i="0" sz="3450" u="none" cap="none" strike="noStrike">
                <a:solidFill>
                  <a:srgbClr val="0071B5"/>
                </a:solidFill>
                <a:latin typeface="Poppins"/>
                <a:ea typeface="Poppins"/>
                <a:cs typeface="Poppins"/>
                <a:sym typeface="Poppins"/>
              </a:defRPr>
            </a:lvl2pPr>
            <a:lvl3pPr indent="-228600" lvl="2" marL="1371600" marR="0" rtl="0" algn="l">
              <a:lnSpc>
                <a:spcPct val="100000"/>
              </a:lnSpc>
              <a:spcBef>
                <a:spcPts val="0"/>
              </a:spcBef>
              <a:spcAft>
                <a:spcPts val="0"/>
              </a:spcAft>
              <a:buClr>
                <a:srgbClr val="000000"/>
              </a:buClr>
              <a:buSzPts val="3450"/>
              <a:buFont typeface="Poppins"/>
              <a:buNone/>
              <a:defRPr b="1" i="0" sz="3450" u="none" cap="none" strike="noStrike">
                <a:solidFill>
                  <a:srgbClr val="0071B5"/>
                </a:solidFill>
                <a:latin typeface="Poppins"/>
                <a:ea typeface="Poppins"/>
                <a:cs typeface="Poppins"/>
                <a:sym typeface="Poppins"/>
              </a:defRPr>
            </a:lvl3pPr>
            <a:lvl4pPr indent="-228600" lvl="3" marL="1828800" marR="0" rtl="0" algn="l">
              <a:lnSpc>
                <a:spcPct val="100000"/>
              </a:lnSpc>
              <a:spcBef>
                <a:spcPts val="0"/>
              </a:spcBef>
              <a:spcAft>
                <a:spcPts val="0"/>
              </a:spcAft>
              <a:buClr>
                <a:srgbClr val="000000"/>
              </a:buClr>
              <a:buSzPts val="3450"/>
              <a:buFont typeface="Poppins"/>
              <a:buNone/>
              <a:defRPr b="1" i="0" sz="3450" u="none" cap="none" strike="noStrike">
                <a:solidFill>
                  <a:srgbClr val="0071B5"/>
                </a:solidFill>
                <a:latin typeface="Poppins"/>
                <a:ea typeface="Poppins"/>
                <a:cs typeface="Poppins"/>
                <a:sym typeface="Poppins"/>
              </a:defRPr>
            </a:lvl4pPr>
            <a:lvl5pPr indent="-228600" lvl="4" marL="2286000" marR="0" rtl="0" algn="l">
              <a:lnSpc>
                <a:spcPct val="100000"/>
              </a:lnSpc>
              <a:spcBef>
                <a:spcPts val="0"/>
              </a:spcBef>
              <a:spcAft>
                <a:spcPts val="0"/>
              </a:spcAft>
              <a:buClr>
                <a:srgbClr val="000000"/>
              </a:buClr>
              <a:buSzPts val="3450"/>
              <a:buFont typeface="Poppins"/>
              <a:buNone/>
              <a:defRPr b="1" i="0" sz="3450" u="none" cap="none" strike="noStrike">
                <a:solidFill>
                  <a:srgbClr val="0071B5"/>
                </a:solidFill>
                <a:latin typeface="Poppins"/>
                <a:ea typeface="Poppins"/>
                <a:cs typeface="Poppins"/>
                <a:sym typeface="Poppins"/>
              </a:defRPr>
            </a:lvl5pPr>
            <a:lvl6pPr indent="-228600" lvl="5" marL="2743200" marR="0" rtl="0" algn="l">
              <a:lnSpc>
                <a:spcPct val="100000"/>
              </a:lnSpc>
              <a:spcBef>
                <a:spcPts val="0"/>
              </a:spcBef>
              <a:spcAft>
                <a:spcPts val="0"/>
              </a:spcAft>
              <a:buClr>
                <a:srgbClr val="000000"/>
              </a:buClr>
              <a:buSzPts val="3450"/>
              <a:buFont typeface="Poppins"/>
              <a:buNone/>
              <a:defRPr b="0" i="0" sz="3450" u="none" cap="none" strike="noStrike">
                <a:solidFill>
                  <a:srgbClr val="000000"/>
                </a:solidFill>
                <a:latin typeface="Poppins"/>
                <a:ea typeface="Poppins"/>
                <a:cs typeface="Poppins"/>
                <a:sym typeface="Poppins"/>
              </a:defRPr>
            </a:lvl6pPr>
            <a:lvl7pPr indent="-228600" lvl="6" marL="3200400" marR="0" rtl="0" algn="l">
              <a:lnSpc>
                <a:spcPct val="100000"/>
              </a:lnSpc>
              <a:spcBef>
                <a:spcPts val="0"/>
              </a:spcBef>
              <a:spcAft>
                <a:spcPts val="0"/>
              </a:spcAft>
              <a:buClr>
                <a:srgbClr val="000000"/>
              </a:buClr>
              <a:buSzPts val="3450"/>
              <a:buFont typeface="Poppins"/>
              <a:buNone/>
              <a:defRPr b="0" i="0" sz="3450" u="none" cap="none" strike="noStrike">
                <a:solidFill>
                  <a:srgbClr val="000000"/>
                </a:solidFill>
                <a:latin typeface="Poppins"/>
                <a:ea typeface="Poppins"/>
                <a:cs typeface="Poppins"/>
                <a:sym typeface="Poppins"/>
              </a:defRPr>
            </a:lvl7pPr>
            <a:lvl8pPr indent="-228600" lvl="7" marL="3657600" marR="0" rtl="0" algn="l">
              <a:lnSpc>
                <a:spcPct val="100000"/>
              </a:lnSpc>
              <a:spcBef>
                <a:spcPts val="0"/>
              </a:spcBef>
              <a:spcAft>
                <a:spcPts val="0"/>
              </a:spcAft>
              <a:buClr>
                <a:srgbClr val="000000"/>
              </a:buClr>
              <a:buSzPts val="3450"/>
              <a:buFont typeface="Poppins"/>
              <a:buNone/>
              <a:defRPr b="0" i="0" sz="3450" u="none" cap="none" strike="noStrike">
                <a:solidFill>
                  <a:srgbClr val="000000"/>
                </a:solidFill>
                <a:latin typeface="Poppins"/>
                <a:ea typeface="Poppins"/>
                <a:cs typeface="Poppins"/>
                <a:sym typeface="Poppins"/>
              </a:defRPr>
            </a:lvl8pPr>
            <a:lvl9pPr indent="-228600" lvl="8" marL="4114800" marR="0" rtl="0" algn="l">
              <a:lnSpc>
                <a:spcPct val="100000"/>
              </a:lnSpc>
              <a:spcBef>
                <a:spcPts val="0"/>
              </a:spcBef>
              <a:spcAft>
                <a:spcPts val="0"/>
              </a:spcAft>
              <a:buClr>
                <a:srgbClr val="000000"/>
              </a:buClr>
              <a:buSzPts val="3450"/>
              <a:buFont typeface="Poppins"/>
              <a:buNone/>
              <a:defRPr b="0" i="0" sz="3450" u="none" cap="none" strike="noStrike">
                <a:solidFill>
                  <a:srgbClr val="000000"/>
                </a:solidFill>
                <a:latin typeface="Poppins"/>
                <a:ea typeface="Poppins"/>
                <a:cs typeface="Poppins"/>
                <a:sym typeface="Poppins"/>
              </a:defRPr>
            </a:lvl9pPr>
          </a:lstStyle>
          <a:p/>
        </p:txBody>
      </p:sp>
      <p:sp>
        <p:nvSpPr>
          <p:cNvPr id="70" name="Google Shape;70;p18"/>
          <p:cNvSpPr txBox="1"/>
          <p:nvPr>
            <p:ph idx="2" type="body"/>
          </p:nvPr>
        </p:nvSpPr>
        <p:spPr>
          <a:xfrm>
            <a:off x="612750" y="631025"/>
            <a:ext cx="5742300" cy="30144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000000"/>
              </a:buClr>
              <a:buSzPts val="7600"/>
              <a:buFont typeface="Arial"/>
              <a:buNone/>
              <a:defRPr b="0" i="0" sz="7600" u="none" cap="none" strike="noStrike">
                <a:solidFill>
                  <a:srgbClr val="0071B5"/>
                </a:solidFill>
                <a:latin typeface="Poppins Black"/>
                <a:ea typeface="Poppins Black"/>
                <a:cs typeface="Poppins Black"/>
                <a:sym typeface="Poppins Black"/>
              </a:defRPr>
            </a:lvl1pPr>
            <a:lvl2pPr indent="-228600" lvl="1" marL="914400" marR="0" rtl="0" algn="l">
              <a:lnSpc>
                <a:spcPct val="100000"/>
              </a:lnSpc>
              <a:spcBef>
                <a:spcPts val="0"/>
              </a:spcBef>
              <a:spcAft>
                <a:spcPts val="0"/>
              </a:spcAft>
              <a:buClr>
                <a:srgbClr val="000000"/>
              </a:buClr>
              <a:buSzPts val="1400"/>
              <a:buFont typeface="Arial"/>
              <a:buNone/>
              <a:defRPr b="0" i="0" sz="5000" u="none" cap="none" strike="noStrike">
                <a:solidFill>
                  <a:srgbClr val="0071B5"/>
                </a:solidFill>
                <a:latin typeface="Poppins Black"/>
                <a:ea typeface="Poppins Black"/>
                <a:cs typeface="Poppins Black"/>
                <a:sym typeface="Poppins Black"/>
              </a:defRPr>
            </a:lvl2pPr>
            <a:lvl3pPr indent="-228600" lvl="2" marL="1371600" marR="0" rtl="0" algn="l">
              <a:lnSpc>
                <a:spcPct val="100000"/>
              </a:lnSpc>
              <a:spcBef>
                <a:spcPts val="0"/>
              </a:spcBef>
              <a:spcAft>
                <a:spcPts val="0"/>
              </a:spcAft>
              <a:buClr>
                <a:srgbClr val="000000"/>
              </a:buClr>
              <a:buSzPts val="1400"/>
              <a:buFont typeface="Arial"/>
              <a:buNone/>
              <a:defRPr b="0" i="0" sz="5000" u="none" cap="none" strike="noStrike">
                <a:solidFill>
                  <a:srgbClr val="0071B5"/>
                </a:solidFill>
                <a:latin typeface="Poppins Black"/>
                <a:ea typeface="Poppins Black"/>
                <a:cs typeface="Poppins Black"/>
                <a:sym typeface="Poppins Black"/>
              </a:defRPr>
            </a:lvl3pPr>
            <a:lvl4pPr indent="-228600" lvl="3" marL="1828800" marR="0" rtl="0" algn="l">
              <a:lnSpc>
                <a:spcPct val="100000"/>
              </a:lnSpc>
              <a:spcBef>
                <a:spcPts val="0"/>
              </a:spcBef>
              <a:spcAft>
                <a:spcPts val="0"/>
              </a:spcAft>
              <a:buClr>
                <a:srgbClr val="000000"/>
              </a:buClr>
              <a:buSzPts val="1400"/>
              <a:buFont typeface="Arial"/>
              <a:buNone/>
              <a:defRPr b="0" i="0" sz="5000" u="none" cap="none" strike="noStrike">
                <a:solidFill>
                  <a:srgbClr val="0071B5"/>
                </a:solidFill>
                <a:latin typeface="Poppins Black"/>
                <a:ea typeface="Poppins Black"/>
                <a:cs typeface="Poppins Black"/>
                <a:sym typeface="Poppins Black"/>
              </a:defRPr>
            </a:lvl4pPr>
            <a:lvl5pPr indent="-228600" lvl="4" marL="2286000" marR="0" rtl="0" algn="l">
              <a:lnSpc>
                <a:spcPct val="100000"/>
              </a:lnSpc>
              <a:spcBef>
                <a:spcPts val="0"/>
              </a:spcBef>
              <a:spcAft>
                <a:spcPts val="0"/>
              </a:spcAft>
              <a:buClr>
                <a:srgbClr val="000000"/>
              </a:buClr>
              <a:buSzPts val="1400"/>
              <a:buFont typeface="Arial"/>
              <a:buNone/>
              <a:defRPr b="0" i="0" sz="5000" u="none" cap="none" strike="noStrike">
                <a:solidFill>
                  <a:srgbClr val="0071B5"/>
                </a:solidFill>
                <a:latin typeface="Poppins Black"/>
                <a:ea typeface="Poppins Black"/>
                <a:cs typeface="Poppins Black"/>
                <a:sym typeface="Poppins Black"/>
              </a:defRPr>
            </a:lvl5pPr>
            <a:lvl6pPr indent="-228600" lvl="5" marL="2743200" marR="0" rtl="0" algn="l">
              <a:lnSpc>
                <a:spcPct val="100000"/>
              </a:lnSpc>
              <a:spcBef>
                <a:spcPts val="0"/>
              </a:spcBef>
              <a:spcAft>
                <a:spcPts val="0"/>
              </a:spcAft>
              <a:buClr>
                <a:srgbClr val="000000"/>
              </a:buClr>
              <a:buSzPts val="1400"/>
              <a:buFont typeface="Arial"/>
              <a:buNone/>
              <a:defRPr b="0" i="0" sz="8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8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8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800" u="none" cap="none" strike="noStrike">
                <a:solidFill>
                  <a:srgbClr val="000000"/>
                </a:solidFill>
                <a:latin typeface="Arial"/>
                <a:ea typeface="Arial"/>
                <a:cs typeface="Arial"/>
                <a:sym typeface="Arial"/>
              </a:defRPr>
            </a:lvl9pPr>
          </a:lstStyle>
          <a:p/>
        </p:txBody>
      </p:sp>
    </p:spTree>
  </p:cSld>
  <p:clrMapOvr>
    <a:masterClrMapping/>
  </p:clrMapOvr>
  <p:extLst>
    <p:ext uri="{DCECCB84-F9BA-43D5-87BE-67443E8EF086}">
      <p15:sldGuideLst>
        <p15:guide id="1" orient="horz" pos="5875">
          <p15:clr>
            <a:srgbClr val="FBAE40"/>
          </p15:clr>
        </p15:guide>
        <p15:guide id="2" pos="10443">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1">
  <p:cSld name="1_Blank_1">
    <p:spTree>
      <p:nvGrpSpPr>
        <p:cNvPr id="71" name="Shape 71"/>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spTree>
      <p:nvGrpSpPr>
        <p:cNvPr id="72" name="Shape 72"/>
        <p:cNvGrpSpPr/>
        <p:nvPr/>
      </p:nvGrpSpPr>
      <p:grpSpPr>
        <a:xfrm>
          <a:off x="0" y="0"/>
          <a:ext cx="0" cy="0"/>
          <a:chOff x="0" y="0"/>
          <a:chExt cx="0" cy="0"/>
        </a:xfrm>
      </p:grpSpPr>
      <p:sp>
        <p:nvSpPr>
          <p:cNvPr id="73" name="Google Shape;73;p20"/>
          <p:cNvSpPr txBox="1"/>
          <p:nvPr>
            <p:ph type="title"/>
          </p:nvPr>
        </p:nvSpPr>
        <p:spPr>
          <a:xfrm>
            <a:off x="5832872" y="0"/>
            <a:ext cx="9373800" cy="2601300"/>
          </a:xfrm>
          <a:prstGeom prst="rect">
            <a:avLst/>
          </a:prstGeom>
          <a:noFill/>
          <a:ln>
            <a:noFill/>
          </a:ln>
        </p:spPr>
        <p:txBody>
          <a:bodyPr anchorCtr="0" anchor="ctr" bIns="75375" lIns="452400" spcFirstLastPara="1" rIns="150800" wrap="square" tIns="75375">
            <a:noAutofit/>
          </a:bodyPr>
          <a:lstStyle>
            <a:lvl1pPr lvl="0" marR="0" rtl="0" algn="l">
              <a:lnSpc>
                <a:spcPct val="90000"/>
              </a:lnSpc>
              <a:spcBef>
                <a:spcPts val="0"/>
              </a:spcBef>
              <a:spcAft>
                <a:spcPts val="0"/>
              </a:spcAft>
              <a:buClr>
                <a:srgbClr val="0771BA"/>
              </a:buClr>
              <a:buSzPts val="31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9pPr>
          </a:lstStyle>
          <a:p/>
        </p:txBody>
      </p:sp>
      <p:sp>
        <p:nvSpPr>
          <p:cNvPr id="74" name="Google Shape;74;p20"/>
          <p:cNvSpPr txBox="1"/>
          <p:nvPr>
            <p:ph idx="1" type="body"/>
          </p:nvPr>
        </p:nvSpPr>
        <p:spPr>
          <a:xfrm>
            <a:off x="0" y="375203"/>
            <a:ext cx="5767800" cy="9057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771BA"/>
              </a:buClr>
              <a:buSzPts val="4600"/>
              <a:buFont typeface="Arial"/>
              <a:buChar char="•"/>
              <a:defRPr b="1" i="0" sz="4600" u="none" cap="none" strike="noStrike">
                <a:solidFill>
                  <a:srgbClr val="0771BA"/>
                </a:solidFill>
                <a:latin typeface="Calibri"/>
                <a:ea typeface="Calibri"/>
                <a:cs typeface="Calibri"/>
                <a:sym typeface="Calibri"/>
              </a:defRPr>
            </a:lvl1pPr>
            <a:lvl2pPr indent="-482600" lvl="1" marL="914400" marR="0" rtl="0" algn="l">
              <a:lnSpc>
                <a:spcPct val="90000"/>
              </a:lnSpc>
              <a:spcBef>
                <a:spcPts val="9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2pPr>
            <a:lvl3pPr indent="-438150" lvl="2" marL="1371600" marR="0" rtl="0" algn="l">
              <a:lnSpc>
                <a:spcPct val="90000"/>
              </a:lnSpc>
              <a:spcBef>
                <a:spcPts val="900"/>
              </a:spcBef>
              <a:spcAft>
                <a:spcPts val="0"/>
              </a:spcAft>
              <a:buClr>
                <a:schemeClr val="dk1"/>
              </a:buClr>
              <a:buSzPts val="3300"/>
              <a:buFont typeface="Arial"/>
              <a:buChar char="•"/>
              <a:defRPr b="0" i="0" sz="3300" u="none" cap="none" strike="noStrike">
                <a:solidFill>
                  <a:schemeClr val="dk1"/>
                </a:solidFill>
                <a:latin typeface="Calibri"/>
                <a:ea typeface="Calibri"/>
                <a:cs typeface="Calibri"/>
                <a:sym typeface="Calibri"/>
              </a:defRPr>
            </a:lvl3pPr>
            <a:lvl4pPr indent="-425450" lvl="3" marL="1828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4pPr>
            <a:lvl5pPr indent="-425450" lvl="4" marL="22860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75" name="Google Shape;75;p20"/>
          <p:cNvSpPr txBox="1"/>
          <p:nvPr>
            <p:ph idx="2" type="body"/>
          </p:nvPr>
        </p:nvSpPr>
        <p:spPr>
          <a:xfrm>
            <a:off x="0" y="2602606"/>
            <a:ext cx="5833200" cy="37308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771BA"/>
              </a:buClr>
              <a:buSzPts val="4600"/>
              <a:buFont typeface="Arial"/>
              <a:buChar char="•"/>
              <a:defRPr b="0" i="0" sz="4600" u="none" cap="none" strike="noStrike">
                <a:solidFill>
                  <a:srgbClr val="0771BA"/>
                </a:solidFill>
                <a:latin typeface="Calibri"/>
                <a:ea typeface="Calibri"/>
                <a:cs typeface="Calibri"/>
                <a:sym typeface="Calibri"/>
              </a:defRPr>
            </a:lvl1pPr>
            <a:lvl2pPr indent="-482600" lvl="1" marL="914400" marR="0" rtl="0" algn="l">
              <a:lnSpc>
                <a:spcPct val="90000"/>
              </a:lnSpc>
              <a:spcBef>
                <a:spcPts val="900"/>
              </a:spcBef>
              <a:spcAft>
                <a:spcPts val="0"/>
              </a:spcAft>
              <a:buClr>
                <a:srgbClr val="0771BA"/>
              </a:buClr>
              <a:buSzPts val="4000"/>
              <a:buFont typeface="Arial"/>
              <a:buChar char="•"/>
              <a:defRPr b="0" i="0" sz="4000" u="none" cap="none" strike="noStrike">
                <a:solidFill>
                  <a:srgbClr val="0771BA"/>
                </a:solidFill>
                <a:latin typeface="Calibri"/>
                <a:ea typeface="Calibri"/>
                <a:cs typeface="Calibri"/>
                <a:sym typeface="Calibri"/>
              </a:defRPr>
            </a:lvl2pPr>
            <a:lvl3pPr indent="-438150" lvl="2" marL="1371600" marR="0" rtl="0" algn="l">
              <a:lnSpc>
                <a:spcPct val="90000"/>
              </a:lnSpc>
              <a:spcBef>
                <a:spcPts val="900"/>
              </a:spcBef>
              <a:spcAft>
                <a:spcPts val="0"/>
              </a:spcAft>
              <a:buClr>
                <a:srgbClr val="0771BA"/>
              </a:buClr>
              <a:buSzPts val="3300"/>
              <a:buFont typeface="Arial"/>
              <a:buChar char="•"/>
              <a:defRPr b="0" i="0" sz="3300" u="none" cap="none" strike="noStrike">
                <a:solidFill>
                  <a:srgbClr val="0771BA"/>
                </a:solidFill>
                <a:latin typeface="Calibri"/>
                <a:ea typeface="Calibri"/>
                <a:cs typeface="Calibri"/>
                <a:sym typeface="Calibri"/>
              </a:defRPr>
            </a:lvl3pPr>
            <a:lvl4pPr indent="-425450" lvl="3" marL="18288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4pPr>
            <a:lvl5pPr indent="-425450" lvl="4" marL="22860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76" name="Google Shape;76;p20"/>
          <p:cNvSpPr txBox="1"/>
          <p:nvPr>
            <p:ph idx="3" type="body"/>
          </p:nvPr>
        </p:nvSpPr>
        <p:spPr>
          <a:xfrm>
            <a:off x="-65453" y="6585065"/>
            <a:ext cx="5833200" cy="37308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771BA"/>
              </a:buClr>
              <a:buSzPts val="4600"/>
              <a:buFont typeface="Arial"/>
              <a:buChar char="•"/>
              <a:defRPr b="0" i="0" sz="4600" u="none" cap="none" strike="noStrike">
                <a:solidFill>
                  <a:srgbClr val="0771BA"/>
                </a:solidFill>
                <a:latin typeface="Calibri"/>
                <a:ea typeface="Calibri"/>
                <a:cs typeface="Calibri"/>
                <a:sym typeface="Calibri"/>
              </a:defRPr>
            </a:lvl1pPr>
            <a:lvl2pPr indent="-482600" lvl="1" marL="914400" marR="0" rtl="0" algn="l">
              <a:lnSpc>
                <a:spcPct val="90000"/>
              </a:lnSpc>
              <a:spcBef>
                <a:spcPts val="900"/>
              </a:spcBef>
              <a:spcAft>
                <a:spcPts val="0"/>
              </a:spcAft>
              <a:buClr>
                <a:srgbClr val="0771BA"/>
              </a:buClr>
              <a:buSzPts val="4000"/>
              <a:buFont typeface="Arial"/>
              <a:buChar char="•"/>
              <a:defRPr b="0" i="0" sz="4000" u="none" cap="none" strike="noStrike">
                <a:solidFill>
                  <a:srgbClr val="0771BA"/>
                </a:solidFill>
                <a:latin typeface="Calibri"/>
                <a:ea typeface="Calibri"/>
                <a:cs typeface="Calibri"/>
                <a:sym typeface="Calibri"/>
              </a:defRPr>
            </a:lvl2pPr>
            <a:lvl3pPr indent="-438150" lvl="2" marL="1371600" marR="0" rtl="0" algn="l">
              <a:lnSpc>
                <a:spcPct val="90000"/>
              </a:lnSpc>
              <a:spcBef>
                <a:spcPts val="900"/>
              </a:spcBef>
              <a:spcAft>
                <a:spcPts val="0"/>
              </a:spcAft>
              <a:buClr>
                <a:srgbClr val="0771BA"/>
              </a:buClr>
              <a:buSzPts val="3300"/>
              <a:buFont typeface="Arial"/>
              <a:buChar char="•"/>
              <a:defRPr b="0" i="0" sz="3300" u="none" cap="none" strike="noStrike">
                <a:solidFill>
                  <a:srgbClr val="0771BA"/>
                </a:solidFill>
                <a:latin typeface="Calibri"/>
                <a:ea typeface="Calibri"/>
                <a:cs typeface="Calibri"/>
                <a:sym typeface="Calibri"/>
              </a:defRPr>
            </a:lvl3pPr>
            <a:lvl4pPr indent="-425450" lvl="3" marL="18288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4pPr>
            <a:lvl5pPr indent="-425450" lvl="4" marL="22860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77" name="Google Shape;77;p20"/>
          <p:cNvSpPr txBox="1"/>
          <p:nvPr>
            <p:ph idx="4" type="body"/>
          </p:nvPr>
        </p:nvSpPr>
        <p:spPr>
          <a:xfrm>
            <a:off x="6252224" y="3207438"/>
            <a:ext cx="13426200" cy="68520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06FB6"/>
              </a:buClr>
              <a:buSzPts val="4600"/>
              <a:buFont typeface="Arial"/>
              <a:buChar char="•"/>
              <a:defRPr b="0" i="0" sz="4600" u="none" cap="none" strike="noStrike">
                <a:solidFill>
                  <a:srgbClr val="006FB6"/>
                </a:solidFill>
                <a:latin typeface="Calibri"/>
                <a:ea typeface="Calibri"/>
                <a:cs typeface="Calibri"/>
                <a:sym typeface="Calibri"/>
              </a:defRPr>
            </a:lvl1pPr>
            <a:lvl2pPr indent="-482600" lvl="1" marL="914400" marR="0" rtl="0" algn="l">
              <a:lnSpc>
                <a:spcPct val="90000"/>
              </a:lnSpc>
              <a:spcBef>
                <a:spcPts val="900"/>
              </a:spcBef>
              <a:spcAft>
                <a:spcPts val="0"/>
              </a:spcAft>
              <a:buClr>
                <a:srgbClr val="006FB6"/>
              </a:buClr>
              <a:buSzPts val="4000"/>
              <a:buFont typeface="Arial"/>
              <a:buChar char="•"/>
              <a:defRPr b="0" i="0" sz="4000" u="none" cap="none" strike="noStrike">
                <a:solidFill>
                  <a:srgbClr val="006FB6"/>
                </a:solidFill>
                <a:latin typeface="Calibri"/>
                <a:ea typeface="Calibri"/>
                <a:cs typeface="Calibri"/>
                <a:sym typeface="Calibri"/>
              </a:defRPr>
            </a:lvl2pPr>
            <a:lvl3pPr indent="-438150" lvl="2" marL="1371600" marR="0" rtl="0" algn="l">
              <a:lnSpc>
                <a:spcPct val="90000"/>
              </a:lnSpc>
              <a:spcBef>
                <a:spcPts val="900"/>
              </a:spcBef>
              <a:spcAft>
                <a:spcPts val="0"/>
              </a:spcAft>
              <a:buClr>
                <a:srgbClr val="006FB6"/>
              </a:buClr>
              <a:buSzPts val="3300"/>
              <a:buFont typeface="Arial"/>
              <a:buChar char="•"/>
              <a:defRPr b="0" i="0" sz="3300" u="none" cap="none" strike="noStrike">
                <a:solidFill>
                  <a:srgbClr val="006FB6"/>
                </a:solidFill>
                <a:latin typeface="Calibri"/>
                <a:ea typeface="Calibri"/>
                <a:cs typeface="Calibri"/>
                <a:sym typeface="Calibri"/>
              </a:defRPr>
            </a:lvl3pPr>
            <a:lvl4pPr indent="-425450" lvl="3" marL="1828800" marR="0" rtl="0" algn="l">
              <a:lnSpc>
                <a:spcPct val="90000"/>
              </a:lnSpc>
              <a:spcBef>
                <a:spcPts val="900"/>
              </a:spcBef>
              <a:spcAft>
                <a:spcPts val="0"/>
              </a:spcAft>
              <a:buClr>
                <a:srgbClr val="006FB6"/>
              </a:buClr>
              <a:buSzPts val="3100"/>
              <a:buFont typeface="Arial"/>
              <a:buChar char="•"/>
              <a:defRPr b="0" i="0" sz="3100" u="none" cap="none" strike="noStrike">
                <a:solidFill>
                  <a:srgbClr val="006FB6"/>
                </a:solidFill>
                <a:latin typeface="Calibri"/>
                <a:ea typeface="Calibri"/>
                <a:cs typeface="Calibri"/>
                <a:sym typeface="Calibri"/>
              </a:defRPr>
            </a:lvl4pPr>
            <a:lvl5pPr indent="-425450" lvl="4" marL="2286000" marR="0" rtl="0" algn="l">
              <a:lnSpc>
                <a:spcPct val="90000"/>
              </a:lnSpc>
              <a:spcBef>
                <a:spcPts val="900"/>
              </a:spcBef>
              <a:spcAft>
                <a:spcPts val="0"/>
              </a:spcAft>
              <a:buClr>
                <a:srgbClr val="006FB6"/>
              </a:buClr>
              <a:buSzPts val="3100"/>
              <a:buFont typeface="Arial"/>
              <a:buChar char="•"/>
              <a:defRPr b="0" i="0" sz="3100" u="none" cap="none" strike="noStrike">
                <a:solidFill>
                  <a:srgbClr val="006FB6"/>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Custom Layout">
  <p:cSld name="5_Custom Layout">
    <p:spTree>
      <p:nvGrpSpPr>
        <p:cNvPr id="78" name="Shape 78"/>
        <p:cNvGrpSpPr/>
        <p:nvPr/>
      </p:nvGrpSpPr>
      <p:grpSpPr>
        <a:xfrm>
          <a:off x="0" y="0"/>
          <a:ext cx="0" cy="0"/>
          <a:chOff x="0" y="0"/>
          <a:chExt cx="0" cy="0"/>
        </a:xfrm>
      </p:grpSpPr>
      <p:sp>
        <p:nvSpPr>
          <p:cNvPr id="79" name="Google Shape;79;p21"/>
          <p:cNvSpPr txBox="1"/>
          <p:nvPr>
            <p:ph idx="1" type="body"/>
          </p:nvPr>
        </p:nvSpPr>
        <p:spPr>
          <a:xfrm>
            <a:off x="669035" y="2165526"/>
            <a:ext cx="6264600" cy="5340000"/>
          </a:xfrm>
          <a:prstGeom prst="rect">
            <a:avLst/>
          </a:prstGeom>
          <a:noFill/>
          <a:ln>
            <a:noFill/>
          </a:ln>
        </p:spPr>
        <p:txBody>
          <a:bodyPr anchorCtr="0" anchor="t" bIns="75375" lIns="150800" spcFirstLastPara="1" rIns="150800" wrap="square" tIns="75375">
            <a:noAutofit/>
          </a:bodyPr>
          <a:lstStyle>
            <a:lvl1pPr indent="-603250" lvl="0" marL="457200" marR="0" rtl="0" algn="l">
              <a:lnSpc>
                <a:spcPct val="90000"/>
              </a:lnSpc>
              <a:spcBef>
                <a:spcPts val="1800"/>
              </a:spcBef>
              <a:spcAft>
                <a:spcPts val="0"/>
              </a:spcAft>
              <a:buClr>
                <a:srgbClr val="006FB6"/>
              </a:buClr>
              <a:buSzPts val="5900"/>
              <a:buFont typeface="Arial"/>
              <a:buChar char="•"/>
              <a:defRPr b="0" i="0" sz="5900" u="none" cap="none" strike="noStrike">
                <a:solidFill>
                  <a:srgbClr val="006FB6"/>
                </a:solidFill>
                <a:latin typeface="Short Stack"/>
                <a:ea typeface="Short Stack"/>
                <a:cs typeface="Short Stack"/>
                <a:sym typeface="Short Stack"/>
              </a:defRPr>
            </a:lvl1pPr>
            <a:lvl2pPr indent="-565150" lvl="1" marL="914400" marR="0" rtl="0" algn="l">
              <a:lnSpc>
                <a:spcPct val="90000"/>
              </a:lnSpc>
              <a:spcBef>
                <a:spcPts val="900"/>
              </a:spcBef>
              <a:spcAft>
                <a:spcPts val="0"/>
              </a:spcAft>
              <a:buClr>
                <a:srgbClr val="006FB6"/>
              </a:buClr>
              <a:buSzPts val="5300"/>
              <a:buFont typeface="Arial"/>
              <a:buChar char="•"/>
              <a:defRPr b="0" i="0" sz="5300" u="none" cap="none" strike="noStrike">
                <a:solidFill>
                  <a:srgbClr val="006FB6"/>
                </a:solidFill>
                <a:latin typeface="Short Stack"/>
                <a:ea typeface="Short Stack"/>
                <a:cs typeface="Short Stack"/>
                <a:sym typeface="Short Stack"/>
              </a:defRPr>
            </a:lvl2pPr>
            <a:lvl3pPr indent="-520700" lvl="2" marL="1371600" marR="0" rtl="0" algn="l">
              <a:lnSpc>
                <a:spcPct val="90000"/>
              </a:lnSpc>
              <a:spcBef>
                <a:spcPts val="900"/>
              </a:spcBef>
              <a:spcAft>
                <a:spcPts val="0"/>
              </a:spcAft>
              <a:buClr>
                <a:srgbClr val="006FB6"/>
              </a:buClr>
              <a:buSzPts val="4600"/>
              <a:buFont typeface="Arial"/>
              <a:buChar char="•"/>
              <a:defRPr b="0" i="0" sz="4600" u="none" cap="none" strike="noStrike">
                <a:solidFill>
                  <a:srgbClr val="006FB6"/>
                </a:solidFill>
                <a:latin typeface="Short Stack"/>
                <a:ea typeface="Short Stack"/>
                <a:cs typeface="Short Stack"/>
                <a:sym typeface="Short Stack"/>
              </a:defRPr>
            </a:lvl3pPr>
            <a:lvl4pPr indent="-482600" lvl="3" marL="1828800" marR="0" rtl="0" algn="l">
              <a:lnSpc>
                <a:spcPct val="90000"/>
              </a:lnSpc>
              <a:spcBef>
                <a:spcPts val="900"/>
              </a:spcBef>
              <a:spcAft>
                <a:spcPts val="0"/>
              </a:spcAft>
              <a:buClr>
                <a:srgbClr val="006FB6"/>
              </a:buClr>
              <a:buSzPts val="4000"/>
              <a:buFont typeface="Arial"/>
              <a:buChar char="•"/>
              <a:defRPr b="0" i="0" sz="4000" u="none" cap="none" strike="noStrike">
                <a:solidFill>
                  <a:srgbClr val="006FB6"/>
                </a:solidFill>
                <a:latin typeface="Short Stack"/>
                <a:ea typeface="Short Stack"/>
                <a:cs typeface="Short Stack"/>
                <a:sym typeface="Short Stack"/>
              </a:defRPr>
            </a:lvl4pPr>
            <a:lvl5pPr indent="-438150" lvl="4" marL="2286000" marR="0" rtl="0" algn="l">
              <a:lnSpc>
                <a:spcPct val="90000"/>
              </a:lnSpc>
              <a:spcBef>
                <a:spcPts val="900"/>
              </a:spcBef>
              <a:spcAft>
                <a:spcPts val="0"/>
              </a:spcAft>
              <a:buClr>
                <a:srgbClr val="006FB6"/>
              </a:buClr>
              <a:buSzPts val="3300"/>
              <a:buFont typeface="Arial"/>
              <a:buChar char="•"/>
              <a:defRPr b="0" i="0" sz="3300" u="none" cap="none" strike="noStrike">
                <a:solidFill>
                  <a:srgbClr val="006FB6"/>
                </a:solidFill>
                <a:latin typeface="Short Stack"/>
                <a:ea typeface="Short Stack"/>
                <a:cs typeface="Short Stack"/>
                <a:sym typeface="Short Stack"/>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80" name="Google Shape;80;p21"/>
          <p:cNvSpPr txBox="1"/>
          <p:nvPr>
            <p:ph idx="2" type="body"/>
          </p:nvPr>
        </p:nvSpPr>
        <p:spPr>
          <a:xfrm>
            <a:off x="634211" y="7505157"/>
            <a:ext cx="6249900" cy="2906100"/>
          </a:xfrm>
          <a:prstGeom prst="rect">
            <a:avLst/>
          </a:prstGeom>
          <a:noFill/>
          <a:ln>
            <a:noFill/>
          </a:ln>
        </p:spPr>
        <p:txBody>
          <a:bodyPr anchorCtr="0" anchor="ctr" bIns="75375" lIns="150800" spcFirstLastPara="1" rIns="150800" wrap="square" tIns="75375">
            <a:noAutofit/>
          </a:bodyPr>
          <a:lstStyle>
            <a:lvl1pPr indent="-228600" lvl="0" marL="457200" marR="0" rtl="0" algn="l">
              <a:lnSpc>
                <a:spcPct val="90000"/>
              </a:lnSpc>
              <a:spcBef>
                <a:spcPts val="1800"/>
              </a:spcBef>
              <a:spcAft>
                <a:spcPts val="0"/>
              </a:spcAft>
              <a:buClr>
                <a:srgbClr val="006FB6"/>
              </a:buClr>
              <a:buSzPts val="5100"/>
              <a:buFont typeface="Arial"/>
              <a:buNone/>
              <a:defRPr b="0" i="0" sz="5100" u="none" cap="none" strike="noStrike">
                <a:solidFill>
                  <a:srgbClr val="006FB6"/>
                </a:solidFill>
                <a:latin typeface="Short Stack"/>
                <a:ea typeface="Short Stack"/>
                <a:cs typeface="Short Stack"/>
                <a:sym typeface="Short Stack"/>
              </a:defRPr>
            </a:lvl1pPr>
            <a:lvl2pPr indent="-552450" lvl="1" marL="9144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2pPr>
            <a:lvl3pPr indent="-552450" lvl="2" marL="13716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3pPr>
            <a:lvl4pPr indent="-552450" lvl="3" marL="18288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4pPr>
            <a:lvl5pPr indent="-552450" lvl="4" marL="22860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81" name="Google Shape;81;p21"/>
          <p:cNvSpPr txBox="1"/>
          <p:nvPr>
            <p:ph idx="3" type="body"/>
          </p:nvPr>
        </p:nvSpPr>
        <p:spPr>
          <a:xfrm>
            <a:off x="7009629" y="2165526"/>
            <a:ext cx="6264600" cy="5340000"/>
          </a:xfrm>
          <a:prstGeom prst="rect">
            <a:avLst/>
          </a:prstGeom>
          <a:noFill/>
          <a:ln>
            <a:noFill/>
          </a:ln>
        </p:spPr>
        <p:txBody>
          <a:bodyPr anchorCtr="0" anchor="t" bIns="75375" lIns="150800" spcFirstLastPara="1" rIns="150800" wrap="square" tIns="75375">
            <a:noAutofit/>
          </a:bodyPr>
          <a:lstStyle>
            <a:lvl1pPr indent="-603250" lvl="0" marL="457200" marR="0" rtl="0" algn="l">
              <a:lnSpc>
                <a:spcPct val="90000"/>
              </a:lnSpc>
              <a:spcBef>
                <a:spcPts val="1800"/>
              </a:spcBef>
              <a:spcAft>
                <a:spcPts val="0"/>
              </a:spcAft>
              <a:buClr>
                <a:srgbClr val="006FB6"/>
              </a:buClr>
              <a:buSzPts val="5900"/>
              <a:buFont typeface="Arial"/>
              <a:buChar char="•"/>
              <a:defRPr b="0" i="0" sz="5900" u="none" cap="none" strike="noStrike">
                <a:solidFill>
                  <a:srgbClr val="006FB6"/>
                </a:solidFill>
                <a:latin typeface="Short Stack"/>
                <a:ea typeface="Short Stack"/>
                <a:cs typeface="Short Stack"/>
                <a:sym typeface="Short Stack"/>
              </a:defRPr>
            </a:lvl1pPr>
            <a:lvl2pPr indent="-565150" lvl="1" marL="914400" marR="0" rtl="0" algn="l">
              <a:lnSpc>
                <a:spcPct val="90000"/>
              </a:lnSpc>
              <a:spcBef>
                <a:spcPts val="900"/>
              </a:spcBef>
              <a:spcAft>
                <a:spcPts val="0"/>
              </a:spcAft>
              <a:buClr>
                <a:srgbClr val="006FB6"/>
              </a:buClr>
              <a:buSzPts val="5300"/>
              <a:buFont typeface="Arial"/>
              <a:buChar char="•"/>
              <a:defRPr b="0" i="0" sz="5300" u="none" cap="none" strike="noStrike">
                <a:solidFill>
                  <a:srgbClr val="006FB6"/>
                </a:solidFill>
                <a:latin typeface="Short Stack"/>
                <a:ea typeface="Short Stack"/>
                <a:cs typeface="Short Stack"/>
                <a:sym typeface="Short Stack"/>
              </a:defRPr>
            </a:lvl2pPr>
            <a:lvl3pPr indent="-520700" lvl="2" marL="1371600" marR="0" rtl="0" algn="l">
              <a:lnSpc>
                <a:spcPct val="90000"/>
              </a:lnSpc>
              <a:spcBef>
                <a:spcPts val="900"/>
              </a:spcBef>
              <a:spcAft>
                <a:spcPts val="0"/>
              </a:spcAft>
              <a:buClr>
                <a:srgbClr val="006FB6"/>
              </a:buClr>
              <a:buSzPts val="4600"/>
              <a:buFont typeface="Arial"/>
              <a:buChar char="•"/>
              <a:defRPr b="0" i="0" sz="4600" u="none" cap="none" strike="noStrike">
                <a:solidFill>
                  <a:srgbClr val="006FB6"/>
                </a:solidFill>
                <a:latin typeface="Short Stack"/>
                <a:ea typeface="Short Stack"/>
                <a:cs typeface="Short Stack"/>
                <a:sym typeface="Short Stack"/>
              </a:defRPr>
            </a:lvl3pPr>
            <a:lvl4pPr indent="-482600" lvl="3" marL="1828800" marR="0" rtl="0" algn="l">
              <a:lnSpc>
                <a:spcPct val="90000"/>
              </a:lnSpc>
              <a:spcBef>
                <a:spcPts val="900"/>
              </a:spcBef>
              <a:spcAft>
                <a:spcPts val="0"/>
              </a:spcAft>
              <a:buClr>
                <a:srgbClr val="006FB6"/>
              </a:buClr>
              <a:buSzPts val="4000"/>
              <a:buFont typeface="Arial"/>
              <a:buChar char="•"/>
              <a:defRPr b="0" i="0" sz="4000" u="none" cap="none" strike="noStrike">
                <a:solidFill>
                  <a:srgbClr val="006FB6"/>
                </a:solidFill>
                <a:latin typeface="Short Stack"/>
                <a:ea typeface="Short Stack"/>
                <a:cs typeface="Short Stack"/>
                <a:sym typeface="Short Stack"/>
              </a:defRPr>
            </a:lvl4pPr>
            <a:lvl5pPr indent="-438150" lvl="4" marL="2286000" marR="0" rtl="0" algn="l">
              <a:lnSpc>
                <a:spcPct val="90000"/>
              </a:lnSpc>
              <a:spcBef>
                <a:spcPts val="900"/>
              </a:spcBef>
              <a:spcAft>
                <a:spcPts val="0"/>
              </a:spcAft>
              <a:buClr>
                <a:srgbClr val="006FB6"/>
              </a:buClr>
              <a:buSzPts val="3300"/>
              <a:buFont typeface="Arial"/>
              <a:buChar char="•"/>
              <a:defRPr b="0" i="0" sz="3300" u="none" cap="none" strike="noStrike">
                <a:solidFill>
                  <a:srgbClr val="006FB6"/>
                </a:solidFill>
                <a:latin typeface="Short Stack"/>
                <a:ea typeface="Short Stack"/>
                <a:cs typeface="Short Stack"/>
                <a:sym typeface="Short Stack"/>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82" name="Google Shape;82;p21"/>
          <p:cNvSpPr txBox="1"/>
          <p:nvPr>
            <p:ph idx="4" type="body"/>
          </p:nvPr>
        </p:nvSpPr>
        <p:spPr>
          <a:xfrm>
            <a:off x="13350222" y="2165526"/>
            <a:ext cx="6264600" cy="5340000"/>
          </a:xfrm>
          <a:prstGeom prst="rect">
            <a:avLst/>
          </a:prstGeom>
          <a:noFill/>
          <a:ln>
            <a:noFill/>
          </a:ln>
        </p:spPr>
        <p:txBody>
          <a:bodyPr anchorCtr="0" anchor="t" bIns="75375" lIns="150800" spcFirstLastPara="1" rIns="150800" wrap="square" tIns="75375">
            <a:noAutofit/>
          </a:bodyPr>
          <a:lstStyle>
            <a:lvl1pPr indent="-603250" lvl="0" marL="457200" marR="0" rtl="0" algn="l">
              <a:lnSpc>
                <a:spcPct val="90000"/>
              </a:lnSpc>
              <a:spcBef>
                <a:spcPts val="1800"/>
              </a:spcBef>
              <a:spcAft>
                <a:spcPts val="0"/>
              </a:spcAft>
              <a:buClr>
                <a:srgbClr val="006FB6"/>
              </a:buClr>
              <a:buSzPts val="5900"/>
              <a:buFont typeface="Arial"/>
              <a:buChar char="•"/>
              <a:defRPr b="0" i="0" sz="5900" u="none" cap="none" strike="noStrike">
                <a:solidFill>
                  <a:srgbClr val="006FB6"/>
                </a:solidFill>
                <a:latin typeface="Short Stack"/>
                <a:ea typeface="Short Stack"/>
                <a:cs typeface="Short Stack"/>
                <a:sym typeface="Short Stack"/>
              </a:defRPr>
            </a:lvl1pPr>
            <a:lvl2pPr indent="-565150" lvl="1" marL="914400" marR="0" rtl="0" algn="l">
              <a:lnSpc>
                <a:spcPct val="90000"/>
              </a:lnSpc>
              <a:spcBef>
                <a:spcPts val="900"/>
              </a:spcBef>
              <a:spcAft>
                <a:spcPts val="0"/>
              </a:spcAft>
              <a:buClr>
                <a:srgbClr val="006FB6"/>
              </a:buClr>
              <a:buSzPts val="5300"/>
              <a:buFont typeface="Arial"/>
              <a:buChar char="•"/>
              <a:defRPr b="0" i="0" sz="5300" u="none" cap="none" strike="noStrike">
                <a:solidFill>
                  <a:srgbClr val="006FB6"/>
                </a:solidFill>
                <a:latin typeface="Short Stack"/>
                <a:ea typeface="Short Stack"/>
                <a:cs typeface="Short Stack"/>
                <a:sym typeface="Short Stack"/>
              </a:defRPr>
            </a:lvl2pPr>
            <a:lvl3pPr indent="-520700" lvl="2" marL="1371600" marR="0" rtl="0" algn="l">
              <a:lnSpc>
                <a:spcPct val="90000"/>
              </a:lnSpc>
              <a:spcBef>
                <a:spcPts val="900"/>
              </a:spcBef>
              <a:spcAft>
                <a:spcPts val="0"/>
              </a:spcAft>
              <a:buClr>
                <a:srgbClr val="006FB6"/>
              </a:buClr>
              <a:buSzPts val="4600"/>
              <a:buFont typeface="Arial"/>
              <a:buChar char="•"/>
              <a:defRPr b="0" i="0" sz="4600" u="none" cap="none" strike="noStrike">
                <a:solidFill>
                  <a:srgbClr val="006FB6"/>
                </a:solidFill>
                <a:latin typeface="Short Stack"/>
                <a:ea typeface="Short Stack"/>
                <a:cs typeface="Short Stack"/>
                <a:sym typeface="Short Stack"/>
              </a:defRPr>
            </a:lvl3pPr>
            <a:lvl4pPr indent="-482600" lvl="3" marL="1828800" marR="0" rtl="0" algn="l">
              <a:lnSpc>
                <a:spcPct val="90000"/>
              </a:lnSpc>
              <a:spcBef>
                <a:spcPts val="900"/>
              </a:spcBef>
              <a:spcAft>
                <a:spcPts val="0"/>
              </a:spcAft>
              <a:buClr>
                <a:srgbClr val="006FB6"/>
              </a:buClr>
              <a:buSzPts val="4000"/>
              <a:buFont typeface="Arial"/>
              <a:buChar char="•"/>
              <a:defRPr b="0" i="0" sz="4000" u="none" cap="none" strike="noStrike">
                <a:solidFill>
                  <a:srgbClr val="006FB6"/>
                </a:solidFill>
                <a:latin typeface="Short Stack"/>
                <a:ea typeface="Short Stack"/>
                <a:cs typeface="Short Stack"/>
                <a:sym typeface="Short Stack"/>
              </a:defRPr>
            </a:lvl4pPr>
            <a:lvl5pPr indent="-438150" lvl="4" marL="2286000" marR="0" rtl="0" algn="l">
              <a:lnSpc>
                <a:spcPct val="90000"/>
              </a:lnSpc>
              <a:spcBef>
                <a:spcPts val="900"/>
              </a:spcBef>
              <a:spcAft>
                <a:spcPts val="0"/>
              </a:spcAft>
              <a:buClr>
                <a:srgbClr val="006FB6"/>
              </a:buClr>
              <a:buSzPts val="3300"/>
              <a:buFont typeface="Arial"/>
              <a:buChar char="•"/>
              <a:defRPr b="0" i="0" sz="3300" u="none" cap="none" strike="noStrike">
                <a:solidFill>
                  <a:srgbClr val="006FB6"/>
                </a:solidFill>
                <a:latin typeface="Short Stack"/>
                <a:ea typeface="Short Stack"/>
                <a:cs typeface="Short Stack"/>
                <a:sym typeface="Short Stack"/>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83" name="Google Shape;83;p21"/>
          <p:cNvSpPr txBox="1"/>
          <p:nvPr>
            <p:ph idx="5" type="body"/>
          </p:nvPr>
        </p:nvSpPr>
        <p:spPr>
          <a:xfrm>
            <a:off x="6989172" y="7505157"/>
            <a:ext cx="6249900" cy="2906100"/>
          </a:xfrm>
          <a:prstGeom prst="rect">
            <a:avLst/>
          </a:prstGeom>
          <a:noFill/>
          <a:ln>
            <a:noFill/>
          </a:ln>
        </p:spPr>
        <p:txBody>
          <a:bodyPr anchorCtr="0" anchor="ctr" bIns="75375" lIns="150800" spcFirstLastPara="1" rIns="150800" wrap="square" tIns="75375">
            <a:noAutofit/>
          </a:bodyPr>
          <a:lstStyle>
            <a:lvl1pPr indent="-228600" lvl="0" marL="457200" marR="0" rtl="0" algn="l">
              <a:lnSpc>
                <a:spcPct val="90000"/>
              </a:lnSpc>
              <a:spcBef>
                <a:spcPts val="1800"/>
              </a:spcBef>
              <a:spcAft>
                <a:spcPts val="0"/>
              </a:spcAft>
              <a:buClr>
                <a:srgbClr val="006FB6"/>
              </a:buClr>
              <a:buSzPts val="5100"/>
              <a:buFont typeface="Arial"/>
              <a:buNone/>
              <a:defRPr b="0" i="0" sz="5100" u="none" cap="none" strike="noStrike">
                <a:solidFill>
                  <a:srgbClr val="006FB6"/>
                </a:solidFill>
                <a:latin typeface="Short Stack"/>
                <a:ea typeface="Short Stack"/>
                <a:cs typeface="Short Stack"/>
                <a:sym typeface="Short Stack"/>
              </a:defRPr>
            </a:lvl1pPr>
            <a:lvl2pPr indent="-552450" lvl="1" marL="9144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2pPr>
            <a:lvl3pPr indent="-552450" lvl="2" marL="13716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3pPr>
            <a:lvl4pPr indent="-552450" lvl="3" marL="18288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4pPr>
            <a:lvl5pPr indent="-552450" lvl="4" marL="22860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84" name="Google Shape;84;p21"/>
          <p:cNvSpPr txBox="1"/>
          <p:nvPr>
            <p:ph idx="6" type="body"/>
          </p:nvPr>
        </p:nvSpPr>
        <p:spPr>
          <a:xfrm>
            <a:off x="13322583" y="7505157"/>
            <a:ext cx="6249900" cy="2906100"/>
          </a:xfrm>
          <a:prstGeom prst="rect">
            <a:avLst/>
          </a:prstGeom>
          <a:noFill/>
          <a:ln>
            <a:noFill/>
          </a:ln>
        </p:spPr>
        <p:txBody>
          <a:bodyPr anchorCtr="0" anchor="ctr" bIns="75375" lIns="150800" spcFirstLastPara="1" rIns="150800" wrap="square" tIns="75375">
            <a:noAutofit/>
          </a:bodyPr>
          <a:lstStyle>
            <a:lvl1pPr indent="-228600" lvl="0" marL="457200" marR="0" rtl="0" algn="l">
              <a:lnSpc>
                <a:spcPct val="90000"/>
              </a:lnSpc>
              <a:spcBef>
                <a:spcPts val="1800"/>
              </a:spcBef>
              <a:spcAft>
                <a:spcPts val="0"/>
              </a:spcAft>
              <a:buClr>
                <a:srgbClr val="006FB6"/>
              </a:buClr>
              <a:buSzPts val="5100"/>
              <a:buFont typeface="Arial"/>
              <a:buNone/>
              <a:defRPr b="0" i="0" sz="5100" u="none" cap="none" strike="noStrike">
                <a:solidFill>
                  <a:srgbClr val="006FB6"/>
                </a:solidFill>
                <a:latin typeface="Short Stack"/>
                <a:ea typeface="Short Stack"/>
                <a:cs typeface="Short Stack"/>
                <a:sym typeface="Short Stack"/>
              </a:defRPr>
            </a:lvl1pPr>
            <a:lvl2pPr indent="-552450" lvl="1" marL="9144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2pPr>
            <a:lvl3pPr indent="-552450" lvl="2" marL="13716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3pPr>
            <a:lvl4pPr indent="-552450" lvl="3" marL="18288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4pPr>
            <a:lvl5pPr indent="-552450" lvl="4" marL="22860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p:cSld name="1_Blank">
    <p:spTree>
      <p:nvGrpSpPr>
        <p:cNvPr id="85" name="Shape 85"/>
        <p:cNvGrpSpPr/>
        <p:nvPr/>
      </p:nvGrpSpPr>
      <p:grpSpPr>
        <a:xfrm>
          <a:off x="0" y="0"/>
          <a:ext cx="0" cy="0"/>
          <a:chOff x="0" y="0"/>
          <a:chExt cx="0" cy="0"/>
        </a:xfrm>
      </p:grpSpPr>
      <p:sp>
        <p:nvSpPr>
          <p:cNvPr id="86" name="Google Shape;86;p22"/>
          <p:cNvSpPr txBox="1"/>
          <p:nvPr>
            <p:ph type="title"/>
          </p:nvPr>
        </p:nvSpPr>
        <p:spPr>
          <a:xfrm>
            <a:off x="5832872" y="0"/>
            <a:ext cx="9373800" cy="2601300"/>
          </a:xfrm>
          <a:prstGeom prst="rect">
            <a:avLst/>
          </a:prstGeom>
          <a:noFill/>
          <a:ln>
            <a:noFill/>
          </a:ln>
        </p:spPr>
        <p:txBody>
          <a:bodyPr anchorCtr="0" anchor="ctr" bIns="75375" lIns="452400" spcFirstLastPara="1" rIns="150800" wrap="square" tIns="75375">
            <a:noAutofit/>
          </a:bodyPr>
          <a:lstStyle>
            <a:lvl1pPr lvl="0" marR="0" rtl="0" algn="l">
              <a:lnSpc>
                <a:spcPct val="90000"/>
              </a:lnSpc>
              <a:spcBef>
                <a:spcPts val="0"/>
              </a:spcBef>
              <a:spcAft>
                <a:spcPts val="0"/>
              </a:spcAft>
              <a:buClr>
                <a:srgbClr val="0771BA"/>
              </a:buClr>
              <a:buSzPts val="31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1">
  <p:cSld name="1_Blank_1">
    <p:spTree>
      <p:nvGrpSpPr>
        <p:cNvPr id="11" name="Shape 11"/>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1">
  <p:cSld name="2_Title Slide_1">
    <p:spTree>
      <p:nvGrpSpPr>
        <p:cNvPr id="12" name="Shape 12"/>
        <p:cNvGrpSpPr/>
        <p:nvPr/>
      </p:nvGrpSpPr>
      <p:grpSpPr>
        <a:xfrm>
          <a:off x="0" y="0"/>
          <a:ext cx="0" cy="0"/>
          <a:chOff x="0" y="0"/>
          <a:chExt cx="0" cy="0"/>
        </a:xfrm>
      </p:grpSpPr>
      <p:sp>
        <p:nvSpPr>
          <p:cNvPr id="13" name="Google Shape;13;p4"/>
          <p:cNvSpPr txBox="1"/>
          <p:nvPr>
            <p:ph type="title"/>
          </p:nvPr>
        </p:nvSpPr>
        <p:spPr>
          <a:xfrm>
            <a:off x="5832872" y="0"/>
            <a:ext cx="9373800" cy="2601300"/>
          </a:xfrm>
          <a:prstGeom prst="rect">
            <a:avLst/>
          </a:prstGeom>
          <a:noFill/>
          <a:ln>
            <a:noFill/>
          </a:ln>
        </p:spPr>
        <p:txBody>
          <a:bodyPr anchorCtr="0" anchor="ctr" bIns="75375" lIns="452400" spcFirstLastPara="1" rIns="150800" wrap="square" tIns="75375">
            <a:noAutofit/>
          </a:bodyPr>
          <a:lstStyle>
            <a:lvl1pPr lvl="0" marR="0" rtl="0" algn="l">
              <a:lnSpc>
                <a:spcPct val="90000"/>
              </a:lnSpc>
              <a:spcBef>
                <a:spcPts val="0"/>
              </a:spcBef>
              <a:spcAft>
                <a:spcPts val="0"/>
              </a:spcAft>
              <a:buClr>
                <a:srgbClr val="0771BA"/>
              </a:buClr>
              <a:buSzPts val="31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9pPr>
          </a:lstStyle>
          <a:p/>
        </p:txBody>
      </p:sp>
      <p:sp>
        <p:nvSpPr>
          <p:cNvPr id="14" name="Google Shape;14;p4"/>
          <p:cNvSpPr txBox="1"/>
          <p:nvPr>
            <p:ph idx="1" type="body"/>
          </p:nvPr>
        </p:nvSpPr>
        <p:spPr>
          <a:xfrm>
            <a:off x="0" y="375203"/>
            <a:ext cx="5767800" cy="9057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771BA"/>
              </a:buClr>
              <a:buSzPts val="4600"/>
              <a:buFont typeface="Arial"/>
              <a:buChar char="•"/>
              <a:defRPr b="1" i="0" sz="4600" u="none" cap="none" strike="noStrike">
                <a:solidFill>
                  <a:srgbClr val="0771BA"/>
                </a:solidFill>
                <a:latin typeface="Calibri"/>
                <a:ea typeface="Calibri"/>
                <a:cs typeface="Calibri"/>
                <a:sym typeface="Calibri"/>
              </a:defRPr>
            </a:lvl1pPr>
            <a:lvl2pPr indent="-482600" lvl="1" marL="914400" marR="0" rtl="0" algn="l">
              <a:lnSpc>
                <a:spcPct val="90000"/>
              </a:lnSpc>
              <a:spcBef>
                <a:spcPts val="9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2pPr>
            <a:lvl3pPr indent="-438150" lvl="2" marL="1371600" marR="0" rtl="0" algn="l">
              <a:lnSpc>
                <a:spcPct val="90000"/>
              </a:lnSpc>
              <a:spcBef>
                <a:spcPts val="900"/>
              </a:spcBef>
              <a:spcAft>
                <a:spcPts val="0"/>
              </a:spcAft>
              <a:buClr>
                <a:schemeClr val="dk1"/>
              </a:buClr>
              <a:buSzPts val="3300"/>
              <a:buFont typeface="Arial"/>
              <a:buChar char="•"/>
              <a:defRPr b="0" i="0" sz="3300" u="none" cap="none" strike="noStrike">
                <a:solidFill>
                  <a:schemeClr val="dk1"/>
                </a:solidFill>
                <a:latin typeface="Calibri"/>
                <a:ea typeface="Calibri"/>
                <a:cs typeface="Calibri"/>
                <a:sym typeface="Calibri"/>
              </a:defRPr>
            </a:lvl3pPr>
            <a:lvl4pPr indent="-425450" lvl="3" marL="1828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4pPr>
            <a:lvl5pPr indent="-425450" lvl="4" marL="22860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15" name="Google Shape;15;p4"/>
          <p:cNvSpPr txBox="1"/>
          <p:nvPr>
            <p:ph idx="2" type="body"/>
          </p:nvPr>
        </p:nvSpPr>
        <p:spPr>
          <a:xfrm>
            <a:off x="0" y="2602606"/>
            <a:ext cx="5833200" cy="37308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771BA"/>
              </a:buClr>
              <a:buSzPts val="4600"/>
              <a:buFont typeface="Arial"/>
              <a:buChar char="•"/>
              <a:defRPr b="0" i="0" sz="4600" u="none" cap="none" strike="noStrike">
                <a:solidFill>
                  <a:srgbClr val="0771BA"/>
                </a:solidFill>
                <a:latin typeface="Calibri"/>
                <a:ea typeface="Calibri"/>
                <a:cs typeface="Calibri"/>
                <a:sym typeface="Calibri"/>
              </a:defRPr>
            </a:lvl1pPr>
            <a:lvl2pPr indent="-482600" lvl="1" marL="914400" marR="0" rtl="0" algn="l">
              <a:lnSpc>
                <a:spcPct val="90000"/>
              </a:lnSpc>
              <a:spcBef>
                <a:spcPts val="900"/>
              </a:spcBef>
              <a:spcAft>
                <a:spcPts val="0"/>
              </a:spcAft>
              <a:buClr>
                <a:srgbClr val="0771BA"/>
              </a:buClr>
              <a:buSzPts val="4000"/>
              <a:buFont typeface="Arial"/>
              <a:buChar char="•"/>
              <a:defRPr b="0" i="0" sz="4000" u="none" cap="none" strike="noStrike">
                <a:solidFill>
                  <a:srgbClr val="0771BA"/>
                </a:solidFill>
                <a:latin typeface="Calibri"/>
                <a:ea typeface="Calibri"/>
                <a:cs typeface="Calibri"/>
                <a:sym typeface="Calibri"/>
              </a:defRPr>
            </a:lvl2pPr>
            <a:lvl3pPr indent="-438150" lvl="2" marL="1371600" marR="0" rtl="0" algn="l">
              <a:lnSpc>
                <a:spcPct val="90000"/>
              </a:lnSpc>
              <a:spcBef>
                <a:spcPts val="900"/>
              </a:spcBef>
              <a:spcAft>
                <a:spcPts val="0"/>
              </a:spcAft>
              <a:buClr>
                <a:srgbClr val="0771BA"/>
              </a:buClr>
              <a:buSzPts val="3300"/>
              <a:buFont typeface="Arial"/>
              <a:buChar char="•"/>
              <a:defRPr b="0" i="0" sz="3300" u="none" cap="none" strike="noStrike">
                <a:solidFill>
                  <a:srgbClr val="0771BA"/>
                </a:solidFill>
                <a:latin typeface="Calibri"/>
                <a:ea typeface="Calibri"/>
                <a:cs typeface="Calibri"/>
                <a:sym typeface="Calibri"/>
              </a:defRPr>
            </a:lvl3pPr>
            <a:lvl4pPr indent="-425450" lvl="3" marL="18288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4pPr>
            <a:lvl5pPr indent="-425450" lvl="4" marL="22860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16" name="Google Shape;16;p4"/>
          <p:cNvSpPr txBox="1"/>
          <p:nvPr>
            <p:ph idx="3" type="body"/>
          </p:nvPr>
        </p:nvSpPr>
        <p:spPr>
          <a:xfrm>
            <a:off x="-65453" y="6585065"/>
            <a:ext cx="5833200" cy="37308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771BA"/>
              </a:buClr>
              <a:buSzPts val="4600"/>
              <a:buFont typeface="Arial"/>
              <a:buChar char="•"/>
              <a:defRPr b="0" i="0" sz="4600" u="none" cap="none" strike="noStrike">
                <a:solidFill>
                  <a:srgbClr val="0771BA"/>
                </a:solidFill>
                <a:latin typeface="Calibri"/>
                <a:ea typeface="Calibri"/>
                <a:cs typeface="Calibri"/>
                <a:sym typeface="Calibri"/>
              </a:defRPr>
            </a:lvl1pPr>
            <a:lvl2pPr indent="-482600" lvl="1" marL="914400" marR="0" rtl="0" algn="l">
              <a:lnSpc>
                <a:spcPct val="90000"/>
              </a:lnSpc>
              <a:spcBef>
                <a:spcPts val="900"/>
              </a:spcBef>
              <a:spcAft>
                <a:spcPts val="0"/>
              </a:spcAft>
              <a:buClr>
                <a:srgbClr val="0771BA"/>
              </a:buClr>
              <a:buSzPts val="4000"/>
              <a:buFont typeface="Arial"/>
              <a:buChar char="•"/>
              <a:defRPr b="0" i="0" sz="4000" u="none" cap="none" strike="noStrike">
                <a:solidFill>
                  <a:srgbClr val="0771BA"/>
                </a:solidFill>
                <a:latin typeface="Calibri"/>
                <a:ea typeface="Calibri"/>
                <a:cs typeface="Calibri"/>
                <a:sym typeface="Calibri"/>
              </a:defRPr>
            </a:lvl2pPr>
            <a:lvl3pPr indent="-438150" lvl="2" marL="1371600" marR="0" rtl="0" algn="l">
              <a:lnSpc>
                <a:spcPct val="90000"/>
              </a:lnSpc>
              <a:spcBef>
                <a:spcPts val="900"/>
              </a:spcBef>
              <a:spcAft>
                <a:spcPts val="0"/>
              </a:spcAft>
              <a:buClr>
                <a:srgbClr val="0771BA"/>
              </a:buClr>
              <a:buSzPts val="3300"/>
              <a:buFont typeface="Arial"/>
              <a:buChar char="•"/>
              <a:defRPr b="0" i="0" sz="3300" u="none" cap="none" strike="noStrike">
                <a:solidFill>
                  <a:srgbClr val="0771BA"/>
                </a:solidFill>
                <a:latin typeface="Calibri"/>
                <a:ea typeface="Calibri"/>
                <a:cs typeface="Calibri"/>
                <a:sym typeface="Calibri"/>
              </a:defRPr>
            </a:lvl3pPr>
            <a:lvl4pPr indent="-425450" lvl="3" marL="18288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4pPr>
            <a:lvl5pPr indent="-425450" lvl="4" marL="22860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17" name="Google Shape;17;p4"/>
          <p:cNvSpPr txBox="1"/>
          <p:nvPr>
            <p:ph idx="4" type="body"/>
          </p:nvPr>
        </p:nvSpPr>
        <p:spPr>
          <a:xfrm>
            <a:off x="6252224" y="3207438"/>
            <a:ext cx="13426200" cy="68520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06FB6"/>
              </a:buClr>
              <a:buSzPts val="4600"/>
              <a:buFont typeface="Arial"/>
              <a:buChar char="•"/>
              <a:defRPr b="0" i="0" sz="4600" u="none" cap="none" strike="noStrike">
                <a:solidFill>
                  <a:srgbClr val="006FB6"/>
                </a:solidFill>
                <a:latin typeface="Calibri"/>
                <a:ea typeface="Calibri"/>
                <a:cs typeface="Calibri"/>
                <a:sym typeface="Calibri"/>
              </a:defRPr>
            </a:lvl1pPr>
            <a:lvl2pPr indent="-482600" lvl="1" marL="914400" marR="0" rtl="0" algn="l">
              <a:lnSpc>
                <a:spcPct val="90000"/>
              </a:lnSpc>
              <a:spcBef>
                <a:spcPts val="900"/>
              </a:spcBef>
              <a:spcAft>
                <a:spcPts val="0"/>
              </a:spcAft>
              <a:buClr>
                <a:srgbClr val="006FB6"/>
              </a:buClr>
              <a:buSzPts val="4000"/>
              <a:buFont typeface="Arial"/>
              <a:buChar char="•"/>
              <a:defRPr b="0" i="0" sz="4000" u="none" cap="none" strike="noStrike">
                <a:solidFill>
                  <a:srgbClr val="006FB6"/>
                </a:solidFill>
                <a:latin typeface="Calibri"/>
                <a:ea typeface="Calibri"/>
                <a:cs typeface="Calibri"/>
                <a:sym typeface="Calibri"/>
              </a:defRPr>
            </a:lvl2pPr>
            <a:lvl3pPr indent="-438150" lvl="2" marL="1371600" marR="0" rtl="0" algn="l">
              <a:lnSpc>
                <a:spcPct val="90000"/>
              </a:lnSpc>
              <a:spcBef>
                <a:spcPts val="900"/>
              </a:spcBef>
              <a:spcAft>
                <a:spcPts val="0"/>
              </a:spcAft>
              <a:buClr>
                <a:srgbClr val="006FB6"/>
              </a:buClr>
              <a:buSzPts val="3300"/>
              <a:buFont typeface="Arial"/>
              <a:buChar char="•"/>
              <a:defRPr b="0" i="0" sz="3300" u="none" cap="none" strike="noStrike">
                <a:solidFill>
                  <a:srgbClr val="006FB6"/>
                </a:solidFill>
                <a:latin typeface="Calibri"/>
                <a:ea typeface="Calibri"/>
                <a:cs typeface="Calibri"/>
                <a:sym typeface="Calibri"/>
              </a:defRPr>
            </a:lvl3pPr>
            <a:lvl4pPr indent="-425450" lvl="3" marL="1828800" marR="0" rtl="0" algn="l">
              <a:lnSpc>
                <a:spcPct val="90000"/>
              </a:lnSpc>
              <a:spcBef>
                <a:spcPts val="900"/>
              </a:spcBef>
              <a:spcAft>
                <a:spcPts val="0"/>
              </a:spcAft>
              <a:buClr>
                <a:srgbClr val="006FB6"/>
              </a:buClr>
              <a:buSzPts val="3100"/>
              <a:buFont typeface="Arial"/>
              <a:buChar char="•"/>
              <a:defRPr b="0" i="0" sz="3100" u="none" cap="none" strike="noStrike">
                <a:solidFill>
                  <a:srgbClr val="006FB6"/>
                </a:solidFill>
                <a:latin typeface="Calibri"/>
                <a:ea typeface="Calibri"/>
                <a:cs typeface="Calibri"/>
                <a:sym typeface="Calibri"/>
              </a:defRPr>
            </a:lvl4pPr>
            <a:lvl5pPr indent="-425450" lvl="4" marL="2286000" marR="0" rtl="0" algn="l">
              <a:lnSpc>
                <a:spcPct val="90000"/>
              </a:lnSpc>
              <a:spcBef>
                <a:spcPts val="900"/>
              </a:spcBef>
              <a:spcAft>
                <a:spcPts val="0"/>
              </a:spcAft>
              <a:buClr>
                <a:srgbClr val="006FB6"/>
              </a:buClr>
              <a:buSzPts val="3100"/>
              <a:buFont typeface="Arial"/>
              <a:buChar char="•"/>
              <a:defRPr b="0" i="0" sz="3100" u="none" cap="none" strike="noStrike">
                <a:solidFill>
                  <a:srgbClr val="006FB6"/>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spTree>
      <p:nvGrpSpPr>
        <p:cNvPr id="18" name="Shape 18"/>
        <p:cNvGrpSpPr/>
        <p:nvPr/>
      </p:nvGrpSpPr>
      <p:grpSpPr>
        <a:xfrm>
          <a:off x="0" y="0"/>
          <a:ext cx="0" cy="0"/>
          <a:chOff x="0" y="0"/>
          <a:chExt cx="0" cy="0"/>
        </a:xfrm>
      </p:grpSpPr>
      <p:sp>
        <p:nvSpPr>
          <p:cNvPr id="19" name="Google Shape;19;p5"/>
          <p:cNvSpPr txBox="1"/>
          <p:nvPr>
            <p:ph type="title"/>
          </p:nvPr>
        </p:nvSpPr>
        <p:spPr>
          <a:xfrm>
            <a:off x="5832872" y="0"/>
            <a:ext cx="9373800" cy="2601300"/>
          </a:xfrm>
          <a:prstGeom prst="rect">
            <a:avLst/>
          </a:prstGeom>
          <a:noFill/>
          <a:ln>
            <a:noFill/>
          </a:ln>
        </p:spPr>
        <p:txBody>
          <a:bodyPr anchorCtr="0" anchor="ctr" bIns="75375" lIns="452400" spcFirstLastPara="1" rIns="150800" wrap="square" tIns="75375">
            <a:noAutofit/>
          </a:bodyPr>
          <a:lstStyle>
            <a:lvl1pPr lvl="0" marR="0" rtl="0" algn="l">
              <a:lnSpc>
                <a:spcPct val="90000"/>
              </a:lnSpc>
              <a:spcBef>
                <a:spcPts val="0"/>
              </a:spcBef>
              <a:spcAft>
                <a:spcPts val="0"/>
              </a:spcAft>
              <a:buClr>
                <a:srgbClr val="0771BA"/>
              </a:buClr>
              <a:buSzPts val="31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9pPr>
          </a:lstStyle>
          <a:p/>
        </p:txBody>
      </p:sp>
      <p:sp>
        <p:nvSpPr>
          <p:cNvPr id="20" name="Google Shape;20;p5"/>
          <p:cNvSpPr txBox="1"/>
          <p:nvPr>
            <p:ph idx="1" type="body"/>
          </p:nvPr>
        </p:nvSpPr>
        <p:spPr>
          <a:xfrm>
            <a:off x="0" y="375203"/>
            <a:ext cx="5767800" cy="9057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771BA"/>
              </a:buClr>
              <a:buSzPts val="4600"/>
              <a:buFont typeface="Arial"/>
              <a:buChar char="•"/>
              <a:defRPr b="1" i="0" sz="4600" u="none" cap="none" strike="noStrike">
                <a:solidFill>
                  <a:srgbClr val="0771BA"/>
                </a:solidFill>
                <a:latin typeface="Calibri"/>
                <a:ea typeface="Calibri"/>
                <a:cs typeface="Calibri"/>
                <a:sym typeface="Calibri"/>
              </a:defRPr>
            </a:lvl1pPr>
            <a:lvl2pPr indent="-482600" lvl="1" marL="914400" marR="0" rtl="0" algn="l">
              <a:lnSpc>
                <a:spcPct val="90000"/>
              </a:lnSpc>
              <a:spcBef>
                <a:spcPts val="9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2pPr>
            <a:lvl3pPr indent="-438150" lvl="2" marL="1371600" marR="0" rtl="0" algn="l">
              <a:lnSpc>
                <a:spcPct val="90000"/>
              </a:lnSpc>
              <a:spcBef>
                <a:spcPts val="900"/>
              </a:spcBef>
              <a:spcAft>
                <a:spcPts val="0"/>
              </a:spcAft>
              <a:buClr>
                <a:schemeClr val="dk1"/>
              </a:buClr>
              <a:buSzPts val="3300"/>
              <a:buFont typeface="Arial"/>
              <a:buChar char="•"/>
              <a:defRPr b="0" i="0" sz="3300" u="none" cap="none" strike="noStrike">
                <a:solidFill>
                  <a:schemeClr val="dk1"/>
                </a:solidFill>
                <a:latin typeface="Calibri"/>
                <a:ea typeface="Calibri"/>
                <a:cs typeface="Calibri"/>
                <a:sym typeface="Calibri"/>
              </a:defRPr>
            </a:lvl3pPr>
            <a:lvl4pPr indent="-425450" lvl="3" marL="1828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4pPr>
            <a:lvl5pPr indent="-425450" lvl="4" marL="22860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21" name="Google Shape;21;p5"/>
          <p:cNvSpPr txBox="1"/>
          <p:nvPr>
            <p:ph idx="2" type="body"/>
          </p:nvPr>
        </p:nvSpPr>
        <p:spPr>
          <a:xfrm>
            <a:off x="0" y="2602606"/>
            <a:ext cx="5833200" cy="37308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771BA"/>
              </a:buClr>
              <a:buSzPts val="4600"/>
              <a:buFont typeface="Arial"/>
              <a:buChar char="•"/>
              <a:defRPr b="0" i="0" sz="4600" u="none" cap="none" strike="noStrike">
                <a:solidFill>
                  <a:srgbClr val="0771BA"/>
                </a:solidFill>
                <a:latin typeface="Calibri"/>
                <a:ea typeface="Calibri"/>
                <a:cs typeface="Calibri"/>
                <a:sym typeface="Calibri"/>
              </a:defRPr>
            </a:lvl1pPr>
            <a:lvl2pPr indent="-482600" lvl="1" marL="914400" marR="0" rtl="0" algn="l">
              <a:lnSpc>
                <a:spcPct val="90000"/>
              </a:lnSpc>
              <a:spcBef>
                <a:spcPts val="900"/>
              </a:spcBef>
              <a:spcAft>
                <a:spcPts val="0"/>
              </a:spcAft>
              <a:buClr>
                <a:srgbClr val="0771BA"/>
              </a:buClr>
              <a:buSzPts val="4000"/>
              <a:buFont typeface="Arial"/>
              <a:buChar char="•"/>
              <a:defRPr b="0" i="0" sz="4000" u="none" cap="none" strike="noStrike">
                <a:solidFill>
                  <a:srgbClr val="0771BA"/>
                </a:solidFill>
                <a:latin typeface="Calibri"/>
                <a:ea typeface="Calibri"/>
                <a:cs typeface="Calibri"/>
                <a:sym typeface="Calibri"/>
              </a:defRPr>
            </a:lvl2pPr>
            <a:lvl3pPr indent="-438150" lvl="2" marL="1371600" marR="0" rtl="0" algn="l">
              <a:lnSpc>
                <a:spcPct val="90000"/>
              </a:lnSpc>
              <a:spcBef>
                <a:spcPts val="900"/>
              </a:spcBef>
              <a:spcAft>
                <a:spcPts val="0"/>
              </a:spcAft>
              <a:buClr>
                <a:srgbClr val="0771BA"/>
              </a:buClr>
              <a:buSzPts val="3300"/>
              <a:buFont typeface="Arial"/>
              <a:buChar char="•"/>
              <a:defRPr b="0" i="0" sz="3300" u="none" cap="none" strike="noStrike">
                <a:solidFill>
                  <a:srgbClr val="0771BA"/>
                </a:solidFill>
                <a:latin typeface="Calibri"/>
                <a:ea typeface="Calibri"/>
                <a:cs typeface="Calibri"/>
                <a:sym typeface="Calibri"/>
              </a:defRPr>
            </a:lvl3pPr>
            <a:lvl4pPr indent="-425450" lvl="3" marL="18288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4pPr>
            <a:lvl5pPr indent="-425450" lvl="4" marL="22860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22" name="Google Shape;22;p5"/>
          <p:cNvSpPr txBox="1"/>
          <p:nvPr>
            <p:ph idx="3" type="body"/>
          </p:nvPr>
        </p:nvSpPr>
        <p:spPr>
          <a:xfrm>
            <a:off x="-65453" y="6585065"/>
            <a:ext cx="5833200" cy="37308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771BA"/>
              </a:buClr>
              <a:buSzPts val="4600"/>
              <a:buFont typeface="Arial"/>
              <a:buChar char="•"/>
              <a:defRPr b="0" i="0" sz="4600" u="none" cap="none" strike="noStrike">
                <a:solidFill>
                  <a:srgbClr val="0771BA"/>
                </a:solidFill>
                <a:latin typeface="Calibri"/>
                <a:ea typeface="Calibri"/>
                <a:cs typeface="Calibri"/>
                <a:sym typeface="Calibri"/>
              </a:defRPr>
            </a:lvl1pPr>
            <a:lvl2pPr indent="-482600" lvl="1" marL="914400" marR="0" rtl="0" algn="l">
              <a:lnSpc>
                <a:spcPct val="90000"/>
              </a:lnSpc>
              <a:spcBef>
                <a:spcPts val="900"/>
              </a:spcBef>
              <a:spcAft>
                <a:spcPts val="0"/>
              </a:spcAft>
              <a:buClr>
                <a:srgbClr val="0771BA"/>
              </a:buClr>
              <a:buSzPts val="4000"/>
              <a:buFont typeface="Arial"/>
              <a:buChar char="•"/>
              <a:defRPr b="0" i="0" sz="4000" u="none" cap="none" strike="noStrike">
                <a:solidFill>
                  <a:srgbClr val="0771BA"/>
                </a:solidFill>
                <a:latin typeface="Calibri"/>
                <a:ea typeface="Calibri"/>
                <a:cs typeface="Calibri"/>
                <a:sym typeface="Calibri"/>
              </a:defRPr>
            </a:lvl2pPr>
            <a:lvl3pPr indent="-438150" lvl="2" marL="1371600" marR="0" rtl="0" algn="l">
              <a:lnSpc>
                <a:spcPct val="90000"/>
              </a:lnSpc>
              <a:spcBef>
                <a:spcPts val="900"/>
              </a:spcBef>
              <a:spcAft>
                <a:spcPts val="0"/>
              </a:spcAft>
              <a:buClr>
                <a:srgbClr val="0771BA"/>
              </a:buClr>
              <a:buSzPts val="3300"/>
              <a:buFont typeface="Arial"/>
              <a:buChar char="•"/>
              <a:defRPr b="0" i="0" sz="3300" u="none" cap="none" strike="noStrike">
                <a:solidFill>
                  <a:srgbClr val="0771BA"/>
                </a:solidFill>
                <a:latin typeface="Calibri"/>
                <a:ea typeface="Calibri"/>
                <a:cs typeface="Calibri"/>
                <a:sym typeface="Calibri"/>
              </a:defRPr>
            </a:lvl3pPr>
            <a:lvl4pPr indent="-425450" lvl="3" marL="18288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4pPr>
            <a:lvl5pPr indent="-425450" lvl="4" marL="22860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23" name="Google Shape;23;p5"/>
          <p:cNvSpPr txBox="1"/>
          <p:nvPr>
            <p:ph idx="4" type="body"/>
          </p:nvPr>
        </p:nvSpPr>
        <p:spPr>
          <a:xfrm>
            <a:off x="6252224" y="3207438"/>
            <a:ext cx="13426200" cy="68520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06FB6"/>
              </a:buClr>
              <a:buSzPts val="4600"/>
              <a:buFont typeface="Arial"/>
              <a:buChar char="•"/>
              <a:defRPr b="0" i="0" sz="4600" u="none" cap="none" strike="noStrike">
                <a:solidFill>
                  <a:srgbClr val="006FB6"/>
                </a:solidFill>
                <a:latin typeface="Calibri"/>
                <a:ea typeface="Calibri"/>
                <a:cs typeface="Calibri"/>
                <a:sym typeface="Calibri"/>
              </a:defRPr>
            </a:lvl1pPr>
            <a:lvl2pPr indent="-482600" lvl="1" marL="914400" marR="0" rtl="0" algn="l">
              <a:lnSpc>
                <a:spcPct val="90000"/>
              </a:lnSpc>
              <a:spcBef>
                <a:spcPts val="900"/>
              </a:spcBef>
              <a:spcAft>
                <a:spcPts val="0"/>
              </a:spcAft>
              <a:buClr>
                <a:srgbClr val="006FB6"/>
              </a:buClr>
              <a:buSzPts val="4000"/>
              <a:buFont typeface="Arial"/>
              <a:buChar char="•"/>
              <a:defRPr b="0" i="0" sz="4000" u="none" cap="none" strike="noStrike">
                <a:solidFill>
                  <a:srgbClr val="006FB6"/>
                </a:solidFill>
                <a:latin typeface="Calibri"/>
                <a:ea typeface="Calibri"/>
                <a:cs typeface="Calibri"/>
                <a:sym typeface="Calibri"/>
              </a:defRPr>
            </a:lvl2pPr>
            <a:lvl3pPr indent="-438150" lvl="2" marL="1371600" marR="0" rtl="0" algn="l">
              <a:lnSpc>
                <a:spcPct val="90000"/>
              </a:lnSpc>
              <a:spcBef>
                <a:spcPts val="900"/>
              </a:spcBef>
              <a:spcAft>
                <a:spcPts val="0"/>
              </a:spcAft>
              <a:buClr>
                <a:srgbClr val="006FB6"/>
              </a:buClr>
              <a:buSzPts val="3300"/>
              <a:buFont typeface="Arial"/>
              <a:buChar char="•"/>
              <a:defRPr b="0" i="0" sz="3300" u="none" cap="none" strike="noStrike">
                <a:solidFill>
                  <a:srgbClr val="006FB6"/>
                </a:solidFill>
                <a:latin typeface="Calibri"/>
                <a:ea typeface="Calibri"/>
                <a:cs typeface="Calibri"/>
                <a:sym typeface="Calibri"/>
              </a:defRPr>
            </a:lvl3pPr>
            <a:lvl4pPr indent="-425450" lvl="3" marL="1828800" marR="0" rtl="0" algn="l">
              <a:lnSpc>
                <a:spcPct val="90000"/>
              </a:lnSpc>
              <a:spcBef>
                <a:spcPts val="900"/>
              </a:spcBef>
              <a:spcAft>
                <a:spcPts val="0"/>
              </a:spcAft>
              <a:buClr>
                <a:srgbClr val="006FB6"/>
              </a:buClr>
              <a:buSzPts val="3100"/>
              <a:buFont typeface="Arial"/>
              <a:buChar char="•"/>
              <a:defRPr b="0" i="0" sz="3100" u="none" cap="none" strike="noStrike">
                <a:solidFill>
                  <a:srgbClr val="006FB6"/>
                </a:solidFill>
                <a:latin typeface="Calibri"/>
                <a:ea typeface="Calibri"/>
                <a:cs typeface="Calibri"/>
                <a:sym typeface="Calibri"/>
              </a:defRPr>
            </a:lvl4pPr>
            <a:lvl5pPr indent="-425450" lvl="4" marL="2286000" marR="0" rtl="0" algn="l">
              <a:lnSpc>
                <a:spcPct val="90000"/>
              </a:lnSpc>
              <a:spcBef>
                <a:spcPts val="900"/>
              </a:spcBef>
              <a:spcAft>
                <a:spcPts val="0"/>
              </a:spcAft>
              <a:buClr>
                <a:srgbClr val="006FB6"/>
              </a:buClr>
              <a:buSzPts val="3100"/>
              <a:buFont typeface="Arial"/>
              <a:buChar char="•"/>
              <a:defRPr b="0" i="0" sz="3100" u="none" cap="none" strike="noStrike">
                <a:solidFill>
                  <a:srgbClr val="006FB6"/>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Custom Layout">
  <p:cSld name="5_Custom Layout">
    <p:spTree>
      <p:nvGrpSpPr>
        <p:cNvPr id="24" name="Shape 24"/>
        <p:cNvGrpSpPr/>
        <p:nvPr/>
      </p:nvGrpSpPr>
      <p:grpSpPr>
        <a:xfrm>
          <a:off x="0" y="0"/>
          <a:ext cx="0" cy="0"/>
          <a:chOff x="0" y="0"/>
          <a:chExt cx="0" cy="0"/>
        </a:xfrm>
      </p:grpSpPr>
      <p:sp>
        <p:nvSpPr>
          <p:cNvPr id="25" name="Google Shape;25;p6"/>
          <p:cNvSpPr txBox="1"/>
          <p:nvPr>
            <p:ph idx="1" type="body"/>
          </p:nvPr>
        </p:nvSpPr>
        <p:spPr>
          <a:xfrm>
            <a:off x="669035" y="2165526"/>
            <a:ext cx="6264600" cy="5340000"/>
          </a:xfrm>
          <a:prstGeom prst="rect">
            <a:avLst/>
          </a:prstGeom>
          <a:noFill/>
          <a:ln>
            <a:noFill/>
          </a:ln>
        </p:spPr>
        <p:txBody>
          <a:bodyPr anchorCtr="0" anchor="t" bIns="75375" lIns="150800" spcFirstLastPara="1" rIns="150800" wrap="square" tIns="75375">
            <a:noAutofit/>
          </a:bodyPr>
          <a:lstStyle>
            <a:lvl1pPr indent="-603250" lvl="0" marL="457200" marR="0" rtl="0" algn="l">
              <a:lnSpc>
                <a:spcPct val="90000"/>
              </a:lnSpc>
              <a:spcBef>
                <a:spcPts val="1800"/>
              </a:spcBef>
              <a:spcAft>
                <a:spcPts val="0"/>
              </a:spcAft>
              <a:buClr>
                <a:srgbClr val="006FB6"/>
              </a:buClr>
              <a:buSzPts val="5900"/>
              <a:buFont typeface="Arial"/>
              <a:buChar char="•"/>
              <a:defRPr b="0" i="0" sz="5900" u="none" cap="none" strike="noStrike">
                <a:solidFill>
                  <a:srgbClr val="006FB6"/>
                </a:solidFill>
                <a:latin typeface="Short Stack"/>
                <a:ea typeface="Short Stack"/>
                <a:cs typeface="Short Stack"/>
                <a:sym typeface="Short Stack"/>
              </a:defRPr>
            </a:lvl1pPr>
            <a:lvl2pPr indent="-565150" lvl="1" marL="914400" marR="0" rtl="0" algn="l">
              <a:lnSpc>
                <a:spcPct val="90000"/>
              </a:lnSpc>
              <a:spcBef>
                <a:spcPts val="900"/>
              </a:spcBef>
              <a:spcAft>
                <a:spcPts val="0"/>
              </a:spcAft>
              <a:buClr>
                <a:srgbClr val="006FB6"/>
              </a:buClr>
              <a:buSzPts val="5300"/>
              <a:buFont typeface="Arial"/>
              <a:buChar char="•"/>
              <a:defRPr b="0" i="0" sz="5300" u="none" cap="none" strike="noStrike">
                <a:solidFill>
                  <a:srgbClr val="006FB6"/>
                </a:solidFill>
                <a:latin typeface="Short Stack"/>
                <a:ea typeface="Short Stack"/>
                <a:cs typeface="Short Stack"/>
                <a:sym typeface="Short Stack"/>
              </a:defRPr>
            </a:lvl2pPr>
            <a:lvl3pPr indent="-520700" lvl="2" marL="1371600" marR="0" rtl="0" algn="l">
              <a:lnSpc>
                <a:spcPct val="90000"/>
              </a:lnSpc>
              <a:spcBef>
                <a:spcPts val="900"/>
              </a:spcBef>
              <a:spcAft>
                <a:spcPts val="0"/>
              </a:spcAft>
              <a:buClr>
                <a:srgbClr val="006FB6"/>
              </a:buClr>
              <a:buSzPts val="4600"/>
              <a:buFont typeface="Arial"/>
              <a:buChar char="•"/>
              <a:defRPr b="0" i="0" sz="4600" u="none" cap="none" strike="noStrike">
                <a:solidFill>
                  <a:srgbClr val="006FB6"/>
                </a:solidFill>
                <a:latin typeface="Short Stack"/>
                <a:ea typeface="Short Stack"/>
                <a:cs typeface="Short Stack"/>
                <a:sym typeface="Short Stack"/>
              </a:defRPr>
            </a:lvl3pPr>
            <a:lvl4pPr indent="-482600" lvl="3" marL="1828800" marR="0" rtl="0" algn="l">
              <a:lnSpc>
                <a:spcPct val="90000"/>
              </a:lnSpc>
              <a:spcBef>
                <a:spcPts val="900"/>
              </a:spcBef>
              <a:spcAft>
                <a:spcPts val="0"/>
              </a:spcAft>
              <a:buClr>
                <a:srgbClr val="006FB6"/>
              </a:buClr>
              <a:buSzPts val="4000"/>
              <a:buFont typeface="Arial"/>
              <a:buChar char="•"/>
              <a:defRPr b="0" i="0" sz="4000" u="none" cap="none" strike="noStrike">
                <a:solidFill>
                  <a:srgbClr val="006FB6"/>
                </a:solidFill>
                <a:latin typeface="Short Stack"/>
                <a:ea typeface="Short Stack"/>
                <a:cs typeface="Short Stack"/>
                <a:sym typeface="Short Stack"/>
              </a:defRPr>
            </a:lvl4pPr>
            <a:lvl5pPr indent="-438150" lvl="4" marL="2286000" marR="0" rtl="0" algn="l">
              <a:lnSpc>
                <a:spcPct val="90000"/>
              </a:lnSpc>
              <a:spcBef>
                <a:spcPts val="900"/>
              </a:spcBef>
              <a:spcAft>
                <a:spcPts val="0"/>
              </a:spcAft>
              <a:buClr>
                <a:srgbClr val="006FB6"/>
              </a:buClr>
              <a:buSzPts val="3300"/>
              <a:buFont typeface="Arial"/>
              <a:buChar char="•"/>
              <a:defRPr b="0" i="0" sz="3300" u="none" cap="none" strike="noStrike">
                <a:solidFill>
                  <a:srgbClr val="006FB6"/>
                </a:solidFill>
                <a:latin typeface="Short Stack"/>
                <a:ea typeface="Short Stack"/>
                <a:cs typeface="Short Stack"/>
                <a:sym typeface="Short Stack"/>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26" name="Google Shape;26;p6"/>
          <p:cNvSpPr txBox="1"/>
          <p:nvPr>
            <p:ph idx="2" type="body"/>
          </p:nvPr>
        </p:nvSpPr>
        <p:spPr>
          <a:xfrm>
            <a:off x="634211" y="7505157"/>
            <a:ext cx="6249900" cy="2906100"/>
          </a:xfrm>
          <a:prstGeom prst="rect">
            <a:avLst/>
          </a:prstGeom>
          <a:noFill/>
          <a:ln>
            <a:noFill/>
          </a:ln>
        </p:spPr>
        <p:txBody>
          <a:bodyPr anchorCtr="0" anchor="ctr" bIns="75375" lIns="150800" spcFirstLastPara="1" rIns="150800" wrap="square" tIns="75375">
            <a:noAutofit/>
          </a:bodyPr>
          <a:lstStyle>
            <a:lvl1pPr indent="-228600" lvl="0" marL="457200" marR="0" rtl="0" algn="l">
              <a:lnSpc>
                <a:spcPct val="90000"/>
              </a:lnSpc>
              <a:spcBef>
                <a:spcPts val="1800"/>
              </a:spcBef>
              <a:spcAft>
                <a:spcPts val="0"/>
              </a:spcAft>
              <a:buClr>
                <a:srgbClr val="006FB6"/>
              </a:buClr>
              <a:buSzPts val="5100"/>
              <a:buFont typeface="Arial"/>
              <a:buNone/>
              <a:defRPr b="0" i="0" sz="5100" u="none" cap="none" strike="noStrike">
                <a:solidFill>
                  <a:srgbClr val="006FB6"/>
                </a:solidFill>
                <a:latin typeface="Short Stack"/>
                <a:ea typeface="Short Stack"/>
                <a:cs typeface="Short Stack"/>
                <a:sym typeface="Short Stack"/>
              </a:defRPr>
            </a:lvl1pPr>
            <a:lvl2pPr indent="-552450" lvl="1" marL="9144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2pPr>
            <a:lvl3pPr indent="-552450" lvl="2" marL="13716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3pPr>
            <a:lvl4pPr indent="-552450" lvl="3" marL="18288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4pPr>
            <a:lvl5pPr indent="-552450" lvl="4" marL="22860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27" name="Google Shape;27;p6"/>
          <p:cNvSpPr txBox="1"/>
          <p:nvPr>
            <p:ph idx="3" type="body"/>
          </p:nvPr>
        </p:nvSpPr>
        <p:spPr>
          <a:xfrm>
            <a:off x="7009629" y="2165526"/>
            <a:ext cx="6264600" cy="5340000"/>
          </a:xfrm>
          <a:prstGeom prst="rect">
            <a:avLst/>
          </a:prstGeom>
          <a:noFill/>
          <a:ln>
            <a:noFill/>
          </a:ln>
        </p:spPr>
        <p:txBody>
          <a:bodyPr anchorCtr="0" anchor="t" bIns="75375" lIns="150800" spcFirstLastPara="1" rIns="150800" wrap="square" tIns="75375">
            <a:noAutofit/>
          </a:bodyPr>
          <a:lstStyle>
            <a:lvl1pPr indent="-603250" lvl="0" marL="457200" marR="0" rtl="0" algn="l">
              <a:lnSpc>
                <a:spcPct val="90000"/>
              </a:lnSpc>
              <a:spcBef>
                <a:spcPts val="1800"/>
              </a:spcBef>
              <a:spcAft>
                <a:spcPts val="0"/>
              </a:spcAft>
              <a:buClr>
                <a:srgbClr val="006FB6"/>
              </a:buClr>
              <a:buSzPts val="5900"/>
              <a:buFont typeface="Arial"/>
              <a:buChar char="•"/>
              <a:defRPr b="0" i="0" sz="5900" u="none" cap="none" strike="noStrike">
                <a:solidFill>
                  <a:srgbClr val="006FB6"/>
                </a:solidFill>
                <a:latin typeface="Short Stack"/>
                <a:ea typeface="Short Stack"/>
                <a:cs typeface="Short Stack"/>
                <a:sym typeface="Short Stack"/>
              </a:defRPr>
            </a:lvl1pPr>
            <a:lvl2pPr indent="-565150" lvl="1" marL="914400" marR="0" rtl="0" algn="l">
              <a:lnSpc>
                <a:spcPct val="90000"/>
              </a:lnSpc>
              <a:spcBef>
                <a:spcPts val="900"/>
              </a:spcBef>
              <a:spcAft>
                <a:spcPts val="0"/>
              </a:spcAft>
              <a:buClr>
                <a:srgbClr val="006FB6"/>
              </a:buClr>
              <a:buSzPts val="5300"/>
              <a:buFont typeface="Arial"/>
              <a:buChar char="•"/>
              <a:defRPr b="0" i="0" sz="5300" u="none" cap="none" strike="noStrike">
                <a:solidFill>
                  <a:srgbClr val="006FB6"/>
                </a:solidFill>
                <a:latin typeface="Short Stack"/>
                <a:ea typeface="Short Stack"/>
                <a:cs typeface="Short Stack"/>
                <a:sym typeface="Short Stack"/>
              </a:defRPr>
            </a:lvl2pPr>
            <a:lvl3pPr indent="-520700" lvl="2" marL="1371600" marR="0" rtl="0" algn="l">
              <a:lnSpc>
                <a:spcPct val="90000"/>
              </a:lnSpc>
              <a:spcBef>
                <a:spcPts val="900"/>
              </a:spcBef>
              <a:spcAft>
                <a:spcPts val="0"/>
              </a:spcAft>
              <a:buClr>
                <a:srgbClr val="006FB6"/>
              </a:buClr>
              <a:buSzPts val="4600"/>
              <a:buFont typeface="Arial"/>
              <a:buChar char="•"/>
              <a:defRPr b="0" i="0" sz="4600" u="none" cap="none" strike="noStrike">
                <a:solidFill>
                  <a:srgbClr val="006FB6"/>
                </a:solidFill>
                <a:latin typeface="Short Stack"/>
                <a:ea typeface="Short Stack"/>
                <a:cs typeface="Short Stack"/>
                <a:sym typeface="Short Stack"/>
              </a:defRPr>
            </a:lvl3pPr>
            <a:lvl4pPr indent="-482600" lvl="3" marL="1828800" marR="0" rtl="0" algn="l">
              <a:lnSpc>
                <a:spcPct val="90000"/>
              </a:lnSpc>
              <a:spcBef>
                <a:spcPts val="900"/>
              </a:spcBef>
              <a:spcAft>
                <a:spcPts val="0"/>
              </a:spcAft>
              <a:buClr>
                <a:srgbClr val="006FB6"/>
              </a:buClr>
              <a:buSzPts val="4000"/>
              <a:buFont typeface="Arial"/>
              <a:buChar char="•"/>
              <a:defRPr b="0" i="0" sz="4000" u="none" cap="none" strike="noStrike">
                <a:solidFill>
                  <a:srgbClr val="006FB6"/>
                </a:solidFill>
                <a:latin typeface="Short Stack"/>
                <a:ea typeface="Short Stack"/>
                <a:cs typeface="Short Stack"/>
                <a:sym typeface="Short Stack"/>
              </a:defRPr>
            </a:lvl4pPr>
            <a:lvl5pPr indent="-438150" lvl="4" marL="2286000" marR="0" rtl="0" algn="l">
              <a:lnSpc>
                <a:spcPct val="90000"/>
              </a:lnSpc>
              <a:spcBef>
                <a:spcPts val="900"/>
              </a:spcBef>
              <a:spcAft>
                <a:spcPts val="0"/>
              </a:spcAft>
              <a:buClr>
                <a:srgbClr val="006FB6"/>
              </a:buClr>
              <a:buSzPts val="3300"/>
              <a:buFont typeface="Arial"/>
              <a:buChar char="•"/>
              <a:defRPr b="0" i="0" sz="3300" u="none" cap="none" strike="noStrike">
                <a:solidFill>
                  <a:srgbClr val="006FB6"/>
                </a:solidFill>
                <a:latin typeface="Short Stack"/>
                <a:ea typeface="Short Stack"/>
                <a:cs typeface="Short Stack"/>
                <a:sym typeface="Short Stack"/>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28" name="Google Shape;28;p6"/>
          <p:cNvSpPr txBox="1"/>
          <p:nvPr>
            <p:ph idx="4" type="body"/>
          </p:nvPr>
        </p:nvSpPr>
        <p:spPr>
          <a:xfrm>
            <a:off x="13350222" y="2165526"/>
            <a:ext cx="6264600" cy="5340000"/>
          </a:xfrm>
          <a:prstGeom prst="rect">
            <a:avLst/>
          </a:prstGeom>
          <a:noFill/>
          <a:ln>
            <a:noFill/>
          </a:ln>
        </p:spPr>
        <p:txBody>
          <a:bodyPr anchorCtr="0" anchor="t" bIns="75375" lIns="150800" spcFirstLastPara="1" rIns="150800" wrap="square" tIns="75375">
            <a:noAutofit/>
          </a:bodyPr>
          <a:lstStyle>
            <a:lvl1pPr indent="-603250" lvl="0" marL="457200" marR="0" rtl="0" algn="l">
              <a:lnSpc>
                <a:spcPct val="90000"/>
              </a:lnSpc>
              <a:spcBef>
                <a:spcPts val="1800"/>
              </a:spcBef>
              <a:spcAft>
                <a:spcPts val="0"/>
              </a:spcAft>
              <a:buClr>
                <a:srgbClr val="006FB6"/>
              </a:buClr>
              <a:buSzPts val="5900"/>
              <a:buFont typeface="Arial"/>
              <a:buChar char="•"/>
              <a:defRPr b="0" i="0" sz="5900" u="none" cap="none" strike="noStrike">
                <a:solidFill>
                  <a:srgbClr val="006FB6"/>
                </a:solidFill>
                <a:latin typeface="Short Stack"/>
                <a:ea typeface="Short Stack"/>
                <a:cs typeface="Short Stack"/>
                <a:sym typeface="Short Stack"/>
              </a:defRPr>
            </a:lvl1pPr>
            <a:lvl2pPr indent="-565150" lvl="1" marL="914400" marR="0" rtl="0" algn="l">
              <a:lnSpc>
                <a:spcPct val="90000"/>
              </a:lnSpc>
              <a:spcBef>
                <a:spcPts val="900"/>
              </a:spcBef>
              <a:spcAft>
                <a:spcPts val="0"/>
              </a:spcAft>
              <a:buClr>
                <a:srgbClr val="006FB6"/>
              </a:buClr>
              <a:buSzPts val="5300"/>
              <a:buFont typeface="Arial"/>
              <a:buChar char="•"/>
              <a:defRPr b="0" i="0" sz="5300" u="none" cap="none" strike="noStrike">
                <a:solidFill>
                  <a:srgbClr val="006FB6"/>
                </a:solidFill>
                <a:latin typeface="Short Stack"/>
                <a:ea typeface="Short Stack"/>
                <a:cs typeface="Short Stack"/>
                <a:sym typeface="Short Stack"/>
              </a:defRPr>
            </a:lvl2pPr>
            <a:lvl3pPr indent="-520700" lvl="2" marL="1371600" marR="0" rtl="0" algn="l">
              <a:lnSpc>
                <a:spcPct val="90000"/>
              </a:lnSpc>
              <a:spcBef>
                <a:spcPts val="900"/>
              </a:spcBef>
              <a:spcAft>
                <a:spcPts val="0"/>
              </a:spcAft>
              <a:buClr>
                <a:srgbClr val="006FB6"/>
              </a:buClr>
              <a:buSzPts val="4600"/>
              <a:buFont typeface="Arial"/>
              <a:buChar char="•"/>
              <a:defRPr b="0" i="0" sz="4600" u="none" cap="none" strike="noStrike">
                <a:solidFill>
                  <a:srgbClr val="006FB6"/>
                </a:solidFill>
                <a:latin typeface="Short Stack"/>
                <a:ea typeface="Short Stack"/>
                <a:cs typeface="Short Stack"/>
                <a:sym typeface="Short Stack"/>
              </a:defRPr>
            </a:lvl3pPr>
            <a:lvl4pPr indent="-482600" lvl="3" marL="1828800" marR="0" rtl="0" algn="l">
              <a:lnSpc>
                <a:spcPct val="90000"/>
              </a:lnSpc>
              <a:spcBef>
                <a:spcPts val="900"/>
              </a:spcBef>
              <a:spcAft>
                <a:spcPts val="0"/>
              </a:spcAft>
              <a:buClr>
                <a:srgbClr val="006FB6"/>
              </a:buClr>
              <a:buSzPts val="4000"/>
              <a:buFont typeface="Arial"/>
              <a:buChar char="•"/>
              <a:defRPr b="0" i="0" sz="4000" u="none" cap="none" strike="noStrike">
                <a:solidFill>
                  <a:srgbClr val="006FB6"/>
                </a:solidFill>
                <a:latin typeface="Short Stack"/>
                <a:ea typeface="Short Stack"/>
                <a:cs typeface="Short Stack"/>
                <a:sym typeface="Short Stack"/>
              </a:defRPr>
            </a:lvl4pPr>
            <a:lvl5pPr indent="-438150" lvl="4" marL="2286000" marR="0" rtl="0" algn="l">
              <a:lnSpc>
                <a:spcPct val="90000"/>
              </a:lnSpc>
              <a:spcBef>
                <a:spcPts val="900"/>
              </a:spcBef>
              <a:spcAft>
                <a:spcPts val="0"/>
              </a:spcAft>
              <a:buClr>
                <a:srgbClr val="006FB6"/>
              </a:buClr>
              <a:buSzPts val="3300"/>
              <a:buFont typeface="Arial"/>
              <a:buChar char="•"/>
              <a:defRPr b="0" i="0" sz="3300" u="none" cap="none" strike="noStrike">
                <a:solidFill>
                  <a:srgbClr val="006FB6"/>
                </a:solidFill>
                <a:latin typeface="Short Stack"/>
                <a:ea typeface="Short Stack"/>
                <a:cs typeface="Short Stack"/>
                <a:sym typeface="Short Stack"/>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29" name="Google Shape;29;p6"/>
          <p:cNvSpPr txBox="1"/>
          <p:nvPr>
            <p:ph idx="5" type="body"/>
          </p:nvPr>
        </p:nvSpPr>
        <p:spPr>
          <a:xfrm>
            <a:off x="6989172" y="7505157"/>
            <a:ext cx="6249900" cy="2906100"/>
          </a:xfrm>
          <a:prstGeom prst="rect">
            <a:avLst/>
          </a:prstGeom>
          <a:noFill/>
          <a:ln>
            <a:noFill/>
          </a:ln>
        </p:spPr>
        <p:txBody>
          <a:bodyPr anchorCtr="0" anchor="ctr" bIns="75375" lIns="150800" spcFirstLastPara="1" rIns="150800" wrap="square" tIns="75375">
            <a:noAutofit/>
          </a:bodyPr>
          <a:lstStyle>
            <a:lvl1pPr indent="-228600" lvl="0" marL="457200" marR="0" rtl="0" algn="l">
              <a:lnSpc>
                <a:spcPct val="90000"/>
              </a:lnSpc>
              <a:spcBef>
                <a:spcPts val="1800"/>
              </a:spcBef>
              <a:spcAft>
                <a:spcPts val="0"/>
              </a:spcAft>
              <a:buClr>
                <a:srgbClr val="006FB6"/>
              </a:buClr>
              <a:buSzPts val="5100"/>
              <a:buFont typeface="Arial"/>
              <a:buNone/>
              <a:defRPr b="0" i="0" sz="5100" u="none" cap="none" strike="noStrike">
                <a:solidFill>
                  <a:srgbClr val="006FB6"/>
                </a:solidFill>
                <a:latin typeface="Short Stack"/>
                <a:ea typeface="Short Stack"/>
                <a:cs typeface="Short Stack"/>
                <a:sym typeface="Short Stack"/>
              </a:defRPr>
            </a:lvl1pPr>
            <a:lvl2pPr indent="-552450" lvl="1" marL="9144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2pPr>
            <a:lvl3pPr indent="-552450" lvl="2" marL="13716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3pPr>
            <a:lvl4pPr indent="-552450" lvl="3" marL="18288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4pPr>
            <a:lvl5pPr indent="-552450" lvl="4" marL="22860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30" name="Google Shape;30;p6"/>
          <p:cNvSpPr txBox="1"/>
          <p:nvPr>
            <p:ph idx="6" type="body"/>
          </p:nvPr>
        </p:nvSpPr>
        <p:spPr>
          <a:xfrm>
            <a:off x="13322583" y="7505157"/>
            <a:ext cx="6249900" cy="2906100"/>
          </a:xfrm>
          <a:prstGeom prst="rect">
            <a:avLst/>
          </a:prstGeom>
          <a:noFill/>
          <a:ln>
            <a:noFill/>
          </a:ln>
        </p:spPr>
        <p:txBody>
          <a:bodyPr anchorCtr="0" anchor="ctr" bIns="75375" lIns="150800" spcFirstLastPara="1" rIns="150800" wrap="square" tIns="75375">
            <a:noAutofit/>
          </a:bodyPr>
          <a:lstStyle>
            <a:lvl1pPr indent="-228600" lvl="0" marL="457200" marR="0" rtl="0" algn="l">
              <a:lnSpc>
                <a:spcPct val="90000"/>
              </a:lnSpc>
              <a:spcBef>
                <a:spcPts val="1800"/>
              </a:spcBef>
              <a:spcAft>
                <a:spcPts val="0"/>
              </a:spcAft>
              <a:buClr>
                <a:srgbClr val="006FB6"/>
              </a:buClr>
              <a:buSzPts val="5100"/>
              <a:buFont typeface="Arial"/>
              <a:buNone/>
              <a:defRPr b="0" i="0" sz="5100" u="none" cap="none" strike="noStrike">
                <a:solidFill>
                  <a:srgbClr val="006FB6"/>
                </a:solidFill>
                <a:latin typeface="Short Stack"/>
                <a:ea typeface="Short Stack"/>
                <a:cs typeface="Short Stack"/>
                <a:sym typeface="Short Stack"/>
              </a:defRPr>
            </a:lvl1pPr>
            <a:lvl2pPr indent="-552450" lvl="1" marL="9144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2pPr>
            <a:lvl3pPr indent="-552450" lvl="2" marL="13716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3pPr>
            <a:lvl4pPr indent="-552450" lvl="3" marL="18288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4pPr>
            <a:lvl5pPr indent="-552450" lvl="4" marL="22860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p:cSld name="1_Blank">
    <p:spTree>
      <p:nvGrpSpPr>
        <p:cNvPr id="31" name="Shape 31"/>
        <p:cNvGrpSpPr/>
        <p:nvPr/>
      </p:nvGrpSpPr>
      <p:grpSpPr>
        <a:xfrm>
          <a:off x="0" y="0"/>
          <a:ext cx="0" cy="0"/>
          <a:chOff x="0" y="0"/>
          <a:chExt cx="0" cy="0"/>
        </a:xfrm>
      </p:grpSpPr>
      <p:sp>
        <p:nvSpPr>
          <p:cNvPr id="32" name="Google Shape;32;p7"/>
          <p:cNvSpPr txBox="1"/>
          <p:nvPr>
            <p:ph type="title"/>
          </p:nvPr>
        </p:nvSpPr>
        <p:spPr>
          <a:xfrm>
            <a:off x="5832872" y="0"/>
            <a:ext cx="9373800" cy="2601300"/>
          </a:xfrm>
          <a:prstGeom prst="rect">
            <a:avLst/>
          </a:prstGeom>
          <a:noFill/>
          <a:ln>
            <a:noFill/>
          </a:ln>
        </p:spPr>
        <p:txBody>
          <a:bodyPr anchorCtr="0" anchor="ctr" bIns="75375" lIns="452400" spcFirstLastPara="1" rIns="150800" wrap="square" tIns="75375">
            <a:noAutofit/>
          </a:bodyPr>
          <a:lstStyle>
            <a:lvl1pPr lvl="0" marR="0" rtl="0" algn="l">
              <a:lnSpc>
                <a:spcPct val="90000"/>
              </a:lnSpc>
              <a:spcBef>
                <a:spcPts val="0"/>
              </a:spcBef>
              <a:spcAft>
                <a:spcPts val="0"/>
              </a:spcAft>
              <a:buClr>
                <a:srgbClr val="0771BA"/>
              </a:buClr>
              <a:buSzPts val="31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st 1">
  <p:cSld name="Test_1">
    <p:spTree>
      <p:nvGrpSpPr>
        <p:cNvPr id="36" name="Shape 36"/>
        <p:cNvGrpSpPr/>
        <p:nvPr/>
      </p:nvGrpSpPr>
      <p:grpSpPr>
        <a:xfrm>
          <a:off x="0" y="0"/>
          <a:ext cx="0" cy="0"/>
          <a:chOff x="0" y="0"/>
          <a:chExt cx="0" cy="0"/>
        </a:xfrm>
      </p:grpSpPr>
      <p:sp>
        <p:nvSpPr>
          <p:cNvPr id="37" name="Google Shape;37;p9"/>
          <p:cNvSpPr txBox="1"/>
          <p:nvPr>
            <p:ph idx="1" type="body"/>
          </p:nvPr>
        </p:nvSpPr>
        <p:spPr>
          <a:xfrm>
            <a:off x="612750" y="6154125"/>
            <a:ext cx="5738700" cy="2124000"/>
          </a:xfrm>
          <a:prstGeom prst="rect">
            <a:avLst/>
          </a:prstGeom>
          <a:noFill/>
          <a:ln>
            <a:noFill/>
          </a:ln>
        </p:spPr>
        <p:txBody>
          <a:bodyPr anchorCtr="0" anchor="t" bIns="45700" lIns="91450" spcFirstLastPara="1" rIns="91450" wrap="square" tIns="45700">
            <a:noAutofit/>
          </a:bodyPr>
          <a:lstStyle>
            <a:lvl1pPr indent="-228600" lvl="0" marL="457200" marR="0" rtl="0" algn="l">
              <a:lnSpc>
                <a:spcPct val="100000"/>
              </a:lnSpc>
              <a:spcBef>
                <a:spcPts val="0"/>
              </a:spcBef>
              <a:spcAft>
                <a:spcPts val="0"/>
              </a:spcAft>
              <a:buClr>
                <a:srgbClr val="000000"/>
              </a:buClr>
              <a:buSzPts val="3450"/>
              <a:buFont typeface="Poppins"/>
              <a:buNone/>
              <a:defRPr b="1" i="0" sz="3450" u="none" cap="none" strike="noStrike">
                <a:solidFill>
                  <a:srgbClr val="0071B5"/>
                </a:solidFill>
                <a:latin typeface="Poppins"/>
                <a:ea typeface="Poppins"/>
                <a:cs typeface="Poppins"/>
                <a:sym typeface="Poppins"/>
              </a:defRPr>
            </a:lvl1pPr>
            <a:lvl2pPr indent="-228600" lvl="1" marL="914400" marR="0" rtl="0" algn="l">
              <a:lnSpc>
                <a:spcPct val="100000"/>
              </a:lnSpc>
              <a:spcBef>
                <a:spcPts val="0"/>
              </a:spcBef>
              <a:spcAft>
                <a:spcPts val="0"/>
              </a:spcAft>
              <a:buClr>
                <a:srgbClr val="000000"/>
              </a:buClr>
              <a:buSzPts val="3450"/>
              <a:buFont typeface="Poppins"/>
              <a:buNone/>
              <a:defRPr b="1" i="0" sz="3450" u="none" cap="none" strike="noStrike">
                <a:solidFill>
                  <a:srgbClr val="0071B5"/>
                </a:solidFill>
                <a:latin typeface="Poppins"/>
                <a:ea typeface="Poppins"/>
                <a:cs typeface="Poppins"/>
                <a:sym typeface="Poppins"/>
              </a:defRPr>
            </a:lvl2pPr>
            <a:lvl3pPr indent="-228600" lvl="2" marL="1371600" marR="0" rtl="0" algn="l">
              <a:lnSpc>
                <a:spcPct val="100000"/>
              </a:lnSpc>
              <a:spcBef>
                <a:spcPts val="0"/>
              </a:spcBef>
              <a:spcAft>
                <a:spcPts val="0"/>
              </a:spcAft>
              <a:buClr>
                <a:srgbClr val="000000"/>
              </a:buClr>
              <a:buSzPts val="3450"/>
              <a:buFont typeface="Poppins"/>
              <a:buNone/>
              <a:defRPr b="1" i="0" sz="3450" u="none" cap="none" strike="noStrike">
                <a:solidFill>
                  <a:srgbClr val="0071B5"/>
                </a:solidFill>
                <a:latin typeface="Poppins"/>
                <a:ea typeface="Poppins"/>
                <a:cs typeface="Poppins"/>
                <a:sym typeface="Poppins"/>
              </a:defRPr>
            </a:lvl3pPr>
            <a:lvl4pPr indent="-228600" lvl="3" marL="1828800" marR="0" rtl="0" algn="l">
              <a:lnSpc>
                <a:spcPct val="100000"/>
              </a:lnSpc>
              <a:spcBef>
                <a:spcPts val="0"/>
              </a:spcBef>
              <a:spcAft>
                <a:spcPts val="0"/>
              </a:spcAft>
              <a:buClr>
                <a:srgbClr val="000000"/>
              </a:buClr>
              <a:buSzPts val="3450"/>
              <a:buFont typeface="Poppins"/>
              <a:buNone/>
              <a:defRPr b="1" i="0" sz="3450" u="none" cap="none" strike="noStrike">
                <a:solidFill>
                  <a:srgbClr val="0071B5"/>
                </a:solidFill>
                <a:latin typeface="Poppins"/>
                <a:ea typeface="Poppins"/>
                <a:cs typeface="Poppins"/>
                <a:sym typeface="Poppins"/>
              </a:defRPr>
            </a:lvl4pPr>
            <a:lvl5pPr indent="-228600" lvl="4" marL="2286000" marR="0" rtl="0" algn="l">
              <a:lnSpc>
                <a:spcPct val="100000"/>
              </a:lnSpc>
              <a:spcBef>
                <a:spcPts val="0"/>
              </a:spcBef>
              <a:spcAft>
                <a:spcPts val="0"/>
              </a:spcAft>
              <a:buClr>
                <a:srgbClr val="000000"/>
              </a:buClr>
              <a:buSzPts val="3450"/>
              <a:buFont typeface="Poppins"/>
              <a:buNone/>
              <a:defRPr b="1" i="0" sz="3450" u="none" cap="none" strike="noStrike">
                <a:solidFill>
                  <a:srgbClr val="0071B5"/>
                </a:solidFill>
                <a:latin typeface="Poppins"/>
                <a:ea typeface="Poppins"/>
                <a:cs typeface="Poppins"/>
                <a:sym typeface="Poppins"/>
              </a:defRPr>
            </a:lvl5pPr>
            <a:lvl6pPr indent="-228600" lvl="5" marL="2743200" marR="0" rtl="0" algn="l">
              <a:lnSpc>
                <a:spcPct val="100000"/>
              </a:lnSpc>
              <a:spcBef>
                <a:spcPts val="0"/>
              </a:spcBef>
              <a:spcAft>
                <a:spcPts val="0"/>
              </a:spcAft>
              <a:buClr>
                <a:srgbClr val="000000"/>
              </a:buClr>
              <a:buSzPts val="3450"/>
              <a:buFont typeface="Poppins"/>
              <a:buNone/>
              <a:defRPr b="0" i="0" sz="3450" u="none" cap="none" strike="noStrike">
                <a:solidFill>
                  <a:srgbClr val="000000"/>
                </a:solidFill>
                <a:latin typeface="Poppins"/>
                <a:ea typeface="Poppins"/>
                <a:cs typeface="Poppins"/>
                <a:sym typeface="Poppins"/>
              </a:defRPr>
            </a:lvl6pPr>
            <a:lvl7pPr indent="-228600" lvl="6" marL="3200400" marR="0" rtl="0" algn="l">
              <a:lnSpc>
                <a:spcPct val="100000"/>
              </a:lnSpc>
              <a:spcBef>
                <a:spcPts val="0"/>
              </a:spcBef>
              <a:spcAft>
                <a:spcPts val="0"/>
              </a:spcAft>
              <a:buClr>
                <a:srgbClr val="000000"/>
              </a:buClr>
              <a:buSzPts val="3450"/>
              <a:buFont typeface="Poppins"/>
              <a:buNone/>
              <a:defRPr b="0" i="0" sz="3450" u="none" cap="none" strike="noStrike">
                <a:solidFill>
                  <a:srgbClr val="000000"/>
                </a:solidFill>
                <a:latin typeface="Poppins"/>
                <a:ea typeface="Poppins"/>
                <a:cs typeface="Poppins"/>
                <a:sym typeface="Poppins"/>
              </a:defRPr>
            </a:lvl7pPr>
            <a:lvl8pPr indent="-228600" lvl="7" marL="3657600" marR="0" rtl="0" algn="l">
              <a:lnSpc>
                <a:spcPct val="100000"/>
              </a:lnSpc>
              <a:spcBef>
                <a:spcPts val="0"/>
              </a:spcBef>
              <a:spcAft>
                <a:spcPts val="0"/>
              </a:spcAft>
              <a:buClr>
                <a:srgbClr val="000000"/>
              </a:buClr>
              <a:buSzPts val="3450"/>
              <a:buFont typeface="Poppins"/>
              <a:buNone/>
              <a:defRPr b="0" i="0" sz="3450" u="none" cap="none" strike="noStrike">
                <a:solidFill>
                  <a:srgbClr val="000000"/>
                </a:solidFill>
                <a:latin typeface="Poppins"/>
                <a:ea typeface="Poppins"/>
                <a:cs typeface="Poppins"/>
                <a:sym typeface="Poppins"/>
              </a:defRPr>
            </a:lvl8pPr>
            <a:lvl9pPr indent="-228600" lvl="8" marL="4114800" marR="0" rtl="0" algn="l">
              <a:lnSpc>
                <a:spcPct val="100000"/>
              </a:lnSpc>
              <a:spcBef>
                <a:spcPts val="0"/>
              </a:spcBef>
              <a:spcAft>
                <a:spcPts val="0"/>
              </a:spcAft>
              <a:buClr>
                <a:srgbClr val="000000"/>
              </a:buClr>
              <a:buSzPts val="3450"/>
              <a:buFont typeface="Poppins"/>
              <a:buNone/>
              <a:defRPr b="0" i="0" sz="3450" u="none" cap="none" strike="noStrike">
                <a:solidFill>
                  <a:srgbClr val="000000"/>
                </a:solidFill>
                <a:latin typeface="Poppins"/>
                <a:ea typeface="Poppins"/>
                <a:cs typeface="Poppins"/>
                <a:sym typeface="Poppins"/>
              </a:defRPr>
            </a:lvl9pPr>
          </a:lstStyle>
          <a:p/>
        </p:txBody>
      </p:sp>
      <p:sp>
        <p:nvSpPr>
          <p:cNvPr id="38" name="Google Shape;38;p9"/>
          <p:cNvSpPr txBox="1"/>
          <p:nvPr>
            <p:ph idx="2" type="body"/>
          </p:nvPr>
        </p:nvSpPr>
        <p:spPr>
          <a:xfrm>
            <a:off x="612750" y="631025"/>
            <a:ext cx="5742300" cy="30144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000000"/>
              </a:buClr>
              <a:buSzPts val="7600"/>
              <a:buFont typeface="Arial"/>
              <a:buNone/>
              <a:defRPr b="0" i="0" sz="7600" u="none" cap="none" strike="noStrike">
                <a:solidFill>
                  <a:srgbClr val="0071B5"/>
                </a:solidFill>
                <a:latin typeface="Poppins Black"/>
                <a:ea typeface="Poppins Black"/>
                <a:cs typeface="Poppins Black"/>
                <a:sym typeface="Poppins Black"/>
              </a:defRPr>
            </a:lvl1pPr>
            <a:lvl2pPr indent="-228600" lvl="1" marL="914400" marR="0" rtl="0" algn="l">
              <a:lnSpc>
                <a:spcPct val="100000"/>
              </a:lnSpc>
              <a:spcBef>
                <a:spcPts val="0"/>
              </a:spcBef>
              <a:spcAft>
                <a:spcPts val="0"/>
              </a:spcAft>
              <a:buClr>
                <a:srgbClr val="000000"/>
              </a:buClr>
              <a:buSzPts val="1400"/>
              <a:buFont typeface="Arial"/>
              <a:buNone/>
              <a:defRPr b="0" i="0" sz="5000" u="none" cap="none" strike="noStrike">
                <a:solidFill>
                  <a:srgbClr val="0071B5"/>
                </a:solidFill>
                <a:latin typeface="Poppins Black"/>
                <a:ea typeface="Poppins Black"/>
                <a:cs typeface="Poppins Black"/>
                <a:sym typeface="Poppins Black"/>
              </a:defRPr>
            </a:lvl2pPr>
            <a:lvl3pPr indent="-228600" lvl="2" marL="1371600" marR="0" rtl="0" algn="l">
              <a:lnSpc>
                <a:spcPct val="100000"/>
              </a:lnSpc>
              <a:spcBef>
                <a:spcPts val="0"/>
              </a:spcBef>
              <a:spcAft>
                <a:spcPts val="0"/>
              </a:spcAft>
              <a:buClr>
                <a:srgbClr val="000000"/>
              </a:buClr>
              <a:buSzPts val="1400"/>
              <a:buFont typeface="Arial"/>
              <a:buNone/>
              <a:defRPr b="0" i="0" sz="5000" u="none" cap="none" strike="noStrike">
                <a:solidFill>
                  <a:srgbClr val="0071B5"/>
                </a:solidFill>
                <a:latin typeface="Poppins Black"/>
                <a:ea typeface="Poppins Black"/>
                <a:cs typeface="Poppins Black"/>
                <a:sym typeface="Poppins Black"/>
              </a:defRPr>
            </a:lvl3pPr>
            <a:lvl4pPr indent="-228600" lvl="3" marL="1828800" marR="0" rtl="0" algn="l">
              <a:lnSpc>
                <a:spcPct val="100000"/>
              </a:lnSpc>
              <a:spcBef>
                <a:spcPts val="0"/>
              </a:spcBef>
              <a:spcAft>
                <a:spcPts val="0"/>
              </a:spcAft>
              <a:buClr>
                <a:srgbClr val="000000"/>
              </a:buClr>
              <a:buSzPts val="1400"/>
              <a:buFont typeface="Arial"/>
              <a:buNone/>
              <a:defRPr b="0" i="0" sz="5000" u="none" cap="none" strike="noStrike">
                <a:solidFill>
                  <a:srgbClr val="0071B5"/>
                </a:solidFill>
                <a:latin typeface="Poppins Black"/>
                <a:ea typeface="Poppins Black"/>
                <a:cs typeface="Poppins Black"/>
                <a:sym typeface="Poppins Black"/>
              </a:defRPr>
            </a:lvl4pPr>
            <a:lvl5pPr indent="-228600" lvl="4" marL="2286000" marR="0" rtl="0" algn="l">
              <a:lnSpc>
                <a:spcPct val="100000"/>
              </a:lnSpc>
              <a:spcBef>
                <a:spcPts val="0"/>
              </a:spcBef>
              <a:spcAft>
                <a:spcPts val="0"/>
              </a:spcAft>
              <a:buClr>
                <a:srgbClr val="000000"/>
              </a:buClr>
              <a:buSzPts val="1400"/>
              <a:buFont typeface="Arial"/>
              <a:buNone/>
              <a:defRPr b="0" i="0" sz="5000" u="none" cap="none" strike="noStrike">
                <a:solidFill>
                  <a:srgbClr val="0071B5"/>
                </a:solidFill>
                <a:latin typeface="Poppins Black"/>
                <a:ea typeface="Poppins Black"/>
                <a:cs typeface="Poppins Black"/>
                <a:sym typeface="Poppins Black"/>
              </a:defRPr>
            </a:lvl5pPr>
            <a:lvl6pPr indent="-228600" lvl="5" marL="2743200" marR="0" rtl="0" algn="l">
              <a:lnSpc>
                <a:spcPct val="100000"/>
              </a:lnSpc>
              <a:spcBef>
                <a:spcPts val="0"/>
              </a:spcBef>
              <a:spcAft>
                <a:spcPts val="0"/>
              </a:spcAft>
              <a:buClr>
                <a:srgbClr val="000000"/>
              </a:buClr>
              <a:buSzPts val="1400"/>
              <a:buFont typeface="Arial"/>
              <a:buNone/>
              <a:defRPr b="0" i="0" sz="8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8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8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800" u="none" cap="none" strike="noStrike">
                <a:solidFill>
                  <a:srgbClr val="000000"/>
                </a:solidFill>
                <a:latin typeface="Arial"/>
                <a:ea typeface="Arial"/>
                <a:cs typeface="Arial"/>
                <a:sym typeface="Arial"/>
              </a:defRPr>
            </a:lvl9pPr>
          </a:lstStyle>
          <a:p/>
        </p:txBody>
      </p:sp>
    </p:spTree>
  </p:cSld>
  <p:clrMapOvr>
    <a:masterClrMapping/>
  </p:clrMapOvr>
  <p:extLst>
    <p:ext uri="{DCECCB84-F9BA-43D5-87BE-67443E8EF086}">
      <p15:sldGuideLst>
        <p15:guide id="1" orient="horz" pos="5875">
          <p15:clr>
            <a:srgbClr val="FBAE40"/>
          </p15:clr>
        </p15:guide>
        <p15:guide id="2" pos="10443">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1 1">
  <p:cSld name="1_Blank_1_1">
    <p:spTree>
      <p:nvGrpSpPr>
        <p:cNvPr id="39" name="Shape 39"/>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1">
  <p:cSld name="2_Title Slide_1">
    <p:spTree>
      <p:nvGrpSpPr>
        <p:cNvPr id="40" name="Shape 40"/>
        <p:cNvGrpSpPr/>
        <p:nvPr/>
      </p:nvGrpSpPr>
      <p:grpSpPr>
        <a:xfrm>
          <a:off x="0" y="0"/>
          <a:ext cx="0" cy="0"/>
          <a:chOff x="0" y="0"/>
          <a:chExt cx="0" cy="0"/>
        </a:xfrm>
      </p:grpSpPr>
      <p:sp>
        <p:nvSpPr>
          <p:cNvPr id="41" name="Google Shape;41;p11"/>
          <p:cNvSpPr txBox="1"/>
          <p:nvPr>
            <p:ph type="title"/>
          </p:nvPr>
        </p:nvSpPr>
        <p:spPr>
          <a:xfrm>
            <a:off x="5832872" y="0"/>
            <a:ext cx="9373800" cy="2601300"/>
          </a:xfrm>
          <a:prstGeom prst="rect">
            <a:avLst/>
          </a:prstGeom>
          <a:noFill/>
          <a:ln>
            <a:noFill/>
          </a:ln>
        </p:spPr>
        <p:txBody>
          <a:bodyPr anchorCtr="0" anchor="ctr" bIns="75375" lIns="452400" spcFirstLastPara="1" rIns="150800" wrap="square" tIns="75375">
            <a:noAutofit/>
          </a:bodyPr>
          <a:lstStyle>
            <a:lvl1pPr lvl="0" marR="0" rtl="0" algn="l">
              <a:lnSpc>
                <a:spcPct val="90000"/>
              </a:lnSpc>
              <a:spcBef>
                <a:spcPts val="0"/>
              </a:spcBef>
              <a:spcAft>
                <a:spcPts val="0"/>
              </a:spcAft>
              <a:buClr>
                <a:srgbClr val="0771BA"/>
              </a:buClr>
              <a:buSzPts val="31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9pPr>
          </a:lstStyle>
          <a:p/>
        </p:txBody>
      </p:sp>
      <p:sp>
        <p:nvSpPr>
          <p:cNvPr id="42" name="Google Shape;42;p11"/>
          <p:cNvSpPr txBox="1"/>
          <p:nvPr>
            <p:ph idx="1" type="body"/>
          </p:nvPr>
        </p:nvSpPr>
        <p:spPr>
          <a:xfrm>
            <a:off x="0" y="375203"/>
            <a:ext cx="5767800" cy="9057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771BA"/>
              </a:buClr>
              <a:buSzPts val="4600"/>
              <a:buFont typeface="Arial"/>
              <a:buChar char="•"/>
              <a:defRPr b="1" i="0" sz="4600" u="none" cap="none" strike="noStrike">
                <a:solidFill>
                  <a:srgbClr val="0771BA"/>
                </a:solidFill>
                <a:latin typeface="Calibri"/>
                <a:ea typeface="Calibri"/>
                <a:cs typeface="Calibri"/>
                <a:sym typeface="Calibri"/>
              </a:defRPr>
            </a:lvl1pPr>
            <a:lvl2pPr indent="-482600" lvl="1" marL="914400" marR="0" rtl="0" algn="l">
              <a:lnSpc>
                <a:spcPct val="90000"/>
              </a:lnSpc>
              <a:spcBef>
                <a:spcPts val="9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2pPr>
            <a:lvl3pPr indent="-438150" lvl="2" marL="1371600" marR="0" rtl="0" algn="l">
              <a:lnSpc>
                <a:spcPct val="90000"/>
              </a:lnSpc>
              <a:spcBef>
                <a:spcPts val="900"/>
              </a:spcBef>
              <a:spcAft>
                <a:spcPts val="0"/>
              </a:spcAft>
              <a:buClr>
                <a:schemeClr val="dk1"/>
              </a:buClr>
              <a:buSzPts val="3300"/>
              <a:buFont typeface="Arial"/>
              <a:buChar char="•"/>
              <a:defRPr b="0" i="0" sz="3300" u="none" cap="none" strike="noStrike">
                <a:solidFill>
                  <a:schemeClr val="dk1"/>
                </a:solidFill>
                <a:latin typeface="Calibri"/>
                <a:ea typeface="Calibri"/>
                <a:cs typeface="Calibri"/>
                <a:sym typeface="Calibri"/>
              </a:defRPr>
            </a:lvl3pPr>
            <a:lvl4pPr indent="-425450" lvl="3" marL="1828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4pPr>
            <a:lvl5pPr indent="-425450" lvl="4" marL="22860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43" name="Google Shape;43;p11"/>
          <p:cNvSpPr txBox="1"/>
          <p:nvPr>
            <p:ph idx="2" type="body"/>
          </p:nvPr>
        </p:nvSpPr>
        <p:spPr>
          <a:xfrm>
            <a:off x="0" y="2602606"/>
            <a:ext cx="5833200" cy="37308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771BA"/>
              </a:buClr>
              <a:buSzPts val="4600"/>
              <a:buFont typeface="Arial"/>
              <a:buChar char="•"/>
              <a:defRPr b="0" i="0" sz="4600" u="none" cap="none" strike="noStrike">
                <a:solidFill>
                  <a:srgbClr val="0771BA"/>
                </a:solidFill>
                <a:latin typeface="Calibri"/>
                <a:ea typeface="Calibri"/>
                <a:cs typeface="Calibri"/>
                <a:sym typeface="Calibri"/>
              </a:defRPr>
            </a:lvl1pPr>
            <a:lvl2pPr indent="-482600" lvl="1" marL="914400" marR="0" rtl="0" algn="l">
              <a:lnSpc>
                <a:spcPct val="90000"/>
              </a:lnSpc>
              <a:spcBef>
                <a:spcPts val="900"/>
              </a:spcBef>
              <a:spcAft>
                <a:spcPts val="0"/>
              </a:spcAft>
              <a:buClr>
                <a:srgbClr val="0771BA"/>
              </a:buClr>
              <a:buSzPts val="4000"/>
              <a:buFont typeface="Arial"/>
              <a:buChar char="•"/>
              <a:defRPr b="0" i="0" sz="4000" u="none" cap="none" strike="noStrike">
                <a:solidFill>
                  <a:srgbClr val="0771BA"/>
                </a:solidFill>
                <a:latin typeface="Calibri"/>
                <a:ea typeface="Calibri"/>
                <a:cs typeface="Calibri"/>
                <a:sym typeface="Calibri"/>
              </a:defRPr>
            </a:lvl2pPr>
            <a:lvl3pPr indent="-438150" lvl="2" marL="1371600" marR="0" rtl="0" algn="l">
              <a:lnSpc>
                <a:spcPct val="90000"/>
              </a:lnSpc>
              <a:spcBef>
                <a:spcPts val="900"/>
              </a:spcBef>
              <a:spcAft>
                <a:spcPts val="0"/>
              </a:spcAft>
              <a:buClr>
                <a:srgbClr val="0771BA"/>
              </a:buClr>
              <a:buSzPts val="3300"/>
              <a:buFont typeface="Arial"/>
              <a:buChar char="•"/>
              <a:defRPr b="0" i="0" sz="3300" u="none" cap="none" strike="noStrike">
                <a:solidFill>
                  <a:srgbClr val="0771BA"/>
                </a:solidFill>
                <a:latin typeface="Calibri"/>
                <a:ea typeface="Calibri"/>
                <a:cs typeface="Calibri"/>
                <a:sym typeface="Calibri"/>
              </a:defRPr>
            </a:lvl3pPr>
            <a:lvl4pPr indent="-425450" lvl="3" marL="18288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4pPr>
            <a:lvl5pPr indent="-425450" lvl="4" marL="22860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44" name="Google Shape;44;p11"/>
          <p:cNvSpPr txBox="1"/>
          <p:nvPr>
            <p:ph idx="3" type="body"/>
          </p:nvPr>
        </p:nvSpPr>
        <p:spPr>
          <a:xfrm>
            <a:off x="-65453" y="6585065"/>
            <a:ext cx="5833200" cy="37308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771BA"/>
              </a:buClr>
              <a:buSzPts val="4600"/>
              <a:buFont typeface="Arial"/>
              <a:buChar char="•"/>
              <a:defRPr b="0" i="0" sz="4600" u="none" cap="none" strike="noStrike">
                <a:solidFill>
                  <a:srgbClr val="0771BA"/>
                </a:solidFill>
                <a:latin typeface="Calibri"/>
                <a:ea typeface="Calibri"/>
                <a:cs typeface="Calibri"/>
                <a:sym typeface="Calibri"/>
              </a:defRPr>
            </a:lvl1pPr>
            <a:lvl2pPr indent="-482600" lvl="1" marL="914400" marR="0" rtl="0" algn="l">
              <a:lnSpc>
                <a:spcPct val="90000"/>
              </a:lnSpc>
              <a:spcBef>
                <a:spcPts val="900"/>
              </a:spcBef>
              <a:spcAft>
                <a:spcPts val="0"/>
              </a:spcAft>
              <a:buClr>
                <a:srgbClr val="0771BA"/>
              </a:buClr>
              <a:buSzPts val="4000"/>
              <a:buFont typeface="Arial"/>
              <a:buChar char="•"/>
              <a:defRPr b="0" i="0" sz="4000" u="none" cap="none" strike="noStrike">
                <a:solidFill>
                  <a:srgbClr val="0771BA"/>
                </a:solidFill>
                <a:latin typeface="Calibri"/>
                <a:ea typeface="Calibri"/>
                <a:cs typeface="Calibri"/>
                <a:sym typeface="Calibri"/>
              </a:defRPr>
            </a:lvl2pPr>
            <a:lvl3pPr indent="-438150" lvl="2" marL="1371600" marR="0" rtl="0" algn="l">
              <a:lnSpc>
                <a:spcPct val="90000"/>
              </a:lnSpc>
              <a:spcBef>
                <a:spcPts val="900"/>
              </a:spcBef>
              <a:spcAft>
                <a:spcPts val="0"/>
              </a:spcAft>
              <a:buClr>
                <a:srgbClr val="0771BA"/>
              </a:buClr>
              <a:buSzPts val="3300"/>
              <a:buFont typeface="Arial"/>
              <a:buChar char="•"/>
              <a:defRPr b="0" i="0" sz="3300" u="none" cap="none" strike="noStrike">
                <a:solidFill>
                  <a:srgbClr val="0771BA"/>
                </a:solidFill>
                <a:latin typeface="Calibri"/>
                <a:ea typeface="Calibri"/>
                <a:cs typeface="Calibri"/>
                <a:sym typeface="Calibri"/>
              </a:defRPr>
            </a:lvl3pPr>
            <a:lvl4pPr indent="-425450" lvl="3" marL="18288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4pPr>
            <a:lvl5pPr indent="-425450" lvl="4" marL="22860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45" name="Google Shape;45;p11"/>
          <p:cNvSpPr txBox="1"/>
          <p:nvPr>
            <p:ph idx="4" type="body"/>
          </p:nvPr>
        </p:nvSpPr>
        <p:spPr>
          <a:xfrm>
            <a:off x="6252224" y="3207438"/>
            <a:ext cx="13426200" cy="68520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06FB6"/>
              </a:buClr>
              <a:buSzPts val="4600"/>
              <a:buFont typeface="Arial"/>
              <a:buChar char="•"/>
              <a:defRPr b="0" i="0" sz="4600" u="none" cap="none" strike="noStrike">
                <a:solidFill>
                  <a:srgbClr val="006FB6"/>
                </a:solidFill>
                <a:latin typeface="Calibri"/>
                <a:ea typeface="Calibri"/>
                <a:cs typeface="Calibri"/>
                <a:sym typeface="Calibri"/>
              </a:defRPr>
            </a:lvl1pPr>
            <a:lvl2pPr indent="-482600" lvl="1" marL="914400" marR="0" rtl="0" algn="l">
              <a:lnSpc>
                <a:spcPct val="90000"/>
              </a:lnSpc>
              <a:spcBef>
                <a:spcPts val="900"/>
              </a:spcBef>
              <a:spcAft>
                <a:spcPts val="0"/>
              </a:spcAft>
              <a:buClr>
                <a:srgbClr val="006FB6"/>
              </a:buClr>
              <a:buSzPts val="4000"/>
              <a:buFont typeface="Arial"/>
              <a:buChar char="•"/>
              <a:defRPr b="0" i="0" sz="4000" u="none" cap="none" strike="noStrike">
                <a:solidFill>
                  <a:srgbClr val="006FB6"/>
                </a:solidFill>
                <a:latin typeface="Calibri"/>
                <a:ea typeface="Calibri"/>
                <a:cs typeface="Calibri"/>
                <a:sym typeface="Calibri"/>
              </a:defRPr>
            </a:lvl2pPr>
            <a:lvl3pPr indent="-438150" lvl="2" marL="1371600" marR="0" rtl="0" algn="l">
              <a:lnSpc>
                <a:spcPct val="90000"/>
              </a:lnSpc>
              <a:spcBef>
                <a:spcPts val="900"/>
              </a:spcBef>
              <a:spcAft>
                <a:spcPts val="0"/>
              </a:spcAft>
              <a:buClr>
                <a:srgbClr val="006FB6"/>
              </a:buClr>
              <a:buSzPts val="3300"/>
              <a:buFont typeface="Arial"/>
              <a:buChar char="•"/>
              <a:defRPr b="0" i="0" sz="3300" u="none" cap="none" strike="noStrike">
                <a:solidFill>
                  <a:srgbClr val="006FB6"/>
                </a:solidFill>
                <a:latin typeface="Calibri"/>
                <a:ea typeface="Calibri"/>
                <a:cs typeface="Calibri"/>
                <a:sym typeface="Calibri"/>
              </a:defRPr>
            </a:lvl3pPr>
            <a:lvl4pPr indent="-425450" lvl="3" marL="1828800" marR="0" rtl="0" algn="l">
              <a:lnSpc>
                <a:spcPct val="90000"/>
              </a:lnSpc>
              <a:spcBef>
                <a:spcPts val="900"/>
              </a:spcBef>
              <a:spcAft>
                <a:spcPts val="0"/>
              </a:spcAft>
              <a:buClr>
                <a:srgbClr val="006FB6"/>
              </a:buClr>
              <a:buSzPts val="3100"/>
              <a:buFont typeface="Arial"/>
              <a:buChar char="•"/>
              <a:defRPr b="0" i="0" sz="3100" u="none" cap="none" strike="noStrike">
                <a:solidFill>
                  <a:srgbClr val="006FB6"/>
                </a:solidFill>
                <a:latin typeface="Calibri"/>
                <a:ea typeface="Calibri"/>
                <a:cs typeface="Calibri"/>
                <a:sym typeface="Calibri"/>
              </a:defRPr>
            </a:lvl4pPr>
            <a:lvl5pPr indent="-425450" lvl="4" marL="2286000" marR="0" rtl="0" algn="l">
              <a:lnSpc>
                <a:spcPct val="90000"/>
              </a:lnSpc>
              <a:spcBef>
                <a:spcPts val="900"/>
              </a:spcBef>
              <a:spcAft>
                <a:spcPts val="0"/>
              </a:spcAft>
              <a:buClr>
                <a:srgbClr val="006FB6"/>
              </a:buClr>
              <a:buSzPts val="3100"/>
              <a:buFont typeface="Arial"/>
              <a:buChar char="•"/>
              <a:defRPr b="0" i="0" sz="3100" u="none" cap="none" strike="noStrike">
                <a:solidFill>
                  <a:srgbClr val="006FB6"/>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theme" Target="../theme/theme4.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7.xml"/><Relationship Id="rId3" Type="http://schemas.openxmlformats.org/officeDocument/2006/relationships/slideLayout" Target="../slideLayouts/slideLayout8.xml"/><Relationship Id="rId4" Type="http://schemas.openxmlformats.org/officeDocument/2006/relationships/slideLayout" Target="../slideLayouts/slideLayout9.xml"/><Relationship Id="rId10" Type="http://schemas.openxmlformats.org/officeDocument/2006/relationships/theme" Target="../theme/theme2.xml"/><Relationship Id="rId9" Type="http://schemas.openxmlformats.org/officeDocument/2006/relationships/slideLayout" Target="../slideLayouts/slideLayout14.xml"/><Relationship Id="rId5" Type="http://schemas.openxmlformats.org/officeDocument/2006/relationships/slideLayout" Target="../slideLayouts/slideLayout10.xml"/><Relationship Id="rId6" Type="http://schemas.openxmlformats.org/officeDocument/2006/relationships/slideLayout" Target="../slideLayouts/slideLayout11.xml"/><Relationship Id="rId7" Type="http://schemas.openxmlformats.org/officeDocument/2006/relationships/slideLayout" Target="../slideLayouts/slideLayout12.xml"/><Relationship Id="rId8"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p:nvPr/>
        </p:nvSpPr>
        <p:spPr>
          <a:xfrm>
            <a:off x="0" y="6"/>
            <a:ext cx="6938009" cy="11308715"/>
          </a:xfrm>
          <a:custGeom>
            <a:rect b="b" l="l" r="r" t="t"/>
            <a:pathLst>
              <a:path extrusionOk="0" h="11308715" w="6938009">
                <a:moveTo>
                  <a:pt x="6937591" y="5174450"/>
                </a:moveTo>
                <a:lnTo>
                  <a:pt x="6937324" y="5110950"/>
                </a:lnTo>
                <a:lnTo>
                  <a:pt x="6936727" y="5060150"/>
                </a:lnTo>
                <a:lnTo>
                  <a:pt x="6935825" y="4996650"/>
                </a:lnTo>
                <a:lnTo>
                  <a:pt x="6934619" y="4933150"/>
                </a:lnTo>
                <a:lnTo>
                  <a:pt x="6933095" y="4882350"/>
                </a:lnTo>
                <a:lnTo>
                  <a:pt x="6931253" y="4818850"/>
                </a:lnTo>
                <a:lnTo>
                  <a:pt x="6929107" y="4755350"/>
                </a:lnTo>
                <a:lnTo>
                  <a:pt x="6926656" y="4704550"/>
                </a:lnTo>
                <a:lnTo>
                  <a:pt x="6923900" y="4641050"/>
                </a:lnTo>
                <a:lnTo>
                  <a:pt x="6920839" y="4577550"/>
                </a:lnTo>
                <a:lnTo>
                  <a:pt x="6917474" y="4526750"/>
                </a:lnTo>
                <a:lnTo>
                  <a:pt x="6913804" y="4463250"/>
                </a:lnTo>
                <a:lnTo>
                  <a:pt x="6909829" y="4412450"/>
                </a:lnTo>
                <a:lnTo>
                  <a:pt x="6905561" y="4348950"/>
                </a:lnTo>
                <a:lnTo>
                  <a:pt x="6900989" y="4298150"/>
                </a:lnTo>
                <a:lnTo>
                  <a:pt x="6896125" y="4234650"/>
                </a:lnTo>
                <a:lnTo>
                  <a:pt x="6890969" y="4183850"/>
                </a:lnTo>
                <a:lnTo>
                  <a:pt x="6885508" y="4120350"/>
                </a:lnTo>
                <a:lnTo>
                  <a:pt x="6879768" y="4069550"/>
                </a:lnTo>
                <a:lnTo>
                  <a:pt x="6873722" y="4006050"/>
                </a:lnTo>
                <a:lnTo>
                  <a:pt x="6867398" y="3955250"/>
                </a:lnTo>
                <a:lnTo>
                  <a:pt x="6860768" y="3891750"/>
                </a:lnTo>
                <a:lnTo>
                  <a:pt x="6853872" y="3840950"/>
                </a:lnTo>
                <a:lnTo>
                  <a:pt x="6846671" y="3777450"/>
                </a:lnTo>
                <a:lnTo>
                  <a:pt x="6839191" y="3726650"/>
                </a:lnTo>
                <a:lnTo>
                  <a:pt x="6831431" y="3663150"/>
                </a:lnTo>
                <a:lnTo>
                  <a:pt x="6823380" y="3612350"/>
                </a:lnTo>
                <a:lnTo>
                  <a:pt x="6815061" y="3561550"/>
                </a:lnTo>
                <a:lnTo>
                  <a:pt x="6806451" y="3498050"/>
                </a:lnTo>
                <a:lnTo>
                  <a:pt x="6797573" y="3447250"/>
                </a:lnTo>
                <a:lnTo>
                  <a:pt x="6788404" y="3396450"/>
                </a:lnTo>
                <a:lnTo>
                  <a:pt x="6778968" y="3332950"/>
                </a:lnTo>
                <a:lnTo>
                  <a:pt x="6769252" y="3282150"/>
                </a:lnTo>
                <a:lnTo>
                  <a:pt x="6759270" y="3231350"/>
                </a:lnTo>
                <a:lnTo>
                  <a:pt x="6749008" y="3180550"/>
                </a:lnTo>
                <a:lnTo>
                  <a:pt x="6738480" y="3117050"/>
                </a:lnTo>
                <a:lnTo>
                  <a:pt x="6727685" y="3066250"/>
                </a:lnTo>
                <a:lnTo>
                  <a:pt x="6716623" y="3015450"/>
                </a:lnTo>
                <a:lnTo>
                  <a:pt x="6705282" y="2964650"/>
                </a:lnTo>
                <a:lnTo>
                  <a:pt x="6693687" y="2913850"/>
                </a:lnTo>
                <a:lnTo>
                  <a:pt x="6681825" y="2850350"/>
                </a:lnTo>
                <a:lnTo>
                  <a:pt x="6669697" y="2799550"/>
                </a:lnTo>
                <a:lnTo>
                  <a:pt x="6657314" y="2748750"/>
                </a:lnTo>
                <a:lnTo>
                  <a:pt x="6644665" y="2697950"/>
                </a:lnTo>
                <a:lnTo>
                  <a:pt x="6631762" y="2647150"/>
                </a:lnTo>
                <a:lnTo>
                  <a:pt x="6618605" y="2596350"/>
                </a:lnTo>
                <a:lnTo>
                  <a:pt x="6605181" y="2545550"/>
                </a:lnTo>
                <a:lnTo>
                  <a:pt x="6591516" y="2494750"/>
                </a:lnTo>
                <a:lnTo>
                  <a:pt x="6577584" y="2443950"/>
                </a:lnTo>
                <a:lnTo>
                  <a:pt x="6563411" y="2393150"/>
                </a:lnTo>
                <a:lnTo>
                  <a:pt x="6548983" y="2342350"/>
                </a:lnTo>
                <a:lnTo>
                  <a:pt x="6534302" y="2291550"/>
                </a:lnTo>
                <a:lnTo>
                  <a:pt x="6519380" y="2240750"/>
                </a:lnTo>
                <a:lnTo>
                  <a:pt x="6504203" y="2189950"/>
                </a:lnTo>
                <a:lnTo>
                  <a:pt x="6488785" y="2139150"/>
                </a:lnTo>
                <a:lnTo>
                  <a:pt x="6473126" y="2088349"/>
                </a:lnTo>
                <a:lnTo>
                  <a:pt x="6457213" y="2037549"/>
                </a:lnTo>
                <a:lnTo>
                  <a:pt x="6441072" y="1999449"/>
                </a:lnTo>
                <a:lnTo>
                  <a:pt x="6424676" y="1948649"/>
                </a:lnTo>
                <a:lnTo>
                  <a:pt x="6408052" y="1897849"/>
                </a:lnTo>
                <a:lnTo>
                  <a:pt x="6391186" y="1847049"/>
                </a:lnTo>
                <a:lnTo>
                  <a:pt x="6374092" y="1796249"/>
                </a:lnTo>
                <a:lnTo>
                  <a:pt x="6356756" y="1758149"/>
                </a:lnTo>
                <a:lnTo>
                  <a:pt x="6339179" y="1707349"/>
                </a:lnTo>
                <a:lnTo>
                  <a:pt x="6321387" y="1656549"/>
                </a:lnTo>
                <a:lnTo>
                  <a:pt x="6303353" y="1618449"/>
                </a:lnTo>
                <a:lnTo>
                  <a:pt x="6285090" y="1567649"/>
                </a:lnTo>
                <a:lnTo>
                  <a:pt x="6266599" y="1516849"/>
                </a:lnTo>
                <a:lnTo>
                  <a:pt x="6247879" y="1478749"/>
                </a:lnTo>
                <a:lnTo>
                  <a:pt x="6228943" y="1427949"/>
                </a:lnTo>
                <a:lnTo>
                  <a:pt x="6209766" y="1389849"/>
                </a:lnTo>
                <a:lnTo>
                  <a:pt x="6190373" y="1339049"/>
                </a:lnTo>
                <a:lnTo>
                  <a:pt x="6170765" y="1300949"/>
                </a:lnTo>
                <a:lnTo>
                  <a:pt x="6150940" y="1250149"/>
                </a:lnTo>
                <a:lnTo>
                  <a:pt x="6130887" y="1212049"/>
                </a:lnTo>
                <a:lnTo>
                  <a:pt x="6110617" y="1161249"/>
                </a:lnTo>
                <a:lnTo>
                  <a:pt x="6090132" y="1123149"/>
                </a:lnTo>
                <a:lnTo>
                  <a:pt x="6069431" y="1072349"/>
                </a:lnTo>
                <a:lnTo>
                  <a:pt x="6048514" y="1034249"/>
                </a:lnTo>
                <a:lnTo>
                  <a:pt x="6027382" y="996149"/>
                </a:lnTo>
                <a:lnTo>
                  <a:pt x="6006046" y="945349"/>
                </a:lnTo>
                <a:lnTo>
                  <a:pt x="5984494" y="907249"/>
                </a:lnTo>
                <a:lnTo>
                  <a:pt x="5962739" y="869149"/>
                </a:lnTo>
                <a:lnTo>
                  <a:pt x="5940780" y="831049"/>
                </a:lnTo>
                <a:lnTo>
                  <a:pt x="5918606" y="780249"/>
                </a:lnTo>
                <a:lnTo>
                  <a:pt x="5896229" y="742149"/>
                </a:lnTo>
                <a:lnTo>
                  <a:pt x="5873661" y="704049"/>
                </a:lnTo>
                <a:lnTo>
                  <a:pt x="5850877" y="665949"/>
                </a:lnTo>
                <a:lnTo>
                  <a:pt x="5827903" y="627849"/>
                </a:lnTo>
                <a:lnTo>
                  <a:pt x="5804713" y="589749"/>
                </a:lnTo>
                <a:lnTo>
                  <a:pt x="5781345" y="538949"/>
                </a:lnTo>
                <a:lnTo>
                  <a:pt x="5757761" y="500849"/>
                </a:lnTo>
                <a:lnTo>
                  <a:pt x="5733999" y="462749"/>
                </a:lnTo>
                <a:lnTo>
                  <a:pt x="5710034" y="424649"/>
                </a:lnTo>
                <a:lnTo>
                  <a:pt x="5685879" y="386549"/>
                </a:lnTo>
                <a:lnTo>
                  <a:pt x="5661533" y="361149"/>
                </a:lnTo>
                <a:lnTo>
                  <a:pt x="5636996" y="323049"/>
                </a:lnTo>
                <a:lnTo>
                  <a:pt x="5612269" y="284949"/>
                </a:lnTo>
                <a:lnTo>
                  <a:pt x="5587352" y="246849"/>
                </a:lnTo>
                <a:lnTo>
                  <a:pt x="5562257" y="208749"/>
                </a:lnTo>
                <a:lnTo>
                  <a:pt x="5536971" y="170649"/>
                </a:lnTo>
                <a:lnTo>
                  <a:pt x="5511508" y="132549"/>
                </a:lnTo>
                <a:lnTo>
                  <a:pt x="5485854" y="107149"/>
                </a:lnTo>
                <a:lnTo>
                  <a:pt x="5460022" y="69049"/>
                </a:lnTo>
                <a:lnTo>
                  <a:pt x="5434012" y="30949"/>
                </a:lnTo>
                <a:lnTo>
                  <a:pt x="5412194" y="5549"/>
                </a:lnTo>
                <a:lnTo>
                  <a:pt x="3280003" y="5549"/>
                </a:lnTo>
                <a:lnTo>
                  <a:pt x="3280003" y="0"/>
                </a:lnTo>
                <a:lnTo>
                  <a:pt x="0" y="0"/>
                </a:lnTo>
                <a:lnTo>
                  <a:pt x="0" y="1072349"/>
                </a:lnTo>
                <a:lnTo>
                  <a:pt x="0" y="9530550"/>
                </a:lnTo>
                <a:lnTo>
                  <a:pt x="0" y="11308550"/>
                </a:lnTo>
                <a:lnTo>
                  <a:pt x="1414424" y="11308550"/>
                </a:lnTo>
                <a:lnTo>
                  <a:pt x="3280003" y="11308550"/>
                </a:lnTo>
                <a:lnTo>
                  <a:pt x="4532858" y="11308550"/>
                </a:lnTo>
                <a:lnTo>
                  <a:pt x="4563757" y="11283150"/>
                </a:lnTo>
                <a:lnTo>
                  <a:pt x="4594517" y="11270450"/>
                </a:lnTo>
                <a:lnTo>
                  <a:pt x="4746256" y="11143450"/>
                </a:lnTo>
                <a:lnTo>
                  <a:pt x="4865065" y="11041850"/>
                </a:lnTo>
                <a:lnTo>
                  <a:pt x="4894402" y="11016450"/>
                </a:lnTo>
                <a:lnTo>
                  <a:pt x="4923599" y="10978350"/>
                </a:lnTo>
                <a:lnTo>
                  <a:pt x="5010239" y="10902150"/>
                </a:lnTo>
                <a:lnTo>
                  <a:pt x="5038814" y="10864050"/>
                </a:lnTo>
                <a:lnTo>
                  <a:pt x="5095481" y="10813250"/>
                </a:lnTo>
                <a:lnTo>
                  <a:pt x="5123586" y="10775150"/>
                </a:lnTo>
                <a:lnTo>
                  <a:pt x="5179301" y="10724350"/>
                </a:lnTo>
                <a:lnTo>
                  <a:pt x="5206911" y="10686250"/>
                </a:lnTo>
                <a:lnTo>
                  <a:pt x="5234356" y="10660850"/>
                </a:lnTo>
                <a:lnTo>
                  <a:pt x="5288750" y="10584650"/>
                </a:lnTo>
                <a:lnTo>
                  <a:pt x="5315699" y="10559250"/>
                </a:lnTo>
                <a:lnTo>
                  <a:pt x="5342471" y="10521150"/>
                </a:lnTo>
                <a:lnTo>
                  <a:pt x="5369064" y="10495750"/>
                </a:lnTo>
                <a:lnTo>
                  <a:pt x="5421757" y="10419550"/>
                </a:lnTo>
                <a:lnTo>
                  <a:pt x="5447830" y="10381450"/>
                </a:lnTo>
                <a:lnTo>
                  <a:pt x="5473738" y="10356050"/>
                </a:lnTo>
                <a:lnTo>
                  <a:pt x="5499455" y="10317950"/>
                </a:lnTo>
                <a:lnTo>
                  <a:pt x="5524995" y="10279850"/>
                </a:lnTo>
                <a:lnTo>
                  <a:pt x="5550357" y="10241750"/>
                </a:lnTo>
                <a:lnTo>
                  <a:pt x="5575541" y="10203650"/>
                </a:lnTo>
                <a:lnTo>
                  <a:pt x="5600535" y="10165550"/>
                </a:lnTo>
                <a:lnTo>
                  <a:pt x="5625338" y="10140150"/>
                </a:lnTo>
                <a:lnTo>
                  <a:pt x="5649963" y="10102050"/>
                </a:lnTo>
                <a:lnTo>
                  <a:pt x="5674398" y="10063950"/>
                </a:lnTo>
                <a:lnTo>
                  <a:pt x="5698642" y="10025850"/>
                </a:lnTo>
                <a:lnTo>
                  <a:pt x="5722696" y="9987750"/>
                </a:lnTo>
                <a:lnTo>
                  <a:pt x="5746559" y="9936950"/>
                </a:lnTo>
                <a:lnTo>
                  <a:pt x="5770232" y="9898850"/>
                </a:lnTo>
                <a:lnTo>
                  <a:pt x="5793702" y="9860750"/>
                </a:lnTo>
                <a:lnTo>
                  <a:pt x="5816981" y="9822650"/>
                </a:lnTo>
                <a:lnTo>
                  <a:pt x="5840069" y="9784550"/>
                </a:lnTo>
                <a:lnTo>
                  <a:pt x="5862942" y="9746450"/>
                </a:lnTo>
                <a:lnTo>
                  <a:pt x="5885624" y="9695650"/>
                </a:lnTo>
                <a:lnTo>
                  <a:pt x="5908103" y="9657550"/>
                </a:lnTo>
                <a:lnTo>
                  <a:pt x="5930379" y="9619450"/>
                </a:lnTo>
                <a:lnTo>
                  <a:pt x="5952452" y="9581350"/>
                </a:lnTo>
                <a:lnTo>
                  <a:pt x="5974321" y="9530550"/>
                </a:lnTo>
                <a:lnTo>
                  <a:pt x="5995987" y="9492450"/>
                </a:lnTo>
                <a:lnTo>
                  <a:pt x="6017438" y="9454350"/>
                </a:lnTo>
                <a:lnTo>
                  <a:pt x="6038672" y="9403550"/>
                </a:lnTo>
                <a:lnTo>
                  <a:pt x="6059703" y="9365450"/>
                </a:lnTo>
                <a:lnTo>
                  <a:pt x="6080518" y="9314650"/>
                </a:lnTo>
                <a:lnTo>
                  <a:pt x="6101118" y="9276550"/>
                </a:lnTo>
                <a:lnTo>
                  <a:pt x="6121514" y="9225750"/>
                </a:lnTo>
                <a:lnTo>
                  <a:pt x="6141682" y="9187650"/>
                </a:lnTo>
                <a:lnTo>
                  <a:pt x="6161633" y="9136850"/>
                </a:lnTo>
                <a:lnTo>
                  <a:pt x="6181369" y="9098750"/>
                </a:lnTo>
                <a:lnTo>
                  <a:pt x="6200876" y="9047950"/>
                </a:lnTo>
                <a:lnTo>
                  <a:pt x="6220168" y="9009850"/>
                </a:lnTo>
                <a:lnTo>
                  <a:pt x="6239243" y="8959050"/>
                </a:lnTo>
                <a:lnTo>
                  <a:pt x="6258090" y="8908250"/>
                </a:lnTo>
                <a:lnTo>
                  <a:pt x="6276695" y="8870150"/>
                </a:lnTo>
                <a:lnTo>
                  <a:pt x="6295085" y="8819350"/>
                </a:lnTo>
                <a:lnTo>
                  <a:pt x="6313246" y="8768550"/>
                </a:lnTo>
                <a:lnTo>
                  <a:pt x="6331178" y="8730450"/>
                </a:lnTo>
                <a:lnTo>
                  <a:pt x="6348882" y="8679650"/>
                </a:lnTo>
                <a:lnTo>
                  <a:pt x="6366345" y="8628850"/>
                </a:lnTo>
                <a:lnTo>
                  <a:pt x="6383579" y="8578050"/>
                </a:lnTo>
                <a:lnTo>
                  <a:pt x="6400571" y="8539950"/>
                </a:lnTo>
                <a:lnTo>
                  <a:pt x="6417335" y="8489150"/>
                </a:lnTo>
                <a:lnTo>
                  <a:pt x="6433845" y="8438350"/>
                </a:lnTo>
                <a:lnTo>
                  <a:pt x="6450127" y="8387550"/>
                </a:lnTo>
                <a:lnTo>
                  <a:pt x="6466167" y="8336750"/>
                </a:lnTo>
                <a:lnTo>
                  <a:pt x="6481966" y="8285950"/>
                </a:lnTo>
                <a:lnTo>
                  <a:pt x="6497523" y="8235150"/>
                </a:lnTo>
                <a:lnTo>
                  <a:pt x="6512827" y="8184350"/>
                </a:lnTo>
                <a:lnTo>
                  <a:pt x="6527889" y="8133550"/>
                </a:lnTo>
                <a:lnTo>
                  <a:pt x="6542697" y="8082750"/>
                </a:lnTo>
                <a:lnTo>
                  <a:pt x="6557264" y="8031950"/>
                </a:lnTo>
                <a:lnTo>
                  <a:pt x="6571577" y="7981150"/>
                </a:lnTo>
                <a:lnTo>
                  <a:pt x="6585636" y="7930350"/>
                </a:lnTo>
                <a:lnTo>
                  <a:pt x="6599441" y="7879550"/>
                </a:lnTo>
                <a:lnTo>
                  <a:pt x="6613004" y="7828750"/>
                </a:lnTo>
                <a:lnTo>
                  <a:pt x="6626301" y="7777950"/>
                </a:lnTo>
                <a:lnTo>
                  <a:pt x="6639331" y="7727150"/>
                </a:lnTo>
                <a:lnTo>
                  <a:pt x="6652120" y="7676350"/>
                </a:lnTo>
                <a:lnTo>
                  <a:pt x="6664642" y="7625550"/>
                </a:lnTo>
                <a:lnTo>
                  <a:pt x="6676898" y="7562050"/>
                </a:lnTo>
                <a:lnTo>
                  <a:pt x="6688887" y="7511250"/>
                </a:lnTo>
                <a:lnTo>
                  <a:pt x="6700621" y="7460450"/>
                </a:lnTo>
                <a:lnTo>
                  <a:pt x="6712090" y="7409650"/>
                </a:lnTo>
                <a:lnTo>
                  <a:pt x="6723291" y="7346150"/>
                </a:lnTo>
                <a:lnTo>
                  <a:pt x="6734226" y="7295350"/>
                </a:lnTo>
                <a:lnTo>
                  <a:pt x="6744881" y="7244550"/>
                </a:lnTo>
                <a:lnTo>
                  <a:pt x="6755270" y="7193750"/>
                </a:lnTo>
                <a:lnTo>
                  <a:pt x="6765391" y="7130250"/>
                </a:lnTo>
                <a:lnTo>
                  <a:pt x="6775234" y="7079450"/>
                </a:lnTo>
                <a:lnTo>
                  <a:pt x="6784797" y="7028650"/>
                </a:lnTo>
                <a:lnTo>
                  <a:pt x="6794093" y="6965150"/>
                </a:lnTo>
                <a:lnTo>
                  <a:pt x="6803110" y="6914350"/>
                </a:lnTo>
                <a:lnTo>
                  <a:pt x="6811848" y="6863550"/>
                </a:lnTo>
                <a:lnTo>
                  <a:pt x="6820294" y="6800050"/>
                </a:lnTo>
                <a:lnTo>
                  <a:pt x="6828472" y="6749250"/>
                </a:lnTo>
                <a:lnTo>
                  <a:pt x="6836359" y="6685750"/>
                </a:lnTo>
                <a:lnTo>
                  <a:pt x="6843966" y="6634950"/>
                </a:lnTo>
                <a:lnTo>
                  <a:pt x="6851282" y="6584150"/>
                </a:lnTo>
                <a:lnTo>
                  <a:pt x="6858317" y="6520650"/>
                </a:lnTo>
                <a:lnTo>
                  <a:pt x="6865061" y="6469850"/>
                </a:lnTo>
                <a:lnTo>
                  <a:pt x="6871513" y="6406350"/>
                </a:lnTo>
                <a:lnTo>
                  <a:pt x="6877672" y="6355550"/>
                </a:lnTo>
                <a:lnTo>
                  <a:pt x="6883540" y="6292050"/>
                </a:lnTo>
                <a:lnTo>
                  <a:pt x="6889115" y="6241250"/>
                </a:lnTo>
                <a:lnTo>
                  <a:pt x="6894398" y="6177750"/>
                </a:lnTo>
                <a:lnTo>
                  <a:pt x="6899376" y="6114250"/>
                </a:lnTo>
                <a:lnTo>
                  <a:pt x="6904063" y="6063450"/>
                </a:lnTo>
                <a:lnTo>
                  <a:pt x="6908444" y="5999950"/>
                </a:lnTo>
                <a:lnTo>
                  <a:pt x="6912521" y="5949150"/>
                </a:lnTo>
                <a:lnTo>
                  <a:pt x="6916306" y="5885650"/>
                </a:lnTo>
                <a:lnTo>
                  <a:pt x="6919785" y="5822150"/>
                </a:lnTo>
                <a:lnTo>
                  <a:pt x="6922948" y="5771350"/>
                </a:lnTo>
                <a:lnTo>
                  <a:pt x="6925818" y="5707850"/>
                </a:lnTo>
                <a:lnTo>
                  <a:pt x="6928371" y="5644350"/>
                </a:lnTo>
                <a:lnTo>
                  <a:pt x="6930618" y="5593550"/>
                </a:lnTo>
                <a:lnTo>
                  <a:pt x="6932562" y="5530050"/>
                </a:lnTo>
                <a:lnTo>
                  <a:pt x="6935495" y="5415750"/>
                </a:lnTo>
                <a:lnTo>
                  <a:pt x="6936499" y="5352250"/>
                </a:lnTo>
                <a:lnTo>
                  <a:pt x="6937184" y="5288750"/>
                </a:lnTo>
                <a:lnTo>
                  <a:pt x="6937540" y="5237950"/>
                </a:lnTo>
                <a:lnTo>
                  <a:pt x="6937591" y="5174450"/>
                </a:lnTo>
                <a:close/>
              </a:path>
            </a:pathLst>
          </a:custGeom>
          <a:solidFill>
            <a:srgbClr val="FEF8E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49"/>
              <a:buFont typeface="Arial"/>
              <a:buNone/>
            </a:pPr>
            <a:r>
              <a:t/>
            </a:r>
            <a:endParaRPr b="0" i="0" sz="849" u="none" cap="none" strike="noStrike">
              <a:solidFill>
                <a:srgbClr val="000000"/>
              </a:solidFill>
              <a:latin typeface="Arial"/>
              <a:ea typeface="Arial"/>
              <a:cs typeface="Arial"/>
              <a:sym typeface="Arial"/>
            </a:endParaRPr>
          </a:p>
        </p:txBody>
      </p:sp>
      <p:pic>
        <p:nvPicPr>
          <p:cNvPr id="7" name="Google Shape;7;p1"/>
          <p:cNvPicPr preferRelativeResize="0"/>
          <p:nvPr/>
        </p:nvPicPr>
        <p:blipFill rotWithShape="1">
          <a:blip r:embed="rId1">
            <a:alphaModFix/>
          </a:blip>
          <a:srcRect b="0" l="0" r="0" t="0"/>
          <a:stretch/>
        </p:blipFill>
        <p:spPr>
          <a:xfrm>
            <a:off x="623020" y="9357637"/>
            <a:ext cx="3994636" cy="1215072"/>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3" name="Shape 33"/>
        <p:cNvGrpSpPr/>
        <p:nvPr/>
      </p:nvGrpSpPr>
      <p:grpSpPr>
        <a:xfrm>
          <a:off x="0" y="0"/>
          <a:ext cx="0" cy="0"/>
          <a:chOff x="0" y="0"/>
          <a:chExt cx="0" cy="0"/>
        </a:xfrm>
      </p:grpSpPr>
      <p:sp>
        <p:nvSpPr>
          <p:cNvPr id="34" name="Google Shape;34;p8"/>
          <p:cNvSpPr/>
          <p:nvPr/>
        </p:nvSpPr>
        <p:spPr>
          <a:xfrm>
            <a:off x="0" y="6"/>
            <a:ext cx="6938009" cy="11308715"/>
          </a:xfrm>
          <a:custGeom>
            <a:rect b="b" l="l" r="r" t="t"/>
            <a:pathLst>
              <a:path extrusionOk="0" h="11308715" w="6938009">
                <a:moveTo>
                  <a:pt x="6937591" y="5174450"/>
                </a:moveTo>
                <a:lnTo>
                  <a:pt x="6937324" y="5110950"/>
                </a:lnTo>
                <a:lnTo>
                  <a:pt x="6936727" y="5060150"/>
                </a:lnTo>
                <a:lnTo>
                  <a:pt x="6935825" y="4996650"/>
                </a:lnTo>
                <a:lnTo>
                  <a:pt x="6934619" y="4933150"/>
                </a:lnTo>
                <a:lnTo>
                  <a:pt x="6933095" y="4882350"/>
                </a:lnTo>
                <a:lnTo>
                  <a:pt x="6931253" y="4818850"/>
                </a:lnTo>
                <a:lnTo>
                  <a:pt x="6929107" y="4755350"/>
                </a:lnTo>
                <a:lnTo>
                  <a:pt x="6926656" y="4704550"/>
                </a:lnTo>
                <a:lnTo>
                  <a:pt x="6923900" y="4641050"/>
                </a:lnTo>
                <a:lnTo>
                  <a:pt x="6920839" y="4577550"/>
                </a:lnTo>
                <a:lnTo>
                  <a:pt x="6917474" y="4526750"/>
                </a:lnTo>
                <a:lnTo>
                  <a:pt x="6913804" y="4463250"/>
                </a:lnTo>
                <a:lnTo>
                  <a:pt x="6909829" y="4412450"/>
                </a:lnTo>
                <a:lnTo>
                  <a:pt x="6905561" y="4348950"/>
                </a:lnTo>
                <a:lnTo>
                  <a:pt x="6900989" y="4298150"/>
                </a:lnTo>
                <a:lnTo>
                  <a:pt x="6896125" y="4234650"/>
                </a:lnTo>
                <a:lnTo>
                  <a:pt x="6890969" y="4183850"/>
                </a:lnTo>
                <a:lnTo>
                  <a:pt x="6885508" y="4120350"/>
                </a:lnTo>
                <a:lnTo>
                  <a:pt x="6879768" y="4069550"/>
                </a:lnTo>
                <a:lnTo>
                  <a:pt x="6873722" y="4006050"/>
                </a:lnTo>
                <a:lnTo>
                  <a:pt x="6867398" y="3955250"/>
                </a:lnTo>
                <a:lnTo>
                  <a:pt x="6860768" y="3891750"/>
                </a:lnTo>
                <a:lnTo>
                  <a:pt x="6853872" y="3840950"/>
                </a:lnTo>
                <a:lnTo>
                  <a:pt x="6846671" y="3777450"/>
                </a:lnTo>
                <a:lnTo>
                  <a:pt x="6839191" y="3726650"/>
                </a:lnTo>
                <a:lnTo>
                  <a:pt x="6831431" y="3663150"/>
                </a:lnTo>
                <a:lnTo>
                  <a:pt x="6823380" y="3612350"/>
                </a:lnTo>
                <a:lnTo>
                  <a:pt x="6815061" y="3561550"/>
                </a:lnTo>
                <a:lnTo>
                  <a:pt x="6806451" y="3498050"/>
                </a:lnTo>
                <a:lnTo>
                  <a:pt x="6797573" y="3447250"/>
                </a:lnTo>
                <a:lnTo>
                  <a:pt x="6788404" y="3396450"/>
                </a:lnTo>
                <a:lnTo>
                  <a:pt x="6778968" y="3332950"/>
                </a:lnTo>
                <a:lnTo>
                  <a:pt x="6769252" y="3282150"/>
                </a:lnTo>
                <a:lnTo>
                  <a:pt x="6759270" y="3231350"/>
                </a:lnTo>
                <a:lnTo>
                  <a:pt x="6749008" y="3180550"/>
                </a:lnTo>
                <a:lnTo>
                  <a:pt x="6738480" y="3117050"/>
                </a:lnTo>
                <a:lnTo>
                  <a:pt x="6727685" y="3066250"/>
                </a:lnTo>
                <a:lnTo>
                  <a:pt x="6716623" y="3015450"/>
                </a:lnTo>
                <a:lnTo>
                  <a:pt x="6705282" y="2964650"/>
                </a:lnTo>
                <a:lnTo>
                  <a:pt x="6693687" y="2913850"/>
                </a:lnTo>
                <a:lnTo>
                  <a:pt x="6681825" y="2850350"/>
                </a:lnTo>
                <a:lnTo>
                  <a:pt x="6669697" y="2799550"/>
                </a:lnTo>
                <a:lnTo>
                  <a:pt x="6657314" y="2748750"/>
                </a:lnTo>
                <a:lnTo>
                  <a:pt x="6644665" y="2697950"/>
                </a:lnTo>
                <a:lnTo>
                  <a:pt x="6631762" y="2647150"/>
                </a:lnTo>
                <a:lnTo>
                  <a:pt x="6618605" y="2596350"/>
                </a:lnTo>
                <a:lnTo>
                  <a:pt x="6605181" y="2545550"/>
                </a:lnTo>
                <a:lnTo>
                  <a:pt x="6591516" y="2494750"/>
                </a:lnTo>
                <a:lnTo>
                  <a:pt x="6577584" y="2443950"/>
                </a:lnTo>
                <a:lnTo>
                  <a:pt x="6563411" y="2393150"/>
                </a:lnTo>
                <a:lnTo>
                  <a:pt x="6548983" y="2342350"/>
                </a:lnTo>
                <a:lnTo>
                  <a:pt x="6534302" y="2291550"/>
                </a:lnTo>
                <a:lnTo>
                  <a:pt x="6519380" y="2240750"/>
                </a:lnTo>
                <a:lnTo>
                  <a:pt x="6504203" y="2189950"/>
                </a:lnTo>
                <a:lnTo>
                  <a:pt x="6488785" y="2139150"/>
                </a:lnTo>
                <a:lnTo>
                  <a:pt x="6473126" y="2088349"/>
                </a:lnTo>
                <a:lnTo>
                  <a:pt x="6457213" y="2037549"/>
                </a:lnTo>
                <a:lnTo>
                  <a:pt x="6441072" y="1999449"/>
                </a:lnTo>
                <a:lnTo>
                  <a:pt x="6424676" y="1948649"/>
                </a:lnTo>
                <a:lnTo>
                  <a:pt x="6408052" y="1897849"/>
                </a:lnTo>
                <a:lnTo>
                  <a:pt x="6391186" y="1847049"/>
                </a:lnTo>
                <a:lnTo>
                  <a:pt x="6374092" y="1796249"/>
                </a:lnTo>
                <a:lnTo>
                  <a:pt x="6356756" y="1758149"/>
                </a:lnTo>
                <a:lnTo>
                  <a:pt x="6339179" y="1707349"/>
                </a:lnTo>
                <a:lnTo>
                  <a:pt x="6321387" y="1656549"/>
                </a:lnTo>
                <a:lnTo>
                  <a:pt x="6303353" y="1618449"/>
                </a:lnTo>
                <a:lnTo>
                  <a:pt x="6285090" y="1567649"/>
                </a:lnTo>
                <a:lnTo>
                  <a:pt x="6266599" y="1516849"/>
                </a:lnTo>
                <a:lnTo>
                  <a:pt x="6247879" y="1478749"/>
                </a:lnTo>
                <a:lnTo>
                  <a:pt x="6228943" y="1427949"/>
                </a:lnTo>
                <a:lnTo>
                  <a:pt x="6209766" y="1389849"/>
                </a:lnTo>
                <a:lnTo>
                  <a:pt x="6190373" y="1339049"/>
                </a:lnTo>
                <a:lnTo>
                  <a:pt x="6170765" y="1300949"/>
                </a:lnTo>
                <a:lnTo>
                  <a:pt x="6150940" y="1250149"/>
                </a:lnTo>
                <a:lnTo>
                  <a:pt x="6130887" y="1212049"/>
                </a:lnTo>
                <a:lnTo>
                  <a:pt x="6110617" y="1161249"/>
                </a:lnTo>
                <a:lnTo>
                  <a:pt x="6090132" y="1123149"/>
                </a:lnTo>
                <a:lnTo>
                  <a:pt x="6069431" y="1072349"/>
                </a:lnTo>
                <a:lnTo>
                  <a:pt x="6048514" y="1034249"/>
                </a:lnTo>
                <a:lnTo>
                  <a:pt x="6027382" y="996149"/>
                </a:lnTo>
                <a:lnTo>
                  <a:pt x="6006046" y="945349"/>
                </a:lnTo>
                <a:lnTo>
                  <a:pt x="5984494" y="907249"/>
                </a:lnTo>
                <a:lnTo>
                  <a:pt x="5962739" y="869149"/>
                </a:lnTo>
                <a:lnTo>
                  <a:pt x="5940780" y="831049"/>
                </a:lnTo>
                <a:lnTo>
                  <a:pt x="5918606" y="780249"/>
                </a:lnTo>
                <a:lnTo>
                  <a:pt x="5896229" y="742149"/>
                </a:lnTo>
                <a:lnTo>
                  <a:pt x="5873661" y="704049"/>
                </a:lnTo>
                <a:lnTo>
                  <a:pt x="5850877" y="665949"/>
                </a:lnTo>
                <a:lnTo>
                  <a:pt x="5827903" y="627849"/>
                </a:lnTo>
                <a:lnTo>
                  <a:pt x="5804713" y="589749"/>
                </a:lnTo>
                <a:lnTo>
                  <a:pt x="5781345" y="538949"/>
                </a:lnTo>
                <a:lnTo>
                  <a:pt x="5757761" y="500849"/>
                </a:lnTo>
                <a:lnTo>
                  <a:pt x="5733999" y="462749"/>
                </a:lnTo>
                <a:lnTo>
                  <a:pt x="5710034" y="424649"/>
                </a:lnTo>
                <a:lnTo>
                  <a:pt x="5685879" y="386549"/>
                </a:lnTo>
                <a:lnTo>
                  <a:pt x="5661533" y="361149"/>
                </a:lnTo>
                <a:lnTo>
                  <a:pt x="5636996" y="323049"/>
                </a:lnTo>
                <a:lnTo>
                  <a:pt x="5612269" y="284949"/>
                </a:lnTo>
                <a:lnTo>
                  <a:pt x="5587352" y="246849"/>
                </a:lnTo>
                <a:lnTo>
                  <a:pt x="5562257" y="208749"/>
                </a:lnTo>
                <a:lnTo>
                  <a:pt x="5536971" y="170649"/>
                </a:lnTo>
                <a:lnTo>
                  <a:pt x="5511508" y="132549"/>
                </a:lnTo>
                <a:lnTo>
                  <a:pt x="5485854" y="107149"/>
                </a:lnTo>
                <a:lnTo>
                  <a:pt x="5460022" y="69049"/>
                </a:lnTo>
                <a:lnTo>
                  <a:pt x="5434012" y="30949"/>
                </a:lnTo>
                <a:lnTo>
                  <a:pt x="5412194" y="5549"/>
                </a:lnTo>
                <a:lnTo>
                  <a:pt x="3280003" y="5549"/>
                </a:lnTo>
                <a:lnTo>
                  <a:pt x="3280003" y="0"/>
                </a:lnTo>
                <a:lnTo>
                  <a:pt x="0" y="0"/>
                </a:lnTo>
                <a:lnTo>
                  <a:pt x="0" y="1072349"/>
                </a:lnTo>
                <a:lnTo>
                  <a:pt x="0" y="9530550"/>
                </a:lnTo>
                <a:lnTo>
                  <a:pt x="0" y="11308550"/>
                </a:lnTo>
                <a:lnTo>
                  <a:pt x="1414424" y="11308550"/>
                </a:lnTo>
                <a:lnTo>
                  <a:pt x="3280003" y="11308550"/>
                </a:lnTo>
                <a:lnTo>
                  <a:pt x="4532858" y="11308550"/>
                </a:lnTo>
                <a:lnTo>
                  <a:pt x="4563757" y="11283150"/>
                </a:lnTo>
                <a:lnTo>
                  <a:pt x="4594517" y="11270450"/>
                </a:lnTo>
                <a:lnTo>
                  <a:pt x="4746256" y="11143450"/>
                </a:lnTo>
                <a:lnTo>
                  <a:pt x="4865065" y="11041850"/>
                </a:lnTo>
                <a:lnTo>
                  <a:pt x="4894402" y="11016450"/>
                </a:lnTo>
                <a:lnTo>
                  <a:pt x="4923599" y="10978350"/>
                </a:lnTo>
                <a:lnTo>
                  <a:pt x="5010239" y="10902150"/>
                </a:lnTo>
                <a:lnTo>
                  <a:pt x="5038814" y="10864050"/>
                </a:lnTo>
                <a:lnTo>
                  <a:pt x="5095481" y="10813250"/>
                </a:lnTo>
                <a:lnTo>
                  <a:pt x="5123586" y="10775150"/>
                </a:lnTo>
                <a:lnTo>
                  <a:pt x="5179301" y="10724350"/>
                </a:lnTo>
                <a:lnTo>
                  <a:pt x="5206911" y="10686250"/>
                </a:lnTo>
                <a:lnTo>
                  <a:pt x="5234356" y="10660850"/>
                </a:lnTo>
                <a:lnTo>
                  <a:pt x="5288750" y="10584650"/>
                </a:lnTo>
                <a:lnTo>
                  <a:pt x="5315699" y="10559250"/>
                </a:lnTo>
                <a:lnTo>
                  <a:pt x="5342471" y="10521150"/>
                </a:lnTo>
                <a:lnTo>
                  <a:pt x="5369064" y="10495750"/>
                </a:lnTo>
                <a:lnTo>
                  <a:pt x="5421757" y="10419550"/>
                </a:lnTo>
                <a:lnTo>
                  <a:pt x="5447830" y="10381450"/>
                </a:lnTo>
                <a:lnTo>
                  <a:pt x="5473738" y="10356050"/>
                </a:lnTo>
                <a:lnTo>
                  <a:pt x="5499455" y="10317950"/>
                </a:lnTo>
                <a:lnTo>
                  <a:pt x="5524995" y="10279850"/>
                </a:lnTo>
                <a:lnTo>
                  <a:pt x="5550357" y="10241750"/>
                </a:lnTo>
                <a:lnTo>
                  <a:pt x="5575541" y="10203650"/>
                </a:lnTo>
                <a:lnTo>
                  <a:pt x="5600535" y="10165550"/>
                </a:lnTo>
                <a:lnTo>
                  <a:pt x="5625338" y="10140150"/>
                </a:lnTo>
                <a:lnTo>
                  <a:pt x="5649963" y="10102050"/>
                </a:lnTo>
                <a:lnTo>
                  <a:pt x="5674398" y="10063950"/>
                </a:lnTo>
                <a:lnTo>
                  <a:pt x="5698642" y="10025850"/>
                </a:lnTo>
                <a:lnTo>
                  <a:pt x="5722696" y="9987750"/>
                </a:lnTo>
                <a:lnTo>
                  <a:pt x="5746559" y="9936950"/>
                </a:lnTo>
                <a:lnTo>
                  <a:pt x="5770232" y="9898850"/>
                </a:lnTo>
                <a:lnTo>
                  <a:pt x="5793702" y="9860750"/>
                </a:lnTo>
                <a:lnTo>
                  <a:pt x="5816981" y="9822650"/>
                </a:lnTo>
                <a:lnTo>
                  <a:pt x="5840069" y="9784550"/>
                </a:lnTo>
                <a:lnTo>
                  <a:pt x="5862942" y="9746450"/>
                </a:lnTo>
                <a:lnTo>
                  <a:pt x="5885624" y="9695650"/>
                </a:lnTo>
                <a:lnTo>
                  <a:pt x="5908103" y="9657550"/>
                </a:lnTo>
                <a:lnTo>
                  <a:pt x="5930379" y="9619450"/>
                </a:lnTo>
                <a:lnTo>
                  <a:pt x="5952452" y="9581350"/>
                </a:lnTo>
                <a:lnTo>
                  <a:pt x="5974321" y="9530550"/>
                </a:lnTo>
                <a:lnTo>
                  <a:pt x="5995987" y="9492450"/>
                </a:lnTo>
                <a:lnTo>
                  <a:pt x="6017438" y="9454350"/>
                </a:lnTo>
                <a:lnTo>
                  <a:pt x="6038672" y="9403550"/>
                </a:lnTo>
                <a:lnTo>
                  <a:pt x="6059703" y="9365450"/>
                </a:lnTo>
                <a:lnTo>
                  <a:pt x="6080518" y="9314650"/>
                </a:lnTo>
                <a:lnTo>
                  <a:pt x="6101118" y="9276550"/>
                </a:lnTo>
                <a:lnTo>
                  <a:pt x="6121514" y="9225750"/>
                </a:lnTo>
                <a:lnTo>
                  <a:pt x="6141682" y="9187650"/>
                </a:lnTo>
                <a:lnTo>
                  <a:pt x="6161633" y="9136850"/>
                </a:lnTo>
                <a:lnTo>
                  <a:pt x="6181369" y="9098750"/>
                </a:lnTo>
                <a:lnTo>
                  <a:pt x="6200876" y="9047950"/>
                </a:lnTo>
                <a:lnTo>
                  <a:pt x="6220168" y="9009850"/>
                </a:lnTo>
                <a:lnTo>
                  <a:pt x="6239243" y="8959050"/>
                </a:lnTo>
                <a:lnTo>
                  <a:pt x="6258090" y="8908250"/>
                </a:lnTo>
                <a:lnTo>
                  <a:pt x="6276695" y="8870150"/>
                </a:lnTo>
                <a:lnTo>
                  <a:pt x="6295085" y="8819350"/>
                </a:lnTo>
                <a:lnTo>
                  <a:pt x="6313246" y="8768550"/>
                </a:lnTo>
                <a:lnTo>
                  <a:pt x="6331178" y="8730450"/>
                </a:lnTo>
                <a:lnTo>
                  <a:pt x="6348882" y="8679650"/>
                </a:lnTo>
                <a:lnTo>
                  <a:pt x="6366345" y="8628850"/>
                </a:lnTo>
                <a:lnTo>
                  <a:pt x="6383579" y="8578050"/>
                </a:lnTo>
                <a:lnTo>
                  <a:pt x="6400571" y="8539950"/>
                </a:lnTo>
                <a:lnTo>
                  <a:pt x="6417335" y="8489150"/>
                </a:lnTo>
                <a:lnTo>
                  <a:pt x="6433845" y="8438350"/>
                </a:lnTo>
                <a:lnTo>
                  <a:pt x="6450127" y="8387550"/>
                </a:lnTo>
                <a:lnTo>
                  <a:pt x="6466167" y="8336750"/>
                </a:lnTo>
                <a:lnTo>
                  <a:pt x="6481966" y="8285950"/>
                </a:lnTo>
                <a:lnTo>
                  <a:pt x="6497523" y="8235150"/>
                </a:lnTo>
                <a:lnTo>
                  <a:pt x="6512827" y="8184350"/>
                </a:lnTo>
                <a:lnTo>
                  <a:pt x="6527889" y="8133550"/>
                </a:lnTo>
                <a:lnTo>
                  <a:pt x="6542697" y="8082750"/>
                </a:lnTo>
                <a:lnTo>
                  <a:pt x="6557264" y="8031950"/>
                </a:lnTo>
                <a:lnTo>
                  <a:pt x="6571577" y="7981150"/>
                </a:lnTo>
                <a:lnTo>
                  <a:pt x="6585636" y="7930350"/>
                </a:lnTo>
                <a:lnTo>
                  <a:pt x="6599441" y="7879550"/>
                </a:lnTo>
                <a:lnTo>
                  <a:pt x="6613004" y="7828750"/>
                </a:lnTo>
                <a:lnTo>
                  <a:pt x="6626301" y="7777950"/>
                </a:lnTo>
                <a:lnTo>
                  <a:pt x="6639331" y="7727150"/>
                </a:lnTo>
                <a:lnTo>
                  <a:pt x="6652120" y="7676350"/>
                </a:lnTo>
                <a:lnTo>
                  <a:pt x="6664642" y="7625550"/>
                </a:lnTo>
                <a:lnTo>
                  <a:pt x="6676898" y="7562050"/>
                </a:lnTo>
                <a:lnTo>
                  <a:pt x="6688887" y="7511250"/>
                </a:lnTo>
                <a:lnTo>
                  <a:pt x="6700621" y="7460450"/>
                </a:lnTo>
                <a:lnTo>
                  <a:pt x="6712090" y="7409650"/>
                </a:lnTo>
                <a:lnTo>
                  <a:pt x="6723291" y="7346150"/>
                </a:lnTo>
                <a:lnTo>
                  <a:pt x="6734226" y="7295350"/>
                </a:lnTo>
                <a:lnTo>
                  <a:pt x="6744881" y="7244550"/>
                </a:lnTo>
                <a:lnTo>
                  <a:pt x="6755270" y="7193750"/>
                </a:lnTo>
                <a:lnTo>
                  <a:pt x="6765391" y="7130250"/>
                </a:lnTo>
                <a:lnTo>
                  <a:pt x="6775234" y="7079450"/>
                </a:lnTo>
                <a:lnTo>
                  <a:pt x="6784797" y="7028650"/>
                </a:lnTo>
                <a:lnTo>
                  <a:pt x="6794093" y="6965150"/>
                </a:lnTo>
                <a:lnTo>
                  <a:pt x="6803110" y="6914350"/>
                </a:lnTo>
                <a:lnTo>
                  <a:pt x="6811848" y="6863550"/>
                </a:lnTo>
                <a:lnTo>
                  <a:pt x="6820294" y="6800050"/>
                </a:lnTo>
                <a:lnTo>
                  <a:pt x="6828472" y="6749250"/>
                </a:lnTo>
                <a:lnTo>
                  <a:pt x="6836359" y="6685750"/>
                </a:lnTo>
                <a:lnTo>
                  <a:pt x="6843966" y="6634950"/>
                </a:lnTo>
                <a:lnTo>
                  <a:pt x="6851282" y="6584150"/>
                </a:lnTo>
                <a:lnTo>
                  <a:pt x="6858317" y="6520650"/>
                </a:lnTo>
                <a:lnTo>
                  <a:pt x="6865061" y="6469850"/>
                </a:lnTo>
                <a:lnTo>
                  <a:pt x="6871513" y="6406350"/>
                </a:lnTo>
                <a:lnTo>
                  <a:pt x="6877672" y="6355550"/>
                </a:lnTo>
                <a:lnTo>
                  <a:pt x="6883540" y="6292050"/>
                </a:lnTo>
                <a:lnTo>
                  <a:pt x="6889115" y="6241250"/>
                </a:lnTo>
                <a:lnTo>
                  <a:pt x="6894398" y="6177750"/>
                </a:lnTo>
                <a:lnTo>
                  <a:pt x="6899376" y="6114250"/>
                </a:lnTo>
                <a:lnTo>
                  <a:pt x="6904063" y="6063450"/>
                </a:lnTo>
                <a:lnTo>
                  <a:pt x="6908444" y="5999950"/>
                </a:lnTo>
                <a:lnTo>
                  <a:pt x="6912521" y="5949150"/>
                </a:lnTo>
                <a:lnTo>
                  <a:pt x="6916306" y="5885650"/>
                </a:lnTo>
                <a:lnTo>
                  <a:pt x="6919785" y="5822150"/>
                </a:lnTo>
                <a:lnTo>
                  <a:pt x="6922948" y="5771350"/>
                </a:lnTo>
                <a:lnTo>
                  <a:pt x="6925818" y="5707850"/>
                </a:lnTo>
                <a:lnTo>
                  <a:pt x="6928371" y="5644350"/>
                </a:lnTo>
                <a:lnTo>
                  <a:pt x="6930618" y="5593550"/>
                </a:lnTo>
                <a:lnTo>
                  <a:pt x="6932562" y="5530050"/>
                </a:lnTo>
                <a:lnTo>
                  <a:pt x="6935495" y="5415750"/>
                </a:lnTo>
                <a:lnTo>
                  <a:pt x="6936499" y="5352250"/>
                </a:lnTo>
                <a:lnTo>
                  <a:pt x="6937184" y="5288750"/>
                </a:lnTo>
                <a:lnTo>
                  <a:pt x="6937540" y="5237950"/>
                </a:lnTo>
                <a:lnTo>
                  <a:pt x="6937591" y="5174450"/>
                </a:lnTo>
                <a:close/>
              </a:path>
            </a:pathLst>
          </a:custGeom>
          <a:solidFill>
            <a:srgbClr val="FEF8E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49"/>
              <a:buFont typeface="Arial"/>
              <a:buNone/>
            </a:pPr>
            <a:r>
              <a:t/>
            </a:r>
            <a:endParaRPr b="0" i="0" sz="849" u="none" cap="none" strike="noStrike">
              <a:solidFill>
                <a:srgbClr val="000000"/>
              </a:solidFill>
              <a:latin typeface="Arial"/>
              <a:ea typeface="Arial"/>
              <a:cs typeface="Arial"/>
              <a:sym typeface="Arial"/>
            </a:endParaRPr>
          </a:p>
        </p:txBody>
      </p:sp>
      <p:pic>
        <p:nvPicPr>
          <p:cNvPr id="35" name="Google Shape;35;p8"/>
          <p:cNvPicPr preferRelativeResize="0"/>
          <p:nvPr/>
        </p:nvPicPr>
        <p:blipFill rotWithShape="1">
          <a:blip r:embed="rId1">
            <a:alphaModFix/>
          </a:blip>
          <a:srcRect b="0" l="0" r="0" t="0"/>
          <a:stretch/>
        </p:blipFill>
        <p:spPr>
          <a:xfrm>
            <a:off x="623020" y="9357637"/>
            <a:ext cx="3994636" cy="1215072"/>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5" name="Shape 65"/>
        <p:cNvGrpSpPr/>
        <p:nvPr/>
      </p:nvGrpSpPr>
      <p:grpSpPr>
        <a:xfrm>
          <a:off x="0" y="0"/>
          <a:ext cx="0" cy="0"/>
          <a:chOff x="0" y="0"/>
          <a:chExt cx="0" cy="0"/>
        </a:xfrm>
      </p:grpSpPr>
      <p:sp>
        <p:nvSpPr>
          <p:cNvPr id="66" name="Google Shape;66;p17"/>
          <p:cNvSpPr/>
          <p:nvPr/>
        </p:nvSpPr>
        <p:spPr>
          <a:xfrm>
            <a:off x="0" y="6"/>
            <a:ext cx="6938009" cy="11308715"/>
          </a:xfrm>
          <a:custGeom>
            <a:rect b="b" l="l" r="r" t="t"/>
            <a:pathLst>
              <a:path extrusionOk="0" h="11308715" w="6938009">
                <a:moveTo>
                  <a:pt x="6937591" y="5174450"/>
                </a:moveTo>
                <a:lnTo>
                  <a:pt x="6937324" y="5110950"/>
                </a:lnTo>
                <a:lnTo>
                  <a:pt x="6936727" y="5060150"/>
                </a:lnTo>
                <a:lnTo>
                  <a:pt x="6935825" y="4996650"/>
                </a:lnTo>
                <a:lnTo>
                  <a:pt x="6934619" y="4933150"/>
                </a:lnTo>
                <a:lnTo>
                  <a:pt x="6933095" y="4882350"/>
                </a:lnTo>
                <a:lnTo>
                  <a:pt x="6931253" y="4818850"/>
                </a:lnTo>
                <a:lnTo>
                  <a:pt x="6929107" y="4755350"/>
                </a:lnTo>
                <a:lnTo>
                  <a:pt x="6926656" y="4704550"/>
                </a:lnTo>
                <a:lnTo>
                  <a:pt x="6923900" y="4641050"/>
                </a:lnTo>
                <a:lnTo>
                  <a:pt x="6920839" y="4577550"/>
                </a:lnTo>
                <a:lnTo>
                  <a:pt x="6917474" y="4526750"/>
                </a:lnTo>
                <a:lnTo>
                  <a:pt x="6913804" y="4463250"/>
                </a:lnTo>
                <a:lnTo>
                  <a:pt x="6909829" y="4412450"/>
                </a:lnTo>
                <a:lnTo>
                  <a:pt x="6905561" y="4348950"/>
                </a:lnTo>
                <a:lnTo>
                  <a:pt x="6900989" y="4298150"/>
                </a:lnTo>
                <a:lnTo>
                  <a:pt x="6896125" y="4234650"/>
                </a:lnTo>
                <a:lnTo>
                  <a:pt x="6890969" y="4183850"/>
                </a:lnTo>
                <a:lnTo>
                  <a:pt x="6885508" y="4120350"/>
                </a:lnTo>
                <a:lnTo>
                  <a:pt x="6879768" y="4069550"/>
                </a:lnTo>
                <a:lnTo>
                  <a:pt x="6873722" y="4006050"/>
                </a:lnTo>
                <a:lnTo>
                  <a:pt x="6867398" y="3955250"/>
                </a:lnTo>
                <a:lnTo>
                  <a:pt x="6860768" y="3891750"/>
                </a:lnTo>
                <a:lnTo>
                  <a:pt x="6853872" y="3840950"/>
                </a:lnTo>
                <a:lnTo>
                  <a:pt x="6846671" y="3777450"/>
                </a:lnTo>
                <a:lnTo>
                  <a:pt x="6839191" y="3726650"/>
                </a:lnTo>
                <a:lnTo>
                  <a:pt x="6831431" y="3663150"/>
                </a:lnTo>
                <a:lnTo>
                  <a:pt x="6823380" y="3612350"/>
                </a:lnTo>
                <a:lnTo>
                  <a:pt x="6815061" y="3561550"/>
                </a:lnTo>
                <a:lnTo>
                  <a:pt x="6806451" y="3498050"/>
                </a:lnTo>
                <a:lnTo>
                  <a:pt x="6797573" y="3447250"/>
                </a:lnTo>
                <a:lnTo>
                  <a:pt x="6788404" y="3396450"/>
                </a:lnTo>
                <a:lnTo>
                  <a:pt x="6778968" y="3332950"/>
                </a:lnTo>
                <a:lnTo>
                  <a:pt x="6769252" y="3282150"/>
                </a:lnTo>
                <a:lnTo>
                  <a:pt x="6759270" y="3231350"/>
                </a:lnTo>
                <a:lnTo>
                  <a:pt x="6749008" y="3180550"/>
                </a:lnTo>
                <a:lnTo>
                  <a:pt x="6738480" y="3117050"/>
                </a:lnTo>
                <a:lnTo>
                  <a:pt x="6727685" y="3066250"/>
                </a:lnTo>
                <a:lnTo>
                  <a:pt x="6716623" y="3015450"/>
                </a:lnTo>
                <a:lnTo>
                  <a:pt x="6705282" y="2964650"/>
                </a:lnTo>
                <a:lnTo>
                  <a:pt x="6693687" y="2913850"/>
                </a:lnTo>
                <a:lnTo>
                  <a:pt x="6681825" y="2850350"/>
                </a:lnTo>
                <a:lnTo>
                  <a:pt x="6669697" y="2799550"/>
                </a:lnTo>
                <a:lnTo>
                  <a:pt x="6657314" y="2748750"/>
                </a:lnTo>
                <a:lnTo>
                  <a:pt x="6644665" y="2697950"/>
                </a:lnTo>
                <a:lnTo>
                  <a:pt x="6631762" y="2647150"/>
                </a:lnTo>
                <a:lnTo>
                  <a:pt x="6618605" y="2596350"/>
                </a:lnTo>
                <a:lnTo>
                  <a:pt x="6605181" y="2545550"/>
                </a:lnTo>
                <a:lnTo>
                  <a:pt x="6591516" y="2494750"/>
                </a:lnTo>
                <a:lnTo>
                  <a:pt x="6577584" y="2443950"/>
                </a:lnTo>
                <a:lnTo>
                  <a:pt x="6563411" y="2393150"/>
                </a:lnTo>
                <a:lnTo>
                  <a:pt x="6548983" y="2342350"/>
                </a:lnTo>
                <a:lnTo>
                  <a:pt x="6534302" y="2291550"/>
                </a:lnTo>
                <a:lnTo>
                  <a:pt x="6519380" y="2240750"/>
                </a:lnTo>
                <a:lnTo>
                  <a:pt x="6504203" y="2189950"/>
                </a:lnTo>
                <a:lnTo>
                  <a:pt x="6488785" y="2139150"/>
                </a:lnTo>
                <a:lnTo>
                  <a:pt x="6473126" y="2088349"/>
                </a:lnTo>
                <a:lnTo>
                  <a:pt x="6457213" y="2037549"/>
                </a:lnTo>
                <a:lnTo>
                  <a:pt x="6441072" y="1999449"/>
                </a:lnTo>
                <a:lnTo>
                  <a:pt x="6424676" y="1948649"/>
                </a:lnTo>
                <a:lnTo>
                  <a:pt x="6408052" y="1897849"/>
                </a:lnTo>
                <a:lnTo>
                  <a:pt x="6391186" y="1847049"/>
                </a:lnTo>
                <a:lnTo>
                  <a:pt x="6374092" y="1796249"/>
                </a:lnTo>
                <a:lnTo>
                  <a:pt x="6356756" y="1758149"/>
                </a:lnTo>
                <a:lnTo>
                  <a:pt x="6339179" y="1707349"/>
                </a:lnTo>
                <a:lnTo>
                  <a:pt x="6321387" y="1656549"/>
                </a:lnTo>
                <a:lnTo>
                  <a:pt x="6303353" y="1618449"/>
                </a:lnTo>
                <a:lnTo>
                  <a:pt x="6285090" y="1567649"/>
                </a:lnTo>
                <a:lnTo>
                  <a:pt x="6266599" y="1516849"/>
                </a:lnTo>
                <a:lnTo>
                  <a:pt x="6247879" y="1478749"/>
                </a:lnTo>
                <a:lnTo>
                  <a:pt x="6228943" y="1427949"/>
                </a:lnTo>
                <a:lnTo>
                  <a:pt x="6209766" y="1389849"/>
                </a:lnTo>
                <a:lnTo>
                  <a:pt x="6190373" y="1339049"/>
                </a:lnTo>
                <a:lnTo>
                  <a:pt x="6170765" y="1300949"/>
                </a:lnTo>
                <a:lnTo>
                  <a:pt x="6150940" y="1250149"/>
                </a:lnTo>
                <a:lnTo>
                  <a:pt x="6130887" y="1212049"/>
                </a:lnTo>
                <a:lnTo>
                  <a:pt x="6110617" y="1161249"/>
                </a:lnTo>
                <a:lnTo>
                  <a:pt x="6090132" y="1123149"/>
                </a:lnTo>
                <a:lnTo>
                  <a:pt x="6069431" y="1072349"/>
                </a:lnTo>
                <a:lnTo>
                  <a:pt x="6048514" y="1034249"/>
                </a:lnTo>
                <a:lnTo>
                  <a:pt x="6027382" y="996149"/>
                </a:lnTo>
                <a:lnTo>
                  <a:pt x="6006046" y="945349"/>
                </a:lnTo>
                <a:lnTo>
                  <a:pt x="5984494" y="907249"/>
                </a:lnTo>
                <a:lnTo>
                  <a:pt x="5962739" y="869149"/>
                </a:lnTo>
                <a:lnTo>
                  <a:pt x="5940780" y="831049"/>
                </a:lnTo>
                <a:lnTo>
                  <a:pt x="5918606" y="780249"/>
                </a:lnTo>
                <a:lnTo>
                  <a:pt x="5896229" y="742149"/>
                </a:lnTo>
                <a:lnTo>
                  <a:pt x="5873661" y="704049"/>
                </a:lnTo>
                <a:lnTo>
                  <a:pt x="5850877" y="665949"/>
                </a:lnTo>
                <a:lnTo>
                  <a:pt x="5827903" y="627849"/>
                </a:lnTo>
                <a:lnTo>
                  <a:pt x="5804713" y="589749"/>
                </a:lnTo>
                <a:lnTo>
                  <a:pt x="5781345" y="538949"/>
                </a:lnTo>
                <a:lnTo>
                  <a:pt x="5757761" y="500849"/>
                </a:lnTo>
                <a:lnTo>
                  <a:pt x="5733999" y="462749"/>
                </a:lnTo>
                <a:lnTo>
                  <a:pt x="5710034" y="424649"/>
                </a:lnTo>
                <a:lnTo>
                  <a:pt x="5685879" y="386549"/>
                </a:lnTo>
                <a:lnTo>
                  <a:pt x="5661533" y="361149"/>
                </a:lnTo>
                <a:lnTo>
                  <a:pt x="5636996" y="323049"/>
                </a:lnTo>
                <a:lnTo>
                  <a:pt x="5612269" y="284949"/>
                </a:lnTo>
                <a:lnTo>
                  <a:pt x="5587352" y="246849"/>
                </a:lnTo>
                <a:lnTo>
                  <a:pt x="5562257" y="208749"/>
                </a:lnTo>
                <a:lnTo>
                  <a:pt x="5536971" y="170649"/>
                </a:lnTo>
                <a:lnTo>
                  <a:pt x="5511508" y="132549"/>
                </a:lnTo>
                <a:lnTo>
                  <a:pt x="5485854" y="107149"/>
                </a:lnTo>
                <a:lnTo>
                  <a:pt x="5460022" y="69049"/>
                </a:lnTo>
                <a:lnTo>
                  <a:pt x="5434012" y="30949"/>
                </a:lnTo>
                <a:lnTo>
                  <a:pt x="5412194" y="5549"/>
                </a:lnTo>
                <a:lnTo>
                  <a:pt x="3280003" y="5549"/>
                </a:lnTo>
                <a:lnTo>
                  <a:pt x="3280003" y="0"/>
                </a:lnTo>
                <a:lnTo>
                  <a:pt x="0" y="0"/>
                </a:lnTo>
                <a:lnTo>
                  <a:pt x="0" y="1072349"/>
                </a:lnTo>
                <a:lnTo>
                  <a:pt x="0" y="9530550"/>
                </a:lnTo>
                <a:lnTo>
                  <a:pt x="0" y="11308550"/>
                </a:lnTo>
                <a:lnTo>
                  <a:pt x="1414424" y="11308550"/>
                </a:lnTo>
                <a:lnTo>
                  <a:pt x="3280003" y="11308550"/>
                </a:lnTo>
                <a:lnTo>
                  <a:pt x="4532858" y="11308550"/>
                </a:lnTo>
                <a:lnTo>
                  <a:pt x="4563757" y="11283150"/>
                </a:lnTo>
                <a:lnTo>
                  <a:pt x="4594517" y="11270450"/>
                </a:lnTo>
                <a:lnTo>
                  <a:pt x="4746256" y="11143450"/>
                </a:lnTo>
                <a:lnTo>
                  <a:pt x="4865065" y="11041850"/>
                </a:lnTo>
                <a:lnTo>
                  <a:pt x="4894402" y="11016450"/>
                </a:lnTo>
                <a:lnTo>
                  <a:pt x="4923599" y="10978350"/>
                </a:lnTo>
                <a:lnTo>
                  <a:pt x="5010239" y="10902150"/>
                </a:lnTo>
                <a:lnTo>
                  <a:pt x="5038814" y="10864050"/>
                </a:lnTo>
                <a:lnTo>
                  <a:pt x="5095481" y="10813250"/>
                </a:lnTo>
                <a:lnTo>
                  <a:pt x="5123586" y="10775150"/>
                </a:lnTo>
                <a:lnTo>
                  <a:pt x="5179301" y="10724350"/>
                </a:lnTo>
                <a:lnTo>
                  <a:pt x="5206911" y="10686250"/>
                </a:lnTo>
                <a:lnTo>
                  <a:pt x="5234356" y="10660850"/>
                </a:lnTo>
                <a:lnTo>
                  <a:pt x="5288750" y="10584650"/>
                </a:lnTo>
                <a:lnTo>
                  <a:pt x="5315699" y="10559250"/>
                </a:lnTo>
                <a:lnTo>
                  <a:pt x="5342471" y="10521150"/>
                </a:lnTo>
                <a:lnTo>
                  <a:pt x="5369064" y="10495750"/>
                </a:lnTo>
                <a:lnTo>
                  <a:pt x="5421757" y="10419550"/>
                </a:lnTo>
                <a:lnTo>
                  <a:pt x="5447830" y="10381450"/>
                </a:lnTo>
                <a:lnTo>
                  <a:pt x="5473738" y="10356050"/>
                </a:lnTo>
                <a:lnTo>
                  <a:pt x="5499455" y="10317950"/>
                </a:lnTo>
                <a:lnTo>
                  <a:pt x="5524995" y="10279850"/>
                </a:lnTo>
                <a:lnTo>
                  <a:pt x="5550357" y="10241750"/>
                </a:lnTo>
                <a:lnTo>
                  <a:pt x="5575541" y="10203650"/>
                </a:lnTo>
                <a:lnTo>
                  <a:pt x="5600535" y="10165550"/>
                </a:lnTo>
                <a:lnTo>
                  <a:pt x="5625338" y="10140150"/>
                </a:lnTo>
                <a:lnTo>
                  <a:pt x="5649963" y="10102050"/>
                </a:lnTo>
                <a:lnTo>
                  <a:pt x="5674398" y="10063950"/>
                </a:lnTo>
                <a:lnTo>
                  <a:pt x="5698642" y="10025850"/>
                </a:lnTo>
                <a:lnTo>
                  <a:pt x="5722696" y="9987750"/>
                </a:lnTo>
                <a:lnTo>
                  <a:pt x="5746559" y="9936950"/>
                </a:lnTo>
                <a:lnTo>
                  <a:pt x="5770232" y="9898850"/>
                </a:lnTo>
                <a:lnTo>
                  <a:pt x="5793702" y="9860750"/>
                </a:lnTo>
                <a:lnTo>
                  <a:pt x="5816981" y="9822650"/>
                </a:lnTo>
                <a:lnTo>
                  <a:pt x="5840069" y="9784550"/>
                </a:lnTo>
                <a:lnTo>
                  <a:pt x="5862942" y="9746450"/>
                </a:lnTo>
                <a:lnTo>
                  <a:pt x="5885624" y="9695650"/>
                </a:lnTo>
                <a:lnTo>
                  <a:pt x="5908103" y="9657550"/>
                </a:lnTo>
                <a:lnTo>
                  <a:pt x="5930379" y="9619450"/>
                </a:lnTo>
                <a:lnTo>
                  <a:pt x="5952452" y="9581350"/>
                </a:lnTo>
                <a:lnTo>
                  <a:pt x="5974321" y="9530550"/>
                </a:lnTo>
                <a:lnTo>
                  <a:pt x="5995987" y="9492450"/>
                </a:lnTo>
                <a:lnTo>
                  <a:pt x="6017438" y="9454350"/>
                </a:lnTo>
                <a:lnTo>
                  <a:pt x="6038672" y="9403550"/>
                </a:lnTo>
                <a:lnTo>
                  <a:pt x="6059703" y="9365450"/>
                </a:lnTo>
                <a:lnTo>
                  <a:pt x="6080518" y="9314650"/>
                </a:lnTo>
                <a:lnTo>
                  <a:pt x="6101118" y="9276550"/>
                </a:lnTo>
                <a:lnTo>
                  <a:pt x="6121514" y="9225750"/>
                </a:lnTo>
                <a:lnTo>
                  <a:pt x="6141682" y="9187650"/>
                </a:lnTo>
                <a:lnTo>
                  <a:pt x="6161633" y="9136850"/>
                </a:lnTo>
                <a:lnTo>
                  <a:pt x="6181369" y="9098750"/>
                </a:lnTo>
                <a:lnTo>
                  <a:pt x="6200876" y="9047950"/>
                </a:lnTo>
                <a:lnTo>
                  <a:pt x="6220168" y="9009850"/>
                </a:lnTo>
                <a:lnTo>
                  <a:pt x="6239243" y="8959050"/>
                </a:lnTo>
                <a:lnTo>
                  <a:pt x="6258090" y="8908250"/>
                </a:lnTo>
                <a:lnTo>
                  <a:pt x="6276695" y="8870150"/>
                </a:lnTo>
                <a:lnTo>
                  <a:pt x="6295085" y="8819350"/>
                </a:lnTo>
                <a:lnTo>
                  <a:pt x="6313246" y="8768550"/>
                </a:lnTo>
                <a:lnTo>
                  <a:pt x="6331178" y="8730450"/>
                </a:lnTo>
                <a:lnTo>
                  <a:pt x="6348882" y="8679650"/>
                </a:lnTo>
                <a:lnTo>
                  <a:pt x="6366345" y="8628850"/>
                </a:lnTo>
                <a:lnTo>
                  <a:pt x="6383579" y="8578050"/>
                </a:lnTo>
                <a:lnTo>
                  <a:pt x="6400571" y="8539950"/>
                </a:lnTo>
                <a:lnTo>
                  <a:pt x="6417335" y="8489150"/>
                </a:lnTo>
                <a:lnTo>
                  <a:pt x="6433845" y="8438350"/>
                </a:lnTo>
                <a:lnTo>
                  <a:pt x="6450127" y="8387550"/>
                </a:lnTo>
                <a:lnTo>
                  <a:pt x="6466167" y="8336750"/>
                </a:lnTo>
                <a:lnTo>
                  <a:pt x="6481966" y="8285950"/>
                </a:lnTo>
                <a:lnTo>
                  <a:pt x="6497523" y="8235150"/>
                </a:lnTo>
                <a:lnTo>
                  <a:pt x="6512827" y="8184350"/>
                </a:lnTo>
                <a:lnTo>
                  <a:pt x="6527889" y="8133550"/>
                </a:lnTo>
                <a:lnTo>
                  <a:pt x="6542697" y="8082750"/>
                </a:lnTo>
                <a:lnTo>
                  <a:pt x="6557264" y="8031950"/>
                </a:lnTo>
                <a:lnTo>
                  <a:pt x="6571577" y="7981150"/>
                </a:lnTo>
                <a:lnTo>
                  <a:pt x="6585636" y="7930350"/>
                </a:lnTo>
                <a:lnTo>
                  <a:pt x="6599441" y="7879550"/>
                </a:lnTo>
                <a:lnTo>
                  <a:pt x="6613004" y="7828750"/>
                </a:lnTo>
                <a:lnTo>
                  <a:pt x="6626301" y="7777950"/>
                </a:lnTo>
                <a:lnTo>
                  <a:pt x="6639331" y="7727150"/>
                </a:lnTo>
                <a:lnTo>
                  <a:pt x="6652120" y="7676350"/>
                </a:lnTo>
                <a:lnTo>
                  <a:pt x="6664642" y="7625550"/>
                </a:lnTo>
                <a:lnTo>
                  <a:pt x="6676898" y="7562050"/>
                </a:lnTo>
                <a:lnTo>
                  <a:pt x="6688887" y="7511250"/>
                </a:lnTo>
                <a:lnTo>
                  <a:pt x="6700621" y="7460450"/>
                </a:lnTo>
                <a:lnTo>
                  <a:pt x="6712090" y="7409650"/>
                </a:lnTo>
                <a:lnTo>
                  <a:pt x="6723291" y="7346150"/>
                </a:lnTo>
                <a:lnTo>
                  <a:pt x="6734226" y="7295350"/>
                </a:lnTo>
                <a:lnTo>
                  <a:pt x="6744881" y="7244550"/>
                </a:lnTo>
                <a:lnTo>
                  <a:pt x="6755270" y="7193750"/>
                </a:lnTo>
                <a:lnTo>
                  <a:pt x="6765391" y="7130250"/>
                </a:lnTo>
                <a:lnTo>
                  <a:pt x="6775234" y="7079450"/>
                </a:lnTo>
                <a:lnTo>
                  <a:pt x="6784797" y="7028650"/>
                </a:lnTo>
                <a:lnTo>
                  <a:pt x="6794093" y="6965150"/>
                </a:lnTo>
                <a:lnTo>
                  <a:pt x="6803110" y="6914350"/>
                </a:lnTo>
                <a:lnTo>
                  <a:pt x="6811848" y="6863550"/>
                </a:lnTo>
                <a:lnTo>
                  <a:pt x="6820294" y="6800050"/>
                </a:lnTo>
                <a:lnTo>
                  <a:pt x="6828472" y="6749250"/>
                </a:lnTo>
                <a:lnTo>
                  <a:pt x="6836359" y="6685750"/>
                </a:lnTo>
                <a:lnTo>
                  <a:pt x="6843966" y="6634950"/>
                </a:lnTo>
                <a:lnTo>
                  <a:pt x="6851282" y="6584150"/>
                </a:lnTo>
                <a:lnTo>
                  <a:pt x="6858317" y="6520650"/>
                </a:lnTo>
                <a:lnTo>
                  <a:pt x="6865061" y="6469850"/>
                </a:lnTo>
                <a:lnTo>
                  <a:pt x="6871513" y="6406350"/>
                </a:lnTo>
                <a:lnTo>
                  <a:pt x="6877672" y="6355550"/>
                </a:lnTo>
                <a:lnTo>
                  <a:pt x="6883540" y="6292050"/>
                </a:lnTo>
                <a:lnTo>
                  <a:pt x="6889115" y="6241250"/>
                </a:lnTo>
                <a:lnTo>
                  <a:pt x="6894398" y="6177750"/>
                </a:lnTo>
                <a:lnTo>
                  <a:pt x="6899376" y="6114250"/>
                </a:lnTo>
                <a:lnTo>
                  <a:pt x="6904063" y="6063450"/>
                </a:lnTo>
                <a:lnTo>
                  <a:pt x="6908444" y="5999950"/>
                </a:lnTo>
                <a:lnTo>
                  <a:pt x="6912521" y="5949150"/>
                </a:lnTo>
                <a:lnTo>
                  <a:pt x="6916306" y="5885650"/>
                </a:lnTo>
                <a:lnTo>
                  <a:pt x="6919785" y="5822150"/>
                </a:lnTo>
                <a:lnTo>
                  <a:pt x="6922948" y="5771350"/>
                </a:lnTo>
                <a:lnTo>
                  <a:pt x="6925818" y="5707850"/>
                </a:lnTo>
                <a:lnTo>
                  <a:pt x="6928371" y="5644350"/>
                </a:lnTo>
                <a:lnTo>
                  <a:pt x="6930618" y="5593550"/>
                </a:lnTo>
                <a:lnTo>
                  <a:pt x="6932562" y="5530050"/>
                </a:lnTo>
                <a:lnTo>
                  <a:pt x="6935495" y="5415750"/>
                </a:lnTo>
                <a:lnTo>
                  <a:pt x="6936499" y="5352250"/>
                </a:lnTo>
                <a:lnTo>
                  <a:pt x="6937184" y="5288750"/>
                </a:lnTo>
                <a:lnTo>
                  <a:pt x="6937540" y="5237950"/>
                </a:lnTo>
                <a:lnTo>
                  <a:pt x="6937591" y="5174450"/>
                </a:lnTo>
                <a:close/>
              </a:path>
            </a:pathLst>
          </a:custGeom>
          <a:solidFill>
            <a:srgbClr val="FEF8E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49"/>
              <a:buFont typeface="Arial"/>
              <a:buNone/>
            </a:pPr>
            <a:r>
              <a:t/>
            </a:r>
            <a:endParaRPr b="0" i="0" sz="849" u="none" cap="none" strike="noStrike">
              <a:solidFill>
                <a:srgbClr val="000000"/>
              </a:solidFill>
              <a:latin typeface="Arial"/>
              <a:ea typeface="Arial"/>
              <a:cs typeface="Arial"/>
              <a:sym typeface="Arial"/>
            </a:endParaRPr>
          </a:p>
        </p:txBody>
      </p:sp>
      <p:pic>
        <p:nvPicPr>
          <p:cNvPr id="67" name="Google Shape;67;p17"/>
          <p:cNvPicPr preferRelativeResize="0"/>
          <p:nvPr/>
        </p:nvPicPr>
        <p:blipFill rotWithShape="1">
          <a:blip r:embed="rId1">
            <a:alphaModFix/>
          </a:blip>
          <a:srcRect b="0" l="0" r="0" t="0"/>
          <a:stretch/>
        </p:blipFill>
        <p:spPr>
          <a:xfrm>
            <a:off x="623020" y="9357637"/>
            <a:ext cx="3994636" cy="1215072"/>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2" r:id="rId2"/>
    <p:sldLayoutId id="2147483663" r:id="rId3"/>
    <p:sldLayoutId id="2147483664" r:id="rId4"/>
    <p:sldLayoutId id="2147483665" r:id="rId5"/>
    <p:sldLayoutId id="2147483666"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image" Target="../media/image3.png"/><Relationship Id="rId10" Type="http://schemas.openxmlformats.org/officeDocument/2006/relationships/image" Target="../media/image9.png"/><Relationship Id="rId9" Type="http://schemas.openxmlformats.org/officeDocument/2006/relationships/image" Target="../media/image6.png"/><Relationship Id="rId5" Type="http://schemas.openxmlformats.org/officeDocument/2006/relationships/image" Target="../media/image14.png"/><Relationship Id="rId6" Type="http://schemas.openxmlformats.org/officeDocument/2006/relationships/image" Target="../media/image8.png"/><Relationship Id="rId7" Type="http://schemas.openxmlformats.org/officeDocument/2006/relationships/image" Target="../media/image10.png"/><Relationship Id="rId8"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3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2.png"/><Relationship Id="rId4" Type="http://schemas.openxmlformats.org/officeDocument/2006/relationships/image" Target="../media/image25.png"/><Relationship Id="rId5"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7.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1.png"/><Relationship Id="rId4" Type="http://schemas.openxmlformats.org/officeDocument/2006/relationships/image" Target="../media/image16.png"/><Relationship Id="rId5" Type="http://schemas.openxmlformats.org/officeDocument/2006/relationships/image" Target="../media/image18.png"/><Relationship Id="rId6" Type="http://schemas.openxmlformats.org/officeDocument/2006/relationships/image" Target="../media/image20.png"/><Relationship Id="rId7" Type="http://schemas.openxmlformats.org/officeDocument/2006/relationships/image" Target="../media/image19.png"/><Relationship Id="rId8"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1.png"/><Relationship Id="rId4" Type="http://schemas.openxmlformats.org/officeDocument/2006/relationships/image" Target="../media/image16.png"/><Relationship Id="rId5" Type="http://schemas.openxmlformats.org/officeDocument/2006/relationships/image" Target="../media/image18.png"/><Relationship Id="rId6" Type="http://schemas.openxmlformats.org/officeDocument/2006/relationships/image" Target="../media/image20.png"/><Relationship Id="rId7" Type="http://schemas.openxmlformats.org/officeDocument/2006/relationships/image" Target="../media/image19.png"/><Relationship Id="rId8"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2.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0" name="Shape 90"/>
        <p:cNvGrpSpPr/>
        <p:nvPr/>
      </p:nvGrpSpPr>
      <p:grpSpPr>
        <a:xfrm>
          <a:off x="0" y="0"/>
          <a:ext cx="0" cy="0"/>
          <a:chOff x="0" y="0"/>
          <a:chExt cx="0" cy="0"/>
        </a:xfrm>
      </p:grpSpPr>
      <p:pic>
        <p:nvPicPr>
          <p:cNvPr id="91" name="Google Shape;91;p23"/>
          <p:cNvPicPr preferRelativeResize="0"/>
          <p:nvPr/>
        </p:nvPicPr>
        <p:blipFill rotWithShape="1">
          <a:blip r:embed="rId3">
            <a:alphaModFix/>
          </a:blip>
          <a:srcRect b="0" l="0" r="0" t="0"/>
          <a:stretch/>
        </p:blipFill>
        <p:spPr>
          <a:xfrm>
            <a:off x="11673842" y="2012450"/>
            <a:ext cx="3879147" cy="9169251"/>
          </a:xfrm>
          <a:prstGeom prst="rect">
            <a:avLst/>
          </a:prstGeom>
          <a:noFill/>
          <a:ln>
            <a:noFill/>
          </a:ln>
        </p:spPr>
      </p:pic>
      <p:sp>
        <p:nvSpPr>
          <p:cNvPr id="92" name="Google Shape;92;p23"/>
          <p:cNvSpPr/>
          <p:nvPr/>
        </p:nvSpPr>
        <p:spPr>
          <a:xfrm>
            <a:off x="12519654" y="2883745"/>
            <a:ext cx="2187300" cy="2457600"/>
          </a:xfrm>
          <a:prstGeom prst="roundRect">
            <a:avLst>
              <a:gd fmla="val 4846" name="adj"/>
            </a:avLst>
          </a:prstGeom>
          <a:solidFill>
            <a:srgbClr val="006FB6"/>
          </a:solidFill>
          <a:ln>
            <a:noFill/>
          </a:ln>
        </p:spPr>
        <p:txBody>
          <a:bodyPr anchorCtr="0" anchor="ctr" bIns="201050" lIns="0" spcFirstLastPara="1" rIns="0" wrap="square" tIns="201050">
            <a:noAutofit/>
          </a:bodyPr>
          <a:lstStyle/>
          <a:p>
            <a:pPr indent="0" lvl="0" marL="0" marR="0" rtl="0" algn="ctr">
              <a:lnSpc>
                <a:spcPct val="100000"/>
              </a:lnSpc>
              <a:spcBef>
                <a:spcPts val="0"/>
              </a:spcBef>
              <a:spcAft>
                <a:spcPts val="0"/>
              </a:spcAft>
              <a:buClr>
                <a:srgbClr val="FFFFFF"/>
              </a:buClr>
              <a:buSzPts val="3400"/>
              <a:buFont typeface="Arial"/>
              <a:buNone/>
            </a:pPr>
            <a:r>
              <a:rPr b="1" i="0" lang="en" sz="3400" u="none" cap="none" strike="noStrike">
                <a:solidFill>
                  <a:srgbClr val="FFFFFF"/>
                </a:solidFill>
                <a:latin typeface="Poppins"/>
                <a:ea typeface="Poppins"/>
                <a:cs typeface="Poppins"/>
                <a:sym typeface="Poppins"/>
              </a:rPr>
              <a:t>CVCC </a:t>
            </a:r>
            <a:endParaRPr b="1" i="0" sz="3400" u="none" cap="none" strike="noStrike">
              <a:solidFill>
                <a:srgbClr val="FFFFFF"/>
              </a:solidFill>
              <a:latin typeface="Poppins"/>
              <a:ea typeface="Poppins"/>
              <a:cs typeface="Poppins"/>
              <a:sym typeface="Poppins"/>
            </a:endParaRPr>
          </a:p>
          <a:p>
            <a:pPr indent="0" lvl="0" marL="0" marR="0" rtl="0" algn="ctr">
              <a:lnSpc>
                <a:spcPct val="100000"/>
              </a:lnSpc>
              <a:spcBef>
                <a:spcPts val="0"/>
              </a:spcBef>
              <a:spcAft>
                <a:spcPts val="0"/>
              </a:spcAft>
              <a:buClr>
                <a:srgbClr val="FFFFFF"/>
              </a:buClr>
              <a:buSzPts val="3400"/>
              <a:buFont typeface="Arial"/>
              <a:buNone/>
            </a:pPr>
            <a:r>
              <a:rPr b="1" i="0" lang="en" sz="3400" u="none" cap="none" strike="noStrike">
                <a:solidFill>
                  <a:srgbClr val="FFFFFF"/>
                </a:solidFill>
                <a:latin typeface="Poppins"/>
                <a:ea typeface="Poppins"/>
                <a:cs typeface="Poppins"/>
                <a:sym typeface="Poppins"/>
              </a:rPr>
              <a:t>Words</a:t>
            </a:r>
            <a:r>
              <a:rPr b="1" i="0" lang="en" sz="3400" u="none" cap="none" strike="noStrike">
                <a:solidFill>
                  <a:srgbClr val="FFFFFF"/>
                </a:solidFill>
                <a:latin typeface="Arial"/>
                <a:ea typeface="Arial"/>
                <a:cs typeface="Arial"/>
                <a:sym typeface="Arial"/>
              </a:rPr>
              <a:t>  </a:t>
            </a:r>
            <a:endParaRPr b="1" i="0" sz="3400" u="none" cap="none" strike="noStrike">
              <a:solidFill>
                <a:srgbClr val="FFFFFF"/>
              </a:solidFill>
              <a:latin typeface="Arial"/>
              <a:ea typeface="Arial"/>
              <a:cs typeface="Arial"/>
              <a:sym typeface="Arial"/>
            </a:endParaRPr>
          </a:p>
        </p:txBody>
      </p:sp>
      <p:sp>
        <p:nvSpPr>
          <p:cNvPr id="93" name="Google Shape;93;p23"/>
          <p:cNvSpPr txBox="1"/>
          <p:nvPr/>
        </p:nvSpPr>
        <p:spPr>
          <a:xfrm>
            <a:off x="11673842" y="5884222"/>
            <a:ext cx="3879300" cy="4100400"/>
          </a:xfrm>
          <a:prstGeom prst="rect">
            <a:avLst/>
          </a:prstGeom>
          <a:noFill/>
          <a:ln>
            <a:noFill/>
          </a:ln>
        </p:spPr>
        <p:txBody>
          <a:bodyPr anchorCtr="0" anchor="t" bIns="201050" lIns="201050" spcFirstLastPara="1" rIns="201050" wrap="square" tIns="201050">
            <a:spAutoFit/>
          </a:bodyPr>
          <a:lstStyle/>
          <a:p>
            <a:pPr indent="0" lvl="1" marL="0" marR="0" rtl="0" algn="ctr">
              <a:lnSpc>
                <a:spcPct val="150000"/>
              </a:lnSpc>
              <a:spcBef>
                <a:spcPts val="0"/>
              </a:spcBef>
              <a:spcAft>
                <a:spcPts val="0"/>
              </a:spcAft>
              <a:buClr>
                <a:srgbClr val="000000"/>
              </a:buClr>
              <a:buSzPts val="9500"/>
              <a:buFont typeface="Arial"/>
              <a:buNone/>
            </a:pPr>
            <a:r>
              <a:rPr b="1" i="0" lang="en" sz="8500" u="none" cap="none" strike="noStrike">
                <a:solidFill>
                  <a:schemeClr val="accent1"/>
                </a:solidFill>
                <a:highlight>
                  <a:schemeClr val="lt1"/>
                </a:highlight>
                <a:latin typeface="Poppins"/>
                <a:ea typeface="Poppins"/>
                <a:cs typeface="Poppins"/>
                <a:sym typeface="Poppins"/>
              </a:rPr>
              <a:t>b</a:t>
            </a:r>
            <a:r>
              <a:rPr b="1" i="0" lang="en" sz="8500" u="none" cap="none" strike="noStrike">
                <a:solidFill>
                  <a:srgbClr val="FF0000"/>
                </a:solidFill>
                <a:highlight>
                  <a:srgbClr val="FFFFFF"/>
                </a:highlight>
                <a:latin typeface="Poppins"/>
                <a:ea typeface="Poppins"/>
                <a:cs typeface="Poppins"/>
                <a:sym typeface="Poppins"/>
              </a:rPr>
              <a:t>a</a:t>
            </a:r>
            <a:r>
              <a:rPr b="1" i="0" lang="en" sz="8500" u="none" cap="none" strike="noStrike">
                <a:solidFill>
                  <a:schemeClr val="accent1"/>
                </a:solidFill>
                <a:highlight>
                  <a:srgbClr val="FFFFFF"/>
                </a:highlight>
                <a:latin typeface="Poppins"/>
                <a:ea typeface="Poppins"/>
                <a:cs typeface="Poppins"/>
                <a:sym typeface="Poppins"/>
              </a:rPr>
              <a:t>ss</a:t>
            </a:r>
            <a:r>
              <a:rPr b="1" i="0" lang="en" sz="8500" u="none" cap="none" strike="noStrike">
                <a:solidFill>
                  <a:srgbClr val="242424"/>
                </a:solidFill>
                <a:highlight>
                  <a:srgbClr val="FFFFFF"/>
                </a:highlight>
                <a:latin typeface="Questrial"/>
                <a:ea typeface="Questrial"/>
                <a:cs typeface="Questrial"/>
                <a:sym typeface="Questrial"/>
              </a:rPr>
              <a:t>  </a:t>
            </a:r>
            <a:endParaRPr b="1" i="0" sz="8500" u="none" cap="none" strike="noStrike">
              <a:solidFill>
                <a:srgbClr val="242424"/>
              </a:solidFill>
              <a:highlight>
                <a:srgbClr val="FFFFFF"/>
              </a:highlight>
              <a:latin typeface="Questrial"/>
              <a:ea typeface="Questrial"/>
              <a:cs typeface="Questrial"/>
              <a:sym typeface="Questrial"/>
            </a:endParaRPr>
          </a:p>
          <a:p>
            <a:pPr indent="0" lvl="1" marL="0" marR="0" rtl="0" algn="ctr">
              <a:lnSpc>
                <a:spcPct val="150000"/>
              </a:lnSpc>
              <a:spcBef>
                <a:spcPts val="0"/>
              </a:spcBef>
              <a:spcAft>
                <a:spcPts val="0"/>
              </a:spcAft>
              <a:buClr>
                <a:srgbClr val="000000"/>
              </a:buClr>
              <a:buSzPts val="6400"/>
              <a:buFont typeface="Arial"/>
              <a:buNone/>
            </a:pPr>
            <a:r>
              <a:rPr b="1" i="0" lang="en" sz="4500" u="none" cap="none" strike="noStrike">
                <a:solidFill>
                  <a:schemeClr val="dk1"/>
                </a:solidFill>
                <a:highlight>
                  <a:schemeClr val="lt1"/>
                </a:highlight>
                <a:latin typeface="Poppins"/>
                <a:ea typeface="Poppins"/>
                <a:cs typeface="Poppins"/>
                <a:sym typeface="Poppins"/>
              </a:rPr>
              <a:t>/</a:t>
            </a:r>
            <a:r>
              <a:rPr b="1" i="0" lang="en" sz="4500" u="none" cap="none" strike="noStrike">
                <a:solidFill>
                  <a:schemeClr val="accent1"/>
                </a:solidFill>
                <a:highlight>
                  <a:schemeClr val="lt1"/>
                </a:highlight>
                <a:latin typeface="Poppins"/>
                <a:ea typeface="Poppins"/>
                <a:cs typeface="Poppins"/>
                <a:sym typeface="Poppins"/>
              </a:rPr>
              <a:t>b</a:t>
            </a:r>
            <a:r>
              <a:rPr b="1" i="0" lang="en" sz="4500" u="none" cap="none" strike="noStrike">
                <a:solidFill>
                  <a:schemeClr val="dk1"/>
                </a:solidFill>
                <a:highlight>
                  <a:schemeClr val="lt1"/>
                </a:highlight>
                <a:latin typeface="Poppins"/>
                <a:ea typeface="Poppins"/>
                <a:cs typeface="Poppins"/>
                <a:sym typeface="Poppins"/>
              </a:rPr>
              <a:t>/ </a:t>
            </a:r>
            <a:r>
              <a:rPr b="1" i="0" lang="en" sz="4500" u="none" cap="none" strike="noStrike">
                <a:solidFill>
                  <a:srgbClr val="242424"/>
                </a:solidFill>
                <a:highlight>
                  <a:srgbClr val="FFFFFF"/>
                </a:highlight>
                <a:latin typeface="Poppins"/>
                <a:ea typeface="Poppins"/>
                <a:cs typeface="Poppins"/>
                <a:sym typeface="Poppins"/>
              </a:rPr>
              <a:t>/</a:t>
            </a:r>
            <a:r>
              <a:rPr b="1" i="0" lang="en" sz="4500" u="none" cap="none" strike="noStrike">
                <a:solidFill>
                  <a:srgbClr val="FF0000"/>
                </a:solidFill>
                <a:highlight>
                  <a:srgbClr val="FFFFFF"/>
                </a:highlight>
                <a:latin typeface="Poppins"/>
                <a:ea typeface="Poppins"/>
                <a:cs typeface="Poppins"/>
                <a:sym typeface="Poppins"/>
              </a:rPr>
              <a:t>ă</a:t>
            </a:r>
            <a:r>
              <a:rPr b="1" i="0" lang="en" sz="4500" u="none" cap="none" strike="noStrike">
                <a:solidFill>
                  <a:srgbClr val="242424"/>
                </a:solidFill>
                <a:highlight>
                  <a:srgbClr val="FFFFFF"/>
                </a:highlight>
                <a:latin typeface="Poppins"/>
                <a:ea typeface="Poppins"/>
                <a:cs typeface="Poppins"/>
                <a:sym typeface="Poppins"/>
              </a:rPr>
              <a:t>/ /</a:t>
            </a:r>
            <a:r>
              <a:rPr b="1" i="0" lang="en" sz="4500" u="none" cap="none" strike="noStrike">
                <a:solidFill>
                  <a:srgbClr val="006FB6"/>
                </a:solidFill>
                <a:highlight>
                  <a:srgbClr val="FFFFFF"/>
                </a:highlight>
                <a:latin typeface="Poppins"/>
                <a:ea typeface="Poppins"/>
                <a:cs typeface="Poppins"/>
                <a:sym typeface="Poppins"/>
              </a:rPr>
              <a:t>s</a:t>
            </a:r>
            <a:r>
              <a:rPr b="1" i="0" lang="en" sz="4500" u="none" cap="none" strike="noStrike">
                <a:solidFill>
                  <a:srgbClr val="242424"/>
                </a:solidFill>
                <a:highlight>
                  <a:srgbClr val="FFFFFF"/>
                </a:highlight>
                <a:latin typeface="Poppins"/>
                <a:ea typeface="Poppins"/>
                <a:cs typeface="Poppins"/>
                <a:sym typeface="Poppins"/>
              </a:rPr>
              <a:t>/ </a:t>
            </a:r>
            <a:endParaRPr b="1" i="0" sz="4500" u="none" cap="none" strike="noStrike">
              <a:solidFill>
                <a:srgbClr val="242424"/>
              </a:solidFill>
              <a:highlight>
                <a:srgbClr val="FFFFFF"/>
              </a:highlight>
              <a:latin typeface="Poppins"/>
              <a:ea typeface="Poppins"/>
              <a:cs typeface="Poppins"/>
              <a:sym typeface="Poppins"/>
            </a:endParaRPr>
          </a:p>
          <a:p>
            <a:pPr indent="0" lvl="1" marL="0" marR="0" rtl="0" algn="ctr">
              <a:lnSpc>
                <a:spcPct val="150000"/>
              </a:lnSpc>
              <a:spcBef>
                <a:spcPts val="0"/>
              </a:spcBef>
              <a:spcAft>
                <a:spcPts val="0"/>
              </a:spcAft>
              <a:buClr>
                <a:srgbClr val="000000"/>
              </a:buClr>
              <a:buSzPts val="6400"/>
              <a:buFont typeface="Arial"/>
              <a:buNone/>
            </a:pPr>
            <a:r>
              <a:rPr b="1" i="0" lang="en" sz="4500" u="none" cap="none" strike="noStrike">
                <a:solidFill>
                  <a:srgbClr val="242424"/>
                </a:solidFill>
                <a:highlight>
                  <a:srgbClr val="FFFFFF"/>
                </a:highlight>
                <a:latin typeface="Poppins"/>
                <a:ea typeface="Poppins"/>
                <a:cs typeface="Poppins"/>
                <a:sym typeface="Poppins"/>
              </a:rPr>
              <a:t>= </a:t>
            </a:r>
            <a:r>
              <a:rPr b="1" i="0" lang="en" sz="4500" u="none" cap="none" strike="noStrike">
                <a:solidFill>
                  <a:schemeClr val="accent1"/>
                </a:solidFill>
                <a:highlight>
                  <a:schemeClr val="lt1"/>
                </a:highlight>
                <a:latin typeface="Poppins"/>
                <a:ea typeface="Poppins"/>
                <a:cs typeface="Poppins"/>
                <a:sym typeface="Poppins"/>
              </a:rPr>
              <a:t>b</a:t>
            </a:r>
            <a:r>
              <a:rPr b="1" i="0" lang="en" sz="4500" u="none" cap="none" strike="noStrike">
                <a:solidFill>
                  <a:srgbClr val="FF0000"/>
                </a:solidFill>
                <a:highlight>
                  <a:srgbClr val="FFFFFF"/>
                </a:highlight>
                <a:latin typeface="Poppins"/>
                <a:ea typeface="Poppins"/>
                <a:cs typeface="Poppins"/>
                <a:sym typeface="Poppins"/>
              </a:rPr>
              <a:t>a</a:t>
            </a:r>
            <a:r>
              <a:rPr b="1" i="0" lang="en" sz="4500" u="none" cap="none" strike="noStrike">
                <a:solidFill>
                  <a:srgbClr val="006FB6"/>
                </a:solidFill>
                <a:highlight>
                  <a:srgbClr val="FFFFFF"/>
                </a:highlight>
                <a:latin typeface="Poppins"/>
                <a:ea typeface="Poppins"/>
                <a:cs typeface="Poppins"/>
                <a:sym typeface="Poppins"/>
              </a:rPr>
              <a:t>ss</a:t>
            </a:r>
            <a:endParaRPr b="1" i="0" sz="2200" u="none" cap="none" strike="noStrike">
              <a:solidFill>
                <a:srgbClr val="242424"/>
              </a:solidFill>
              <a:latin typeface="Calibri"/>
              <a:ea typeface="Calibri"/>
              <a:cs typeface="Calibri"/>
              <a:sym typeface="Calibri"/>
            </a:endParaRPr>
          </a:p>
        </p:txBody>
      </p:sp>
      <p:pic>
        <p:nvPicPr>
          <p:cNvPr id="94" name="Google Shape;94;p23"/>
          <p:cNvPicPr preferRelativeResize="0"/>
          <p:nvPr/>
        </p:nvPicPr>
        <p:blipFill rotWithShape="1">
          <a:blip r:embed="rId4">
            <a:alphaModFix/>
          </a:blip>
          <a:srcRect b="0" l="0" r="0" t="0"/>
          <a:stretch/>
        </p:blipFill>
        <p:spPr>
          <a:xfrm>
            <a:off x="15708712" y="2418933"/>
            <a:ext cx="4085959" cy="3839279"/>
          </a:xfrm>
          <a:prstGeom prst="rect">
            <a:avLst/>
          </a:prstGeom>
          <a:noFill/>
          <a:ln>
            <a:noFill/>
          </a:ln>
        </p:spPr>
      </p:pic>
      <p:sp>
        <p:nvSpPr>
          <p:cNvPr id="95" name="Google Shape;95;p23"/>
          <p:cNvSpPr/>
          <p:nvPr/>
        </p:nvSpPr>
        <p:spPr>
          <a:xfrm>
            <a:off x="12107814" y="6151048"/>
            <a:ext cx="3011100" cy="1156500"/>
          </a:xfrm>
          <a:prstGeom prst="roundRect">
            <a:avLst>
              <a:gd fmla="val 16667" name="adj"/>
            </a:avLst>
          </a:prstGeom>
          <a:noFill/>
          <a:ln cap="flat" cmpd="sng" w="76200">
            <a:solidFill>
              <a:srgbClr val="96C93E"/>
            </a:solidFill>
            <a:prstDash val="solid"/>
            <a:round/>
            <a:headEnd len="sm" w="sm" type="none"/>
            <a:tailEnd len="sm" w="sm" type="none"/>
          </a:ln>
          <a:effectLst>
            <a:outerShdw blurRad="114300" rotWithShape="0" algn="bl" dir="5400000" dist="19050">
              <a:srgbClr val="000000">
                <a:alpha val="48627"/>
              </a:srgbClr>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pic>
        <p:nvPicPr>
          <p:cNvPr id="96" name="Google Shape;96;p23"/>
          <p:cNvPicPr preferRelativeResize="0"/>
          <p:nvPr/>
        </p:nvPicPr>
        <p:blipFill rotWithShape="1">
          <a:blip r:embed="rId5">
            <a:alphaModFix/>
          </a:blip>
          <a:srcRect b="0" l="0" r="0" t="0"/>
          <a:stretch/>
        </p:blipFill>
        <p:spPr>
          <a:xfrm>
            <a:off x="7391108" y="2418934"/>
            <a:ext cx="4006948" cy="3839276"/>
          </a:xfrm>
          <a:prstGeom prst="rect">
            <a:avLst/>
          </a:prstGeom>
          <a:noFill/>
          <a:ln>
            <a:noFill/>
          </a:ln>
        </p:spPr>
      </p:pic>
      <p:sp>
        <p:nvSpPr>
          <p:cNvPr id="97" name="Google Shape;97;p23"/>
          <p:cNvSpPr txBox="1"/>
          <p:nvPr>
            <p:ph idx="2" type="body"/>
          </p:nvPr>
        </p:nvSpPr>
        <p:spPr>
          <a:xfrm>
            <a:off x="612750" y="631025"/>
            <a:ext cx="5742300" cy="3014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7600"/>
              <a:buNone/>
            </a:pPr>
            <a:r>
              <a:rPr lang="en"/>
              <a:t>Introduce the sounds</a:t>
            </a:r>
            <a:endParaRPr/>
          </a:p>
          <a:p>
            <a:pPr indent="0" lvl="0" marL="0" rtl="0" algn="l">
              <a:lnSpc>
                <a:spcPct val="100000"/>
              </a:lnSpc>
              <a:spcBef>
                <a:spcPts val="0"/>
              </a:spcBef>
              <a:spcAft>
                <a:spcPts val="0"/>
              </a:spcAft>
              <a:buSzPts val="7600"/>
              <a:buNone/>
            </a:pPr>
            <a:r>
              <a:t/>
            </a:r>
            <a:endParaRPr/>
          </a:p>
          <a:p>
            <a:pPr indent="0" lvl="0" marL="0" rtl="0" algn="l">
              <a:lnSpc>
                <a:spcPct val="100000"/>
              </a:lnSpc>
              <a:spcBef>
                <a:spcPts val="0"/>
              </a:spcBef>
              <a:spcAft>
                <a:spcPts val="0"/>
              </a:spcAft>
              <a:buSzPts val="7600"/>
              <a:buNone/>
            </a:pPr>
            <a:r>
              <a:t/>
            </a:r>
            <a:endParaRPr/>
          </a:p>
        </p:txBody>
      </p:sp>
      <p:sp>
        <p:nvSpPr>
          <p:cNvPr id="98" name="Google Shape;98;p23"/>
          <p:cNvSpPr txBox="1"/>
          <p:nvPr>
            <p:ph idx="1" type="body"/>
          </p:nvPr>
        </p:nvSpPr>
        <p:spPr>
          <a:xfrm>
            <a:off x="612750" y="6154125"/>
            <a:ext cx="5738700" cy="2782200"/>
          </a:xfrm>
          <a:prstGeom prst="rect">
            <a:avLst/>
          </a:prstGeom>
          <a:noFill/>
          <a:ln>
            <a:noFill/>
          </a:ln>
        </p:spPr>
        <p:txBody>
          <a:bodyPr anchorCtr="0" anchor="t" bIns="45700" lIns="91450" spcFirstLastPara="1" rIns="91450" wrap="square" tIns="45700">
            <a:noAutofit/>
          </a:bodyPr>
          <a:lstStyle/>
          <a:p>
            <a:pPr indent="0" lvl="0" marL="0" rtl="0" algn="l">
              <a:lnSpc>
                <a:spcPct val="100000"/>
              </a:lnSpc>
              <a:spcBef>
                <a:spcPts val="0"/>
              </a:spcBef>
              <a:spcAft>
                <a:spcPts val="0"/>
              </a:spcAft>
              <a:buSzPts val="3450"/>
              <a:buNone/>
            </a:pPr>
            <a:r>
              <a:rPr lang="en"/>
              <a:t>It’s time to learn new sounds! </a:t>
            </a:r>
            <a:endParaRPr/>
          </a:p>
          <a:p>
            <a:pPr indent="0" lvl="0" marL="0" rtl="0" algn="l">
              <a:lnSpc>
                <a:spcPct val="100000"/>
              </a:lnSpc>
              <a:spcBef>
                <a:spcPts val="0"/>
              </a:spcBef>
              <a:spcAft>
                <a:spcPts val="0"/>
              </a:spcAft>
              <a:buSzPts val="3450"/>
              <a:buNone/>
            </a:pPr>
            <a:r>
              <a:t/>
            </a:r>
            <a:endParaRPr/>
          </a:p>
          <a:p>
            <a:pPr indent="0" lvl="0" marL="0" rtl="0" algn="l">
              <a:lnSpc>
                <a:spcPct val="100000"/>
              </a:lnSpc>
              <a:spcBef>
                <a:spcPts val="0"/>
              </a:spcBef>
              <a:spcAft>
                <a:spcPts val="0"/>
              </a:spcAft>
              <a:buSzPts val="3450"/>
              <a:buNone/>
            </a:pPr>
            <a:r>
              <a:rPr lang="en"/>
              <a:t>We use the sound rule to help us read!</a:t>
            </a:r>
            <a:endParaRPr/>
          </a:p>
          <a:p>
            <a:pPr indent="0" lvl="0" marL="0" rtl="0" algn="l">
              <a:lnSpc>
                <a:spcPct val="100000"/>
              </a:lnSpc>
              <a:spcBef>
                <a:spcPts val="0"/>
              </a:spcBef>
              <a:spcAft>
                <a:spcPts val="0"/>
              </a:spcAft>
              <a:buSzPts val="3450"/>
              <a:buNone/>
            </a:pPr>
            <a:r>
              <a:t/>
            </a:r>
            <a:endParaRPr/>
          </a:p>
          <a:p>
            <a:pPr indent="0" lvl="0" marL="0" rtl="0" algn="l">
              <a:lnSpc>
                <a:spcPct val="100000"/>
              </a:lnSpc>
              <a:spcBef>
                <a:spcPts val="0"/>
              </a:spcBef>
              <a:spcAft>
                <a:spcPts val="0"/>
              </a:spcAft>
              <a:buSzPts val="3450"/>
              <a:buNone/>
            </a:pPr>
            <a:r>
              <a:t/>
            </a:r>
            <a:endParaRPr/>
          </a:p>
        </p:txBody>
      </p:sp>
      <p:grpSp>
        <p:nvGrpSpPr>
          <p:cNvPr id="99" name="Google Shape;99;p23"/>
          <p:cNvGrpSpPr/>
          <p:nvPr/>
        </p:nvGrpSpPr>
        <p:grpSpPr>
          <a:xfrm>
            <a:off x="599448" y="3308558"/>
            <a:ext cx="2489999" cy="2588607"/>
            <a:chOff x="599452" y="3110429"/>
            <a:chExt cx="2680589" cy="2786745"/>
          </a:xfrm>
        </p:grpSpPr>
        <p:sp>
          <p:nvSpPr>
            <p:cNvPr id="100" name="Google Shape;100;p23"/>
            <p:cNvSpPr/>
            <p:nvPr/>
          </p:nvSpPr>
          <p:spPr>
            <a:xfrm>
              <a:off x="956624" y="5326945"/>
              <a:ext cx="1962150" cy="570229"/>
            </a:xfrm>
            <a:custGeom>
              <a:rect b="b" l="l" r="r" t="t"/>
              <a:pathLst>
                <a:path extrusionOk="0" h="570229" w="1962150">
                  <a:moveTo>
                    <a:pt x="980682" y="0"/>
                  </a:moveTo>
                  <a:lnTo>
                    <a:pt x="332649" y="167220"/>
                  </a:lnTo>
                  <a:lnTo>
                    <a:pt x="140336" y="197204"/>
                  </a:lnTo>
                  <a:lnTo>
                    <a:pt x="41581" y="234525"/>
                  </a:lnTo>
                  <a:lnTo>
                    <a:pt x="5197" y="303775"/>
                  </a:lnTo>
                  <a:lnTo>
                    <a:pt x="0" y="429547"/>
                  </a:lnTo>
                  <a:lnTo>
                    <a:pt x="0" y="569919"/>
                  </a:lnTo>
                  <a:lnTo>
                    <a:pt x="1961573" y="569919"/>
                  </a:lnTo>
                  <a:lnTo>
                    <a:pt x="1961573" y="409621"/>
                  </a:lnTo>
                  <a:lnTo>
                    <a:pt x="1909597" y="277377"/>
                  </a:lnTo>
                  <a:lnTo>
                    <a:pt x="1795249" y="197342"/>
                  </a:lnTo>
                  <a:lnTo>
                    <a:pt x="1680900" y="157864"/>
                  </a:lnTo>
                  <a:lnTo>
                    <a:pt x="1628924" y="147293"/>
                  </a:lnTo>
                  <a:lnTo>
                    <a:pt x="980682" y="0"/>
                  </a:lnTo>
                  <a:close/>
                </a:path>
              </a:pathLst>
            </a:custGeom>
            <a:solidFill>
              <a:srgbClr val="B4509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01" name="Google Shape;101;p23"/>
            <p:cNvPicPr preferRelativeResize="0"/>
            <p:nvPr/>
          </p:nvPicPr>
          <p:blipFill rotWithShape="1">
            <a:blip r:embed="rId6">
              <a:alphaModFix/>
            </a:blip>
            <a:srcRect b="0" l="0" r="0" t="0"/>
            <a:stretch/>
          </p:blipFill>
          <p:spPr>
            <a:xfrm>
              <a:off x="1219191" y="3110429"/>
              <a:ext cx="1442294" cy="2697122"/>
            </a:xfrm>
            <a:prstGeom prst="rect">
              <a:avLst/>
            </a:prstGeom>
            <a:noFill/>
            <a:ln>
              <a:noFill/>
            </a:ln>
          </p:spPr>
        </p:pic>
        <p:sp>
          <p:nvSpPr>
            <p:cNvPr id="102" name="Google Shape;102;p23"/>
            <p:cNvSpPr/>
            <p:nvPr/>
          </p:nvSpPr>
          <p:spPr>
            <a:xfrm>
              <a:off x="599452" y="4141158"/>
              <a:ext cx="563244" cy="1020445"/>
            </a:xfrm>
            <a:custGeom>
              <a:rect b="b" l="l" r="r" t="t"/>
              <a:pathLst>
                <a:path extrusionOk="0" h="1020445" w="563244">
                  <a:moveTo>
                    <a:pt x="275577" y="66446"/>
                  </a:moveTo>
                  <a:lnTo>
                    <a:pt x="229222" y="8763"/>
                  </a:lnTo>
                  <a:lnTo>
                    <a:pt x="206184" y="0"/>
                  </a:lnTo>
                  <a:lnTo>
                    <a:pt x="194195" y="3187"/>
                  </a:lnTo>
                  <a:lnTo>
                    <a:pt x="153885" y="50025"/>
                  </a:lnTo>
                  <a:lnTo>
                    <a:pt x="126085" y="90639"/>
                  </a:lnTo>
                  <a:lnTo>
                    <a:pt x="100749" y="132981"/>
                  </a:lnTo>
                  <a:lnTo>
                    <a:pt x="78003" y="176961"/>
                  </a:lnTo>
                  <a:lnTo>
                    <a:pt x="57937" y="222453"/>
                  </a:lnTo>
                  <a:lnTo>
                    <a:pt x="40678" y="269367"/>
                  </a:lnTo>
                  <a:lnTo>
                    <a:pt x="26314" y="317588"/>
                  </a:lnTo>
                  <a:lnTo>
                    <a:pt x="14960" y="367017"/>
                  </a:lnTo>
                  <a:lnTo>
                    <a:pt x="6718" y="417550"/>
                  </a:lnTo>
                  <a:lnTo>
                    <a:pt x="1701" y="469087"/>
                  </a:lnTo>
                  <a:lnTo>
                    <a:pt x="0" y="521512"/>
                  </a:lnTo>
                  <a:lnTo>
                    <a:pt x="1828" y="575995"/>
                  </a:lnTo>
                  <a:lnTo>
                    <a:pt x="7264" y="629526"/>
                  </a:lnTo>
                  <a:lnTo>
                    <a:pt x="16154" y="681951"/>
                  </a:lnTo>
                  <a:lnTo>
                    <a:pt x="28409" y="733183"/>
                  </a:lnTo>
                  <a:lnTo>
                    <a:pt x="43891" y="783082"/>
                  </a:lnTo>
                  <a:lnTo>
                    <a:pt x="62496" y="831545"/>
                  </a:lnTo>
                  <a:lnTo>
                    <a:pt x="84086" y="878446"/>
                  </a:lnTo>
                  <a:lnTo>
                    <a:pt x="108559" y="923671"/>
                  </a:lnTo>
                  <a:lnTo>
                    <a:pt x="135788" y="967105"/>
                  </a:lnTo>
                  <a:lnTo>
                    <a:pt x="165658" y="1008621"/>
                  </a:lnTo>
                  <a:lnTo>
                    <a:pt x="187528" y="1020013"/>
                  </a:lnTo>
                  <a:lnTo>
                    <a:pt x="199847" y="1018108"/>
                  </a:lnTo>
                  <a:lnTo>
                    <a:pt x="248539" y="973302"/>
                  </a:lnTo>
                  <a:lnTo>
                    <a:pt x="250990" y="933411"/>
                  </a:lnTo>
                  <a:lnTo>
                    <a:pt x="223558" y="894105"/>
                  </a:lnTo>
                  <a:lnTo>
                    <a:pt x="198843" y="852881"/>
                  </a:lnTo>
                  <a:lnTo>
                    <a:pt x="176999" y="809853"/>
                  </a:lnTo>
                  <a:lnTo>
                    <a:pt x="158153" y="765187"/>
                  </a:lnTo>
                  <a:lnTo>
                    <a:pt x="142430" y="718985"/>
                  </a:lnTo>
                  <a:lnTo>
                    <a:pt x="129971" y="671372"/>
                  </a:lnTo>
                  <a:lnTo>
                    <a:pt x="120916" y="622515"/>
                  </a:lnTo>
                  <a:lnTo>
                    <a:pt x="115379" y="572516"/>
                  </a:lnTo>
                  <a:lnTo>
                    <a:pt x="113499" y="521512"/>
                  </a:lnTo>
                  <a:lnTo>
                    <a:pt x="115633" y="467182"/>
                  </a:lnTo>
                  <a:lnTo>
                    <a:pt x="121907" y="414007"/>
                  </a:lnTo>
                  <a:lnTo>
                    <a:pt x="132168" y="362153"/>
                  </a:lnTo>
                  <a:lnTo>
                    <a:pt x="146265" y="311759"/>
                  </a:lnTo>
                  <a:lnTo>
                    <a:pt x="164020" y="262991"/>
                  </a:lnTo>
                  <a:lnTo>
                    <a:pt x="185293" y="216001"/>
                  </a:lnTo>
                  <a:lnTo>
                    <a:pt x="209892" y="170967"/>
                  </a:lnTo>
                  <a:lnTo>
                    <a:pt x="237680" y="128028"/>
                  </a:lnTo>
                  <a:lnTo>
                    <a:pt x="268478" y="87337"/>
                  </a:lnTo>
                  <a:lnTo>
                    <a:pt x="274002" y="77355"/>
                  </a:lnTo>
                  <a:lnTo>
                    <a:pt x="275577" y="66446"/>
                  </a:lnTo>
                  <a:close/>
                </a:path>
                <a:path extrusionOk="0" h="1020445" w="563244">
                  <a:moveTo>
                    <a:pt x="416585" y="206984"/>
                  </a:moveTo>
                  <a:lnTo>
                    <a:pt x="370205" y="149707"/>
                  </a:lnTo>
                  <a:lnTo>
                    <a:pt x="346671" y="140957"/>
                  </a:lnTo>
                  <a:lnTo>
                    <a:pt x="334518" y="144437"/>
                  </a:lnTo>
                  <a:lnTo>
                    <a:pt x="296303" y="192354"/>
                  </a:lnTo>
                  <a:lnTo>
                    <a:pt x="271348" y="234035"/>
                  </a:lnTo>
                  <a:lnTo>
                    <a:pt x="249732" y="277787"/>
                  </a:lnTo>
                  <a:lnTo>
                    <a:pt x="231648" y="323443"/>
                  </a:lnTo>
                  <a:lnTo>
                    <a:pt x="217271" y="370814"/>
                  </a:lnTo>
                  <a:lnTo>
                    <a:pt x="206768" y="419735"/>
                  </a:lnTo>
                  <a:lnTo>
                    <a:pt x="200342" y="470027"/>
                  </a:lnTo>
                  <a:lnTo>
                    <a:pt x="198158" y="521512"/>
                  </a:lnTo>
                  <a:lnTo>
                    <a:pt x="200571" y="575589"/>
                  </a:lnTo>
                  <a:lnTo>
                    <a:pt x="207670" y="628345"/>
                  </a:lnTo>
                  <a:lnTo>
                    <a:pt x="219227" y="679564"/>
                  </a:lnTo>
                  <a:lnTo>
                    <a:pt x="235051" y="729043"/>
                  </a:lnTo>
                  <a:lnTo>
                    <a:pt x="254927" y="776579"/>
                  </a:lnTo>
                  <a:lnTo>
                    <a:pt x="278650" y="821969"/>
                  </a:lnTo>
                  <a:lnTo>
                    <a:pt x="306006" y="865022"/>
                  </a:lnTo>
                  <a:lnTo>
                    <a:pt x="328333" y="878039"/>
                  </a:lnTo>
                  <a:lnTo>
                    <a:pt x="341172" y="876477"/>
                  </a:lnTo>
                  <a:lnTo>
                    <a:pt x="390855" y="831037"/>
                  </a:lnTo>
                  <a:lnTo>
                    <a:pt x="394182" y="792264"/>
                  </a:lnTo>
                  <a:lnTo>
                    <a:pt x="370039" y="752208"/>
                  </a:lnTo>
                  <a:lnTo>
                    <a:pt x="349719" y="709828"/>
                  </a:lnTo>
                  <a:lnTo>
                    <a:pt x="333463" y="665340"/>
                  </a:lnTo>
                  <a:lnTo>
                    <a:pt x="321525" y="618972"/>
                  </a:lnTo>
                  <a:lnTo>
                    <a:pt x="314172" y="570953"/>
                  </a:lnTo>
                  <a:lnTo>
                    <a:pt x="311670" y="521512"/>
                  </a:lnTo>
                  <a:lnTo>
                    <a:pt x="314680" y="467156"/>
                  </a:lnTo>
                  <a:lnTo>
                    <a:pt x="323481" y="414540"/>
                  </a:lnTo>
                  <a:lnTo>
                    <a:pt x="337756" y="363969"/>
                  </a:lnTo>
                  <a:lnTo>
                    <a:pt x="357187" y="315747"/>
                  </a:lnTo>
                  <a:lnTo>
                    <a:pt x="381431" y="270205"/>
                  </a:lnTo>
                  <a:lnTo>
                    <a:pt x="410159" y="227647"/>
                  </a:lnTo>
                  <a:lnTo>
                    <a:pt x="415251" y="217703"/>
                  </a:lnTo>
                  <a:lnTo>
                    <a:pt x="416585" y="206984"/>
                  </a:lnTo>
                  <a:close/>
                </a:path>
                <a:path extrusionOk="0" h="1020445" w="563244">
                  <a:moveTo>
                    <a:pt x="563194" y="351637"/>
                  </a:moveTo>
                  <a:lnTo>
                    <a:pt x="516178" y="295630"/>
                  </a:lnTo>
                  <a:lnTo>
                    <a:pt x="491820" y="286816"/>
                  </a:lnTo>
                  <a:lnTo>
                    <a:pt x="479450" y="290690"/>
                  </a:lnTo>
                  <a:lnTo>
                    <a:pt x="446239" y="339432"/>
                  </a:lnTo>
                  <a:lnTo>
                    <a:pt x="427456" y="381698"/>
                  </a:lnTo>
                  <a:lnTo>
                    <a:pt x="413600" y="426364"/>
                  </a:lnTo>
                  <a:lnTo>
                    <a:pt x="405041" y="473075"/>
                  </a:lnTo>
                  <a:lnTo>
                    <a:pt x="402107" y="521512"/>
                  </a:lnTo>
                  <a:lnTo>
                    <a:pt x="405472" y="573354"/>
                  </a:lnTo>
                  <a:lnTo>
                    <a:pt x="415302" y="623189"/>
                  </a:lnTo>
                  <a:lnTo>
                    <a:pt x="431139" y="670610"/>
                  </a:lnTo>
                  <a:lnTo>
                    <a:pt x="452539" y="715213"/>
                  </a:lnTo>
                  <a:lnTo>
                    <a:pt x="474840" y="730199"/>
                  </a:lnTo>
                  <a:lnTo>
                    <a:pt x="488353" y="728954"/>
                  </a:lnTo>
                  <a:lnTo>
                    <a:pt x="539584" y="682371"/>
                  </a:lnTo>
                  <a:lnTo>
                    <a:pt x="532828" y="618617"/>
                  </a:lnTo>
                  <a:lnTo>
                    <a:pt x="523430" y="587552"/>
                  </a:lnTo>
                  <a:lnTo>
                    <a:pt x="517601" y="555117"/>
                  </a:lnTo>
                  <a:lnTo>
                    <a:pt x="515607" y="521512"/>
                  </a:lnTo>
                  <a:lnTo>
                    <a:pt x="518541" y="480771"/>
                  </a:lnTo>
                  <a:lnTo>
                    <a:pt x="527037" y="441820"/>
                  </a:lnTo>
                  <a:lnTo>
                    <a:pt x="540677" y="405041"/>
                  </a:lnTo>
                  <a:lnTo>
                    <a:pt x="559028" y="370801"/>
                  </a:lnTo>
                  <a:lnTo>
                    <a:pt x="562800" y="361467"/>
                  </a:lnTo>
                  <a:lnTo>
                    <a:pt x="563194" y="351637"/>
                  </a:lnTo>
                  <a:close/>
                </a:path>
              </a:pathLst>
            </a:custGeom>
            <a:solidFill>
              <a:srgbClr val="0071B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 name="Google Shape;103;p23"/>
            <p:cNvSpPr/>
            <p:nvPr/>
          </p:nvSpPr>
          <p:spPr>
            <a:xfrm>
              <a:off x="2716796" y="4141158"/>
              <a:ext cx="563245" cy="1020445"/>
            </a:xfrm>
            <a:custGeom>
              <a:rect b="b" l="l" r="r" t="t"/>
              <a:pathLst>
                <a:path extrusionOk="0" h="1020445" w="563245">
                  <a:moveTo>
                    <a:pt x="161099" y="521512"/>
                  </a:moveTo>
                  <a:lnTo>
                    <a:pt x="158165" y="473075"/>
                  </a:lnTo>
                  <a:lnTo>
                    <a:pt x="149593" y="426364"/>
                  </a:lnTo>
                  <a:lnTo>
                    <a:pt x="135750" y="381698"/>
                  </a:lnTo>
                  <a:lnTo>
                    <a:pt x="116967" y="339432"/>
                  </a:lnTo>
                  <a:lnTo>
                    <a:pt x="93599" y="299897"/>
                  </a:lnTo>
                  <a:lnTo>
                    <a:pt x="71386" y="286816"/>
                  </a:lnTo>
                  <a:lnTo>
                    <a:pt x="58470" y="288417"/>
                  </a:lnTo>
                  <a:lnTo>
                    <a:pt x="47015" y="295630"/>
                  </a:lnTo>
                  <a:lnTo>
                    <a:pt x="8699" y="333933"/>
                  </a:lnTo>
                  <a:lnTo>
                    <a:pt x="2819" y="342176"/>
                  </a:lnTo>
                  <a:lnTo>
                    <a:pt x="0" y="351637"/>
                  </a:lnTo>
                  <a:lnTo>
                    <a:pt x="393" y="361467"/>
                  </a:lnTo>
                  <a:lnTo>
                    <a:pt x="4165" y="370801"/>
                  </a:lnTo>
                  <a:lnTo>
                    <a:pt x="22517" y="405041"/>
                  </a:lnTo>
                  <a:lnTo>
                    <a:pt x="36156" y="441820"/>
                  </a:lnTo>
                  <a:lnTo>
                    <a:pt x="44665" y="480771"/>
                  </a:lnTo>
                  <a:lnTo>
                    <a:pt x="47599" y="521512"/>
                  </a:lnTo>
                  <a:lnTo>
                    <a:pt x="45593" y="555117"/>
                  </a:lnTo>
                  <a:lnTo>
                    <a:pt x="39776" y="587552"/>
                  </a:lnTo>
                  <a:lnTo>
                    <a:pt x="30378" y="618617"/>
                  </a:lnTo>
                  <a:lnTo>
                    <a:pt x="17653" y="648119"/>
                  </a:lnTo>
                  <a:lnTo>
                    <a:pt x="14909" y="657021"/>
                  </a:lnTo>
                  <a:lnTo>
                    <a:pt x="62776" y="721525"/>
                  </a:lnTo>
                  <a:lnTo>
                    <a:pt x="88366" y="730199"/>
                  </a:lnTo>
                  <a:lnTo>
                    <a:pt x="101053" y="725538"/>
                  </a:lnTo>
                  <a:lnTo>
                    <a:pt x="110655" y="715213"/>
                  </a:lnTo>
                  <a:lnTo>
                    <a:pt x="132067" y="670610"/>
                  </a:lnTo>
                  <a:lnTo>
                    <a:pt x="147904" y="623189"/>
                  </a:lnTo>
                  <a:lnTo>
                    <a:pt x="157721" y="573354"/>
                  </a:lnTo>
                  <a:lnTo>
                    <a:pt x="161099" y="521512"/>
                  </a:lnTo>
                  <a:close/>
                </a:path>
                <a:path extrusionOk="0" h="1020445" w="563245">
                  <a:moveTo>
                    <a:pt x="365036" y="521512"/>
                  </a:moveTo>
                  <a:lnTo>
                    <a:pt x="362851" y="470027"/>
                  </a:lnTo>
                  <a:lnTo>
                    <a:pt x="356425" y="419735"/>
                  </a:lnTo>
                  <a:lnTo>
                    <a:pt x="345935" y="370814"/>
                  </a:lnTo>
                  <a:lnTo>
                    <a:pt x="331558" y="323443"/>
                  </a:lnTo>
                  <a:lnTo>
                    <a:pt x="313461" y="277787"/>
                  </a:lnTo>
                  <a:lnTo>
                    <a:pt x="291858" y="234035"/>
                  </a:lnTo>
                  <a:lnTo>
                    <a:pt x="266890" y="192354"/>
                  </a:lnTo>
                  <a:lnTo>
                    <a:pt x="238772" y="152920"/>
                  </a:lnTo>
                  <a:lnTo>
                    <a:pt x="216535" y="140957"/>
                  </a:lnTo>
                  <a:lnTo>
                    <a:pt x="204063" y="142659"/>
                  </a:lnTo>
                  <a:lnTo>
                    <a:pt x="192989" y="149707"/>
                  </a:lnTo>
                  <a:lnTo>
                    <a:pt x="155308" y="187375"/>
                  </a:lnTo>
                  <a:lnTo>
                    <a:pt x="149059" y="196532"/>
                  </a:lnTo>
                  <a:lnTo>
                    <a:pt x="146608" y="206984"/>
                  </a:lnTo>
                  <a:lnTo>
                    <a:pt x="147955" y="217703"/>
                  </a:lnTo>
                  <a:lnTo>
                    <a:pt x="153047" y="227647"/>
                  </a:lnTo>
                  <a:lnTo>
                    <a:pt x="181775" y="270205"/>
                  </a:lnTo>
                  <a:lnTo>
                    <a:pt x="206019" y="315747"/>
                  </a:lnTo>
                  <a:lnTo>
                    <a:pt x="225437" y="363969"/>
                  </a:lnTo>
                  <a:lnTo>
                    <a:pt x="239712" y="414540"/>
                  </a:lnTo>
                  <a:lnTo>
                    <a:pt x="248526" y="467156"/>
                  </a:lnTo>
                  <a:lnTo>
                    <a:pt x="251536" y="521512"/>
                  </a:lnTo>
                  <a:lnTo>
                    <a:pt x="249021" y="570953"/>
                  </a:lnTo>
                  <a:lnTo>
                    <a:pt x="241668" y="618972"/>
                  </a:lnTo>
                  <a:lnTo>
                    <a:pt x="229743" y="665340"/>
                  </a:lnTo>
                  <a:lnTo>
                    <a:pt x="213474" y="709828"/>
                  </a:lnTo>
                  <a:lnTo>
                    <a:pt x="193154" y="752208"/>
                  </a:lnTo>
                  <a:lnTo>
                    <a:pt x="169024" y="792264"/>
                  </a:lnTo>
                  <a:lnTo>
                    <a:pt x="164630" y="802017"/>
                  </a:lnTo>
                  <a:lnTo>
                    <a:pt x="210616" y="869289"/>
                  </a:lnTo>
                  <a:lnTo>
                    <a:pt x="234861" y="878039"/>
                  </a:lnTo>
                  <a:lnTo>
                    <a:pt x="247218" y="874153"/>
                  </a:lnTo>
                  <a:lnTo>
                    <a:pt x="284543" y="821969"/>
                  </a:lnTo>
                  <a:lnTo>
                    <a:pt x="308267" y="776579"/>
                  </a:lnTo>
                  <a:lnTo>
                    <a:pt x="328142" y="729043"/>
                  </a:lnTo>
                  <a:lnTo>
                    <a:pt x="343979" y="679564"/>
                  </a:lnTo>
                  <a:lnTo>
                    <a:pt x="355536" y="628345"/>
                  </a:lnTo>
                  <a:lnTo>
                    <a:pt x="362623" y="575589"/>
                  </a:lnTo>
                  <a:lnTo>
                    <a:pt x="365036" y="521512"/>
                  </a:lnTo>
                  <a:close/>
                </a:path>
                <a:path extrusionOk="0" h="1020445" w="563245">
                  <a:moveTo>
                    <a:pt x="563206" y="521512"/>
                  </a:moveTo>
                  <a:lnTo>
                    <a:pt x="561505" y="469087"/>
                  </a:lnTo>
                  <a:lnTo>
                    <a:pt x="556488" y="417550"/>
                  </a:lnTo>
                  <a:lnTo>
                    <a:pt x="548246" y="367017"/>
                  </a:lnTo>
                  <a:lnTo>
                    <a:pt x="536892" y="317588"/>
                  </a:lnTo>
                  <a:lnTo>
                    <a:pt x="522528" y="269367"/>
                  </a:lnTo>
                  <a:lnTo>
                    <a:pt x="505269" y="222453"/>
                  </a:lnTo>
                  <a:lnTo>
                    <a:pt x="485203" y="176961"/>
                  </a:lnTo>
                  <a:lnTo>
                    <a:pt x="462457" y="132981"/>
                  </a:lnTo>
                  <a:lnTo>
                    <a:pt x="437121" y="90639"/>
                  </a:lnTo>
                  <a:lnTo>
                    <a:pt x="409308" y="50025"/>
                  </a:lnTo>
                  <a:lnTo>
                    <a:pt x="379120" y="11239"/>
                  </a:lnTo>
                  <a:lnTo>
                    <a:pt x="357022" y="0"/>
                  </a:lnTo>
                  <a:lnTo>
                    <a:pt x="344805" y="1803"/>
                  </a:lnTo>
                  <a:lnTo>
                    <a:pt x="333984" y="8763"/>
                  </a:lnTo>
                  <a:lnTo>
                    <a:pt x="296379" y="46355"/>
                  </a:lnTo>
                  <a:lnTo>
                    <a:pt x="290004" y="55753"/>
                  </a:lnTo>
                  <a:lnTo>
                    <a:pt x="287629" y="66446"/>
                  </a:lnTo>
                  <a:lnTo>
                    <a:pt x="289204" y="77355"/>
                  </a:lnTo>
                  <a:lnTo>
                    <a:pt x="294716" y="87337"/>
                  </a:lnTo>
                  <a:lnTo>
                    <a:pt x="325526" y="128028"/>
                  </a:lnTo>
                  <a:lnTo>
                    <a:pt x="353301" y="170967"/>
                  </a:lnTo>
                  <a:lnTo>
                    <a:pt x="377913" y="216001"/>
                  </a:lnTo>
                  <a:lnTo>
                    <a:pt x="399173" y="262991"/>
                  </a:lnTo>
                  <a:lnTo>
                    <a:pt x="416928" y="311759"/>
                  </a:lnTo>
                  <a:lnTo>
                    <a:pt x="431025" y="362153"/>
                  </a:lnTo>
                  <a:lnTo>
                    <a:pt x="441286" y="414007"/>
                  </a:lnTo>
                  <a:lnTo>
                    <a:pt x="447573" y="467182"/>
                  </a:lnTo>
                  <a:lnTo>
                    <a:pt x="449694" y="521512"/>
                  </a:lnTo>
                  <a:lnTo>
                    <a:pt x="447827" y="572516"/>
                  </a:lnTo>
                  <a:lnTo>
                    <a:pt x="442290" y="622515"/>
                  </a:lnTo>
                  <a:lnTo>
                    <a:pt x="433222" y="671372"/>
                  </a:lnTo>
                  <a:lnTo>
                    <a:pt x="420763" y="718985"/>
                  </a:lnTo>
                  <a:lnTo>
                    <a:pt x="405041" y="765187"/>
                  </a:lnTo>
                  <a:lnTo>
                    <a:pt x="386194" y="809853"/>
                  </a:lnTo>
                  <a:lnTo>
                    <a:pt x="364350" y="852881"/>
                  </a:lnTo>
                  <a:lnTo>
                    <a:pt x="339648" y="894105"/>
                  </a:lnTo>
                  <a:lnTo>
                    <a:pt x="312216" y="933411"/>
                  </a:lnTo>
                  <a:lnTo>
                    <a:pt x="307213" y="943279"/>
                  </a:lnTo>
                  <a:lnTo>
                    <a:pt x="352463" y="1011097"/>
                  </a:lnTo>
                  <a:lnTo>
                    <a:pt x="375666" y="1020013"/>
                  </a:lnTo>
                  <a:lnTo>
                    <a:pt x="387654" y="1016838"/>
                  </a:lnTo>
                  <a:lnTo>
                    <a:pt x="427405" y="967105"/>
                  </a:lnTo>
                  <a:lnTo>
                    <a:pt x="454634" y="923671"/>
                  </a:lnTo>
                  <a:lnTo>
                    <a:pt x="479107" y="878446"/>
                  </a:lnTo>
                  <a:lnTo>
                    <a:pt x="500710" y="831545"/>
                  </a:lnTo>
                  <a:lnTo>
                    <a:pt x="519303" y="783082"/>
                  </a:lnTo>
                  <a:lnTo>
                    <a:pt x="534797" y="733183"/>
                  </a:lnTo>
                  <a:lnTo>
                    <a:pt x="547039" y="681951"/>
                  </a:lnTo>
                  <a:lnTo>
                    <a:pt x="555942" y="629526"/>
                  </a:lnTo>
                  <a:lnTo>
                    <a:pt x="561365" y="575995"/>
                  </a:lnTo>
                  <a:lnTo>
                    <a:pt x="563206" y="521512"/>
                  </a:lnTo>
                  <a:close/>
                </a:path>
              </a:pathLst>
            </a:custGeom>
            <a:solidFill>
              <a:srgbClr val="026FB6"/>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104" name="Google Shape;104;p23"/>
          <p:cNvPicPr preferRelativeResize="0"/>
          <p:nvPr/>
        </p:nvPicPr>
        <p:blipFill rotWithShape="1">
          <a:blip r:embed="rId7">
            <a:alphaModFix/>
          </a:blip>
          <a:srcRect b="514" l="0" r="0" t="514"/>
          <a:stretch/>
        </p:blipFill>
        <p:spPr>
          <a:xfrm>
            <a:off x="14719267" y="6687428"/>
            <a:ext cx="4006948" cy="3839256"/>
          </a:xfrm>
          <a:prstGeom prst="rect">
            <a:avLst/>
          </a:prstGeom>
          <a:noFill/>
          <a:ln>
            <a:noFill/>
          </a:ln>
        </p:spPr>
      </p:pic>
      <p:pic>
        <p:nvPicPr>
          <p:cNvPr id="105" name="Google Shape;105;p23"/>
          <p:cNvPicPr preferRelativeResize="0"/>
          <p:nvPr/>
        </p:nvPicPr>
        <p:blipFill rotWithShape="1">
          <a:blip r:embed="rId8">
            <a:alphaModFix/>
          </a:blip>
          <a:srcRect b="0" l="0" r="0" t="0"/>
          <a:stretch/>
        </p:blipFill>
        <p:spPr>
          <a:xfrm>
            <a:off x="8666197" y="6714856"/>
            <a:ext cx="4006948" cy="3784402"/>
          </a:xfrm>
          <a:prstGeom prst="rect">
            <a:avLst/>
          </a:prstGeom>
          <a:noFill/>
          <a:ln>
            <a:noFill/>
          </a:ln>
        </p:spPr>
      </p:pic>
      <p:pic>
        <p:nvPicPr>
          <p:cNvPr id="106" name="Google Shape;106;p23"/>
          <p:cNvPicPr preferRelativeResize="0"/>
          <p:nvPr/>
        </p:nvPicPr>
        <p:blipFill rotWithShape="1">
          <a:blip r:embed="rId9">
            <a:alphaModFix/>
          </a:blip>
          <a:srcRect b="0" l="0" r="0" t="0"/>
          <a:stretch/>
        </p:blipFill>
        <p:spPr>
          <a:xfrm>
            <a:off x="11566864" y="2420166"/>
            <a:ext cx="4006949" cy="3836767"/>
          </a:xfrm>
          <a:prstGeom prst="rect">
            <a:avLst/>
          </a:prstGeom>
          <a:noFill/>
          <a:ln>
            <a:noFill/>
          </a:ln>
        </p:spPr>
      </p:pic>
      <p:pic>
        <p:nvPicPr>
          <p:cNvPr id="107" name="Google Shape;107;p23"/>
          <p:cNvPicPr preferRelativeResize="0"/>
          <p:nvPr/>
        </p:nvPicPr>
        <p:blipFill rotWithShape="1">
          <a:blip r:embed="rId10">
            <a:alphaModFix/>
          </a:blip>
          <a:srcRect b="0" l="0" r="0" t="0"/>
          <a:stretch/>
        </p:blipFill>
        <p:spPr>
          <a:xfrm>
            <a:off x="18276233" y="550401"/>
            <a:ext cx="669700" cy="128778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1"/>
                                        </p:tgtEl>
                                        <p:attrNameLst>
                                          <p:attrName>style.visibility</p:attrName>
                                        </p:attrNameLst>
                                      </p:cBhvr>
                                      <p:to>
                                        <p:strVal val="visible"/>
                                      </p:to>
                                    </p:set>
                                    <p:animEffect filter="fade" transition="in">
                                      <p:cBhvr>
                                        <p:cTn dur="1000"/>
                                        <p:tgtEl>
                                          <p:spTgt spid="91"/>
                                        </p:tgtEl>
                                      </p:cBhvr>
                                    </p:animEffect>
                                  </p:childTnLst>
                                </p:cTn>
                              </p:par>
                              <p:par>
                                <p:cTn fill="hold" nodeType="withEffect" presetClass="entr" presetID="10" presetSubtype="0">
                                  <p:stCondLst>
                                    <p:cond delay="0"/>
                                  </p:stCondLst>
                                  <p:childTnLst>
                                    <p:set>
                                      <p:cBhvr>
                                        <p:cTn dur="1" fill="hold">
                                          <p:stCondLst>
                                            <p:cond delay="0"/>
                                          </p:stCondLst>
                                        </p:cTn>
                                        <p:tgtEl>
                                          <p:spTgt spid="92"/>
                                        </p:tgtEl>
                                        <p:attrNameLst>
                                          <p:attrName>style.visibility</p:attrName>
                                        </p:attrNameLst>
                                      </p:cBhvr>
                                      <p:to>
                                        <p:strVal val="visible"/>
                                      </p:to>
                                    </p:set>
                                    <p:animEffect filter="fade" transition="in">
                                      <p:cBhvr>
                                        <p:cTn dur="1000"/>
                                        <p:tgtEl>
                                          <p:spTgt spid="92"/>
                                        </p:tgtEl>
                                      </p:cBhvr>
                                    </p:animEffect>
                                  </p:childTnLst>
                                </p:cTn>
                              </p:par>
                              <p:par>
                                <p:cTn fill="hold" nodeType="withEffect" presetClass="exit" presetID="1" presetSubtype="0">
                                  <p:stCondLst>
                                    <p:cond delay="0"/>
                                  </p:stCondLst>
                                  <p:childTnLst>
                                    <p:set>
                                      <p:cBhvr>
                                        <p:cTn dur="1" fill="hold">
                                          <p:stCondLst>
                                            <p:cond delay="1"/>
                                          </p:stCondLst>
                                        </p:cTn>
                                        <p:tgtEl>
                                          <p:spTgt spid="91"/>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92"/>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91"/>
                                        </p:tgtEl>
                                        <p:attrNameLst>
                                          <p:attrName>style.visibility</p:attrName>
                                        </p:attrNameLst>
                                      </p:cBhvr>
                                      <p:to>
                                        <p:strVal val="visible"/>
                                      </p:to>
                                    </p:set>
                                    <p:animEffect filter="fade" transition="in">
                                      <p:cBhvr>
                                        <p:cTn dur="1000"/>
                                        <p:tgtEl>
                                          <p:spTgt spid="91"/>
                                        </p:tgtEl>
                                      </p:cBhvr>
                                    </p:animEffect>
                                  </p:childTnLst>
                                </p:cTn>
                              </p:par>
                              <p:par>
                                <p:cTn fill="hold" nodeType="withEffect" presetClass="entr" presetID="10" presetSubtype="0">
                                  <p:stCondLst>
                                    <p:cond delay="0"/>
                                  </p:stCondLst>
                                  <p:childTnLst>
                                    <p:set>
                                      <p:cBhvr>
                                        <p:cTn dur="1" fill="hold">
                                          <p:stCondLst>
                                            <p:cond delay="0"/>
                                          </p:stCondLst>
                                        </p:cTn>
                                        <p:tgtEl>
                                          <p:spTgt spid="92"/>
                                        </p:tgtEl>
                                        <p:attrNameLst>
                                          <p:attrName>style.visibility</p:attrName>
                                        </p:attrNameLst>
                                      </p:cBhvr>
                                      <p:to>
                                        <p:strVal val="visible"/>
                                      </p:to>
                                    </p:set>
                                    <p:animEffect filter="fade" transition="in">
                                      <p:cBhvr>
                                        <p:cTn dur="1000"/>
                                        <p:tgtEl>
                                          <p:spTgt spid="9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3"/>
                                        </p:tgtEl>
                                        <p:attrNameLst>
                                          <p:attrName>style.visibility</p:attrName>
                                        </p:attrNameLst>
                                      </p:cBhvr>
                                      <p:to>
                                        <p:strVal val="visible"/>
                                      </p:to>
                                    </p:set>
                                    <p:animEffect filter="fade" transition="in">
                                      <p:cBhvr>
                                        <p:cTn dur="1000"/>
                                        <p:tgtEl>
                                          <p:spTgt spid="9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
                                        </p:tgtEl>
                                        <p:attrNameLst>
                                          <p:attrName>style.visibility</p:attrName>
                                        </p:attrNameLst>
                                      </p:cBhvr>
                                      <p:to>
                                        <p:strVal val="visible"/>
                                      </p:to>
                                    </p:set>
                                    <p:animEffect filter="fade" transition="in">
                                      <p:cBhvr>
                                        <p:cTn dur="1000"/>
                                        <p:tgtEl>
                                          <p:spTgt spid="9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91"/>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92"/>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93"/>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9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6"/>
                                        </p:tgtEl>
                                        <p:attrNameLst>
                                          <p:attrName>style.visibility</p:attrName>
                                        </p:attrNameLst>
                                      </p:cBhvr>
                                      <p:to>
                                        <p:strVal val="visible"/>
                                      </p:to>
                                    </p:set>
                                    <p:animEffect filter="fade" transition="in">
                                      <p:cBhvr>
                                        <p:cTn dur="1000"/>
                                        <p:tgtEl>
                                          <p:spTgt spid="9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6"/>
                                        </p:tgtEl>
                                        <p:attrNameLst>
                                          <p:attrName>style.visibility</p:attrName>
                                        </p:attrNameLst>
                                      </p:cBhvr>
                                      <p:to>
                                        <p:strVal val="visible"/>
                                      </p:to>
                                    </p:set>
                                    <p:animEffect filter="fade" transition="in">
                                      <p:cBhvr>
                                        <p:cTn dur="1000"/>
                                        <p:tgtEl>
                                          <p:spTgt spid="10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
                                        </p:tgtEl>
                                        <p:attrNameLst>
                                          <p:attrName>style.visibility</p:attrName>
                                        </p:attrNameLst>
                                      </p:cBhvr>
                                      <p:to>
                                        <p:strVal val="visible"/>
                                      </p:to>
                                    </p:set>
                                    <p:animEffect filter="fade" transition="in">
                                      <p:cBhvr>
                                        <p:cTn dur="1000"/>
                                        <p:tgtEl>
                                          <p:spTgt spid="9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
                                        </p:tgtEl>
                                        <p:attrNameLst>
                                          <p:attrName>style.visibility</p:attrName>
                                        </p:attrNameLst>
                                      </p:cBhvr>
                                      <p:to>
                                        <p:strVal val="visible"/>
                                      </p:to>
                                    </p:set>
                                    <p:animEffect filter="fade" transition="in">
                                      <p:cBhvr>
                                        <p:cTn dur="1000"/>
                                        <p:tgtEl>
                                          <p:spTgt spid="10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4"/>
                                        </p:tgtEl>
                                        <p:attrNameLst>
                                          <p:attrName>style.visibility</p:attrName>
                                        </p:attrNameLst>
                                      </p:cBhvr>
                                      <p:to>
                                        <p:strVal val="visible"/>
                                      </p:to>
                                    </p:set>
                                    <p:animEffect filter="fade" transition="in">
                                      <p:cBhvr>
                                        <p:cTn dur="1000"/>
                                        <p:tgtEl>
                                          <p:spTgt spid="10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106"/>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96"/>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94"/>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105"/>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104"/>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2" name="Shape 112"/>
        <p:cNvGrpSpPr/>
        <p:nvPr/>
      </p:nvGrpSpPr>
      <p:grpSpPr>
        <a:xfrm>
          <a:off x="0" y="0"/>
          <a:ext cx="0" cy="0"/>
          <a:chOff x="0" y="0"/>
          <a:chExt cx="0" cy="0"/>
        </a:xfrm>
      </p:grpSpPr>
      <p:pic>
        <p:nvPicPr>
          <p:cNvPr id="113" name="Google Shape;113;p24"/>
          <p:cNvPicPr preferRelativeResize="0"/>
          <p:nvPr/>
        </p:nvPicPr>
        <p:blipFill rotWithShape="1">
          <a:blip r:embed="rId3">
            <a:alphaModFix/>
          </a:blip>
          <a:srcRect b="0" l="0" r="0" t="0"/>
          <a:stretch/>
        </p:blipFill>
        <p:spPr>
          <a:xfrm rot="5400000">
            <a:off x="6785587" y="2131162"/>
            <a:ext cx="10383450" cy="7033876"/>
          </a:xfrm>
          <a:prstGeom prst="rect">
            <a:avLst/>
          </a:prstGeom>
          <a:noFill/>
          <a:ln>
            <a:noFill/>
          </a:ln>
        </p:spPr>
      </p:pic>
      <p:sp>
        <p:nvSpPr>
          <p:cNvPr id="114" name="Google Shape;114;p24"/>
          <p:cNvSpPr txBox="1"/>
          <p:nvPr/>
        </p:nvSpPr>
        <p:spPr>
          <a:xfrm>
            <a:off x="9410750" y="1906575"/>
            <a:ext cx="5742300" cy="2476500"/>
          </a:xfrm>
          <a:prstGeom prst="rect">
            <a:avLst/>
          </a:prstGeom>
          <a:noFill/>
          <a:ln>
            <a:noFill/>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16500"/>
              <a:buFont typeface="Arial"/>
              <a:buNone/>
            </a:pPr>
            <a:r>
              <a:rPr b="1" i="0" lang="en" sz="16500" u="none" cap="none" strike="noStrike">
                <a:solidFill>
                  <a:schemeClr val="lt1"/>
                </a:solidFill>
                <a:latin typeface="Poppins"/>
                <a:ea typeface="Poppins"/>
                <a:cs typeface="Poppins"/>
                <a:sym typeface="Poppins"/>
              </a:rPr>
              <a:t>miss</a:t>
            </a:r>
            <a:endParaRPr b="1" i="0" sz="16500" u="none" cap="none" strike="noStrike">
              <a:solidFill>
                <a:schemeClr val="lt1"/>
              </a:solidFill>
              <a:latin typeface="Poppins"/>
              <a:ea typeface="Poppins"/>
              <a:cs typeface="Poppins"/>
              <a:sym typeface="Poppins"/>
            </a:endParaRPr>
          </a:p>
        </p:txBody>
      </p:sp>
      <p:sp>
        <p:nvSpPr>
          <p:cNvPr id="115" name="Google Shape;115;p24"/>
          <p:cNvSpPr txBox="1"/>
          <p:nvPr/>
        </p:nvSpPr>
        <p:spPr>
          <a:xfrm>
            <a:off x="9730022" y="5695806"/>
            <a:ext cx="6234300" cy="2642100"/>
          </a:xfrm>
          <a:prstGeom prst="rect">
            <a:avLst/>
          </a:prstGeom>
          <a:noFill/>
          <a:ln>
            <a:noFill/>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16500"/>
              <a:buFont typeface="Arial"/>
              <a:buNone/>
            </a:pPr>
            <a:r>
              <a:rPr b="1" i="0" lang="en" sz="16500" u="none" cap="none" strike="noStrike">
                <a:solidFill>
                  <a:schemeClr val="lt1"/>
                </a:solidFill>
                <a:latin typeface="Poppins"/>
                <a:ea typeface="Poppins"/>
                <a:cs typeface="Poppins"/>
                <a:sym typeface="Poppins"/>
              </a:rPr>
              <a:t>kiss</a:t>
            </a:r>
            <a:endParaRPr b="1" i="0" sz="16500" u="none" cap="none" strike="noStrike">
              <a:solidFill>
                <a:schemeClr val="lt1"/>
              </a:solidFill>
              <a:latin typeface="Poppins"/>
              <a:ea typeface="Poppins"/>
              <a:cs typeface="Poppins"/>
              <a:sym typeface="Poppins"/>
            </a:endParaRPr>
          </a:p>
        </p:txBody>
      </p:sp>
      <p:sp>
        <p:nvSpPr>
          <p:cNvPr id="116" name="Google Shape;116;p24"/>
          <p:cNvSpPr/>
          <p:nvPr/>
        </p:nvSpPr>
        <p:spPr>
          <a:xfrm>
            <a:off x="9968093" y="4096862"/>
            <a:ext cx="551400" cy="383400"/>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117" name="Google Shape;117;p24"/>
          <p:cNvSpPr/>
          <p:nvPr/>
        </p:nvSpPr>
        <p:spPr>
          <a:xfrm>
            <a:off x="11858605" y="4096862"/>
            <a:ext cx="551400" cy="383400"/>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118" name="Google Shape;118;p24"/>
          <p:cNvSpPr/>
          <p:nvPr/>
        </p:nvSpPr>
        <p:spPr>
          <a:xfrm>
            <a:off x="12647418" y="4096888"/>
            <a:ext cx="1044300" cy="383400"/>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119" name="Google Shape;119;p24"/>
          <p:cNvSpPr/>
          <p:nvPr/>
        </p:nvSpPr>
        <p:spPr>
          <a:xfrm>
            <a:off x="10149345" y="8338011"/>
            <a:ext cx="551400" cy="383400"/>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120" name="Google Shape;120;p24"/>
          <p:cNvSpPr/>
          <p:nvPr/>
        </p:nvSpPr>
        <p:spPr>
          <a:xfrm>
            <a:off x="11326895" y="8338011"/>
            <a:ext cx="551400" cy="383400"/>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121" name="Google Shape;121;p24"/>
          <p:cNvSpPr/>
          <p:nvPr/>
        </p:nvSpPr>
        <p:spPr>
          <a:xfrm>
            <a:off x="12029123" y="8338038"/>
            <a:ext cx="1343100" cy="383400"/>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122" name="Google Shape;122;p24"/>
          <p:cNvSpPr/>
          <p:nvPr/>
        </p:nvSpPr>
        <p:spPr>
          <a:xfrm>
            <a:off x="9730022" y="4690373"/>
            <a:ext cx="4166700" cy="383400"/>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123" name="Google Shape;123;p24"/>
          <p:cNvSpPr/>
          <p:nvPr/>
        </p:nvSpPr>
        <p:spPr>
          <a:xfrm>
            <a:off x="9730022" y="8960166"/>
            <a:ext cx="4329600" cy="383400"/>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124" name="Google Shape;124;p24"/>
          <p:cNvSpPr txBox="1"/>
          <p:nvPr>
            <p:ph idx="1" type="body"/>
          </p:nvPr>
        </p:nvSpPr>
        <p:spPr>
          <a:xfrm>
            <a:off x="612750" y="6154125"/>
            <a:ext cx="5738700" cy="3172500"/>
          </a:xfrm>
          <a:prstGeom prst="rect">
            <a:avLst/>
          </a:prstGeom>
          <a:noFill/>
          <a:ln>
            <a:noFill/>
          </a:ln>
        </p:spPr>
        <p:txBody>
          <a:bodyPr anchorCtr="0" anchor="t" bIns="45700" lIns="91450" spcFirstLastPara="1" rIns="91450" wrap="square" tIns="45700">
            <a:noAutofit/>
          </a:bodyPr>
          <a:lstStyle/>
          <a:p>
            <a:pPr indent="0" lvl="0" marL="0" rtl="0" algn="l">
              <a:lnSpc>
                <a:spcPct val="100000"/>
              </a:lnSpc>
              <a:spcBef>
                <a:spcPts val="0"/>
              </a:spcBef>
              <a:spcAft>
                <a:spcPts val="0"/>
              </a:spcAft>
              <a:buSzPts val="3450"/>
              <a:buNone/>
            </a:pPr>
            <a:r>
              <a:rPr lang="en"/>
              <a:t>It’s time to blend the sounds!</a:t>
            </a:r>
            <a:endParaRPr/>
          </a:p>
          <a:p>
            <a:pPr indent="0" lvl="0" marL="0" rtl="0" algn="l">
              <a:lnSpc>
                <a:spcPct val="100000"/>
              </a:lnSpc>
              <a:spcBef>
                <a:spcPts val="0"/>
              </a:spcBef>
              <a:spcAft>
                <a:spcPts val="0"/>
              </a:spcAft>
              <a:buSzPts val="3450"/>
              <a:buNone/>
            </a:pPr>
            <a:r>
              <a:t/>
            </a:r>
            <a:endParaRPr/>
          </a:p>
          <a:p>
            <a:pPr indent="0" lvl="0" marL="0" rtl="0" algn="l">
              <a:lnSpc>
                <a:spcPct val="100000"/>
              </a:lnSpc>
              <a:spcBef>
                <a:spcPts val="0"/>
              </a:spcBef>
              <a:spcAft>
                <a:spcPts val="0"/>
              </a:spcAft>
              <a:buSzPts val="3450"/>
              <a:buNone/>
            </a:pPr>
            <a:r>
              <a:rPr lang="en"/>
              <a:t>It’s time to blend the sounds to help us read the words smoothly!</a:t>
            </a:r>
            <a:endParaRPr/>
          </a:p>
          <a:p>
            <a:pPr indent="0" lvl="0" marL="0" rtl="0" algn="l">
              <a:lnSpc>
                <a:spcPct val="100000"/>
              </a:lnSpc>
              <a:spcBef>
                <a:spcPts val="0"/>
              </a:spcBef>
              <a:spcAft>
                <a:spcPts val="0"/>
              </a:spcAft>
              <a:buSzPts val="3450"/>
              <a:buNone/>
            </a:pPr>
            <a:r>
              <a:t/>
            </a:r>
            <a:endParaRPr/>
          </a:p>
          <a:p>
            <a:pPr indent="0" lvl="0" marL="0" rtl="0" algn="l">
              <a:lnSpc>
                <a:spcPct val="100000"/>
              </a:lnSpc>
              <a:spcBef>
                <a:spcPts val="0"/>
              </a:spcBef>
              <a:spcAft>
                <a:spcPts val="0"/>
              </a:spcAft>
              <a:buSzPts val="3450"/>
              <a:buNone/>
            </a:pPr>
            <a:r>
              <a:t/>
            </a:r>
            <a:endParaRPr/>
          </a:p>
        </p:txBody>
      </p:sp>
      <p:sp>
        <p:nvSpPr>
          <p:cNvPr id="125" name="Google Shape;125;p24"/>
          <p:cNvSpPr txBox="1"/>
          <p:nvPr>
            <p:ph idx="2" type="body"/>
          </p:nvPr>
        </p:nvSpPr>
        <p:spPr>
          <a:xfrm>
            <a:off x="612750" y="631025"/>
            <a:ext cx="5742300" cy="3014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7600"/>
              <a:buNone/>
            </a:pPr>
            <a:r>
              <a:rPr lang="en"/>
              <a:t>Blend </a:t>
            </a:r>
            <a:endParaRPr/>
          </a:p>
          <a:p>
            <a:pPr indent="0" lvl="0" marL="0" rtl="0" algn="l">
              <a:lnSpc>
                <a:spcPct val="100000"/>
              </a:lnSpc>
              <a:spcBef>
                <a:spcPts val="0"/>
              </a:spcBef>
              <a:spcAft>
                <a:spcPts val="0"/>
              </a:spcAft>
              <a:buSzPts val="7600"/>
              <a:buNone/>
            </a:pPr>
            <a:r>
              <a:rPr lang="en"/>
              <a:t>the sounds</a:t>
            </a:r>
            <a:endParaRPr/>
          </a:p>
          <a:p>
            <a:pPr indent="0" lvl="0" marL="0" rtl="0" algn="l">
              <a:lnSpc>
                <a:spcPct val="100000"/>
              </a:lnSpc>
              <a:spcBef>
                <a:spcPts val="0"/>
              </a:spcBef>
              <a:spcAft>
                <a:spcPts val="0"/>
              </a:spcAft>
              <a:buSzPts val="7600"/>
              <a:buNone/>
            </a:pPr>
            <a:r>
              <a:t/>
            </a:r>
            <a:endParaRPr/>
          </a:p>
          <a:p>
            <a:pPr indent="0" lvl="0" marL="0" rtl="0" algn="l">
              <a:lnSpc>
                <a:spcPct val="100000"/>
              </a:lnSpc>
              <a:spcBef>
                <a:spcPts val="0"/>
              </a:spcBef>
              <a:spcAft>
                <a:spcPts val="0"/>
              </a:spcAft>
              <a:buSzPts val="7600"/>
              <a:buNone/>
            </a:pPr>
            <a:r>
              <a:t/>
            </a:r>
            <a:endParaRPr/>
          </a:p>
        </p:txBody>
      </p:sp>
      <p:sp>
        <p:nvSpPr>
          <p:cNvPr id="126" name="Google Shape;126;p24"/>
          <p:cNvSpPr txBox="1"/>
          <p:nvPr/>
        </p:nvSpPr>
        <p:spPr>
          <a:xfrm>
            <a:off x="17538445" y="1968387"/>
            <a:ext cx="2052900" cy="316200"/>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950"/>
              <a:buFont typeface="Arial"/>
              <a:buNone/>
            </a:pPr>
            <a:r>
              <a:rPr b="1" i="0" lang="en" sz="1950" u="none" cap="none" strike="noStrike">
                <a:solidFill>
                  <a:srgbClr val="0071B5"/>
                </a:solidFill>
                <a:latin typeface="Poppins Black"/>
                <a:ea typeface="Poppins Black"/>
                <a:cs typeface="Poppins Black"/>
                <a:sym typeface="Poppins Black"/>
              </a:rPr>
              <a:t>Family Activity</a:t>
            </a:r>
            <a:endParaRPr b="0" i="0" sz="1950" u="none" cap="none" strike="noStrike">
              <a:solidFill>
                <a:srgbClr val="000000"/>
              </a:solidFill>
              <a:latin typeface="Poppins Black"/>
              <a:ea typeface="Poppins Black"/>
              <a:cs typeface="Poppins Black"/>
              <a:sym typeface="Poppins Black"/>
            </a:endParaRPr>
          </a:p>
        </p:txBody>
      </p:sp>
      <p:pic>
        <p:nvPicPr>
          <p:cNvPr id="127" name="Google Shape;127;p24"/>
          <p:cNvPicPr preferRelativeResize="0"/>
          <p:nvPr/>
        </p:nvPicPr>
        <p:blipFill rotWithShape="1">
          <a:blip r:embed="rId4">
            <a:alphaModFix/>
          </a:blip>
          <a:srcRect b="0" l="0" r="0" t="0"/>
          <a:stretch/>
        </p:blipFill>
        <p:spPr>
          <a:xfrm>
            <a:off x="17653913" y="312775"/>
            <a:ext cx="1821935" cy="1567072"/>
          </a:xfrm>
          <a:prstGeom prst="rect">
            <a:avLst/>
          </a:prstGeom>
          <a:noFill/>
          <a:ln>
            <a:noFill/>
          </a:ln>
        </p:spPr>
      </p:pic>
      <p:pic>
        <p:nvPicPr>
          <p:cNvPr id="128" name="Google Shape;128;p24"/>
          <p:cNvPicPr preferRelativeResize="0"/>
          <p:nvPr/>
        </p:nvPicPr>
        <p:blipFill rotWithShape="1">
          <a:blip r:embed="rId5">
            <a:alphaModFix/>
          </a:blip>
          <a:srcRect b="0" l="0" r="0" t="0"/>
          <a:stretch/>
        </p:blipFill>
        <p:spPr>
          <a:xfrm>
            <a:off x="502700" y="3282350"/>
            <a:ext cx="2918049" cy="2476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xit" presetID="1" presetSubtype="0">
                                  <p:stCondLst>
                                    <p:cond delay="0"/>
                                  </p:stCondLst>
                                  <p:childTnLst>
                                    <p:set>
                                      <p:cBhvr>
                                        <p:cTn dur="1" fill="hold">
                                          <p:stCondLst>
                                            <p:cond delay="1"/>
                                          </p:stCondLst>
                                        </p:cTn>
                                        <p:tgtEl>
                                          <p:spTgt spid="116"/>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117"/>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118"/>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119"/>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120"/>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12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4"/>
                                        </p:tgtEl>
                                        <p:attrNameLst>
                                          <p:attrName>style.visibility</p:attrName>
                                        </p:attrNameLst>
                                      </p:cBhvr>
                                      <p:to>
                                        <p:strVal val="visible"/>
                                      </p:to>
                                    </p:set>
                                    <p:animEffect filter="fade" transition="in">
                                      <p:cBhvr>
                                        <p:cTn dur="1000"/>
                                        <p:tgtEl>
                                          <p:spTgt spid="11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7"/>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11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8"/>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11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2"/>
                                        </p:tgtEl>
                                        <p:attrNameLst>
                                          <p:attrName>style.visibility</p:attrName>
                                        </p:attrNameLst>
                                      </p:cBhvr>
                                      <p:to>
                                        <p:strVal val="visible"/>
                                      </p:to>
                                    </p:set>
                                    <p:animEffect filter="fade" transition="in">
                                      <p:cBhvr>
                                        <p:cTn dur="1000"/>
                                        <p:tgtEl>
                                          <p:spTgt spid="122"/>
                                        </p:tgtEl>
                                      </p:cBhvr>
                                    </p:animEffect>
                                  </p:childTnLst>
                                </p:cTn>
                              </p:par>
                              <p:par>
                                <p:cTn fill="hold" nodeType="withEffect" presetClass="exit" presetID="1" presetSubtype="0">
                                  <p:stCondLst>
                                    <p:cond delay="0"/>
                                  </p:stCondLst>
                                  <p:childTnLst>
                                    <p:set>
                                      <p:cBhvr>
                                        <p:cTn dur="1" fill="hold">
                                          <p:stCondLst>
                                            <p:cond delay="1"/>
                                          </p:stCondLst>
                                        </p:cTn>
                                        <p:tgtEl>
                                          <p:spTgt spid="11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
                                        </p:tgtEl>
                                        <p:attrNameLst>
                                          <p:attrName>style.visibility</p:attrName>
                                        </p:attrNameLst>
                                      </p:cBhvr>
                                      <p:to>
                                        <p:strVal val="visible"/>
                                      </p:to>
                                    </p:set>
                                    <p:animEffect filter="fade" transition="in">
                                      <p:cBhvr>
                                        <p:cTn dur="1000"/>
                                        <p:tgtEl>
                                          <p:spTgt spid="115"/>
                                        </p:tgtEl>
                                      </p:cBhvr>
                                    </p:animEffect>
                                  </p:childTnLst>
                                </p:cTn>
                              </p:par>
                              <p:par>
                                <p:cTn fill="hold" nodeType="withEffect" presetClass="exit" presetID="1" presetSubtype="0">
                                  <p:stCondLst>
                                    <p:cond delay="0"/>
                                  </p:stCondLst>
                                  <p:childTnLst>
                                    <p:set>
                                      <p:cBhvr>
                                        <p:cTn dur="1" fill="hold">
                                          <p:stCondLst>
                                            <p:cond delay="1"/>
                                          </p:stCondLst>
                                        </p:cTn>
                                        <p:tgtEl>
                                          <p:spTgt spid="122"/>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11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0"/>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119"/>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1"/>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12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3"/>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12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123"/>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3" name="Shape 133"/>
        <p:cNvGrpSpPr/>
        <p:nvPr/>
      </p:nvGrpSpPr>
      <p:grpSpPr>
        <a:xfrm>
          <a:off x="0" y="0"/>
          <a:ext cx="0" cy="0"/>
          <a:chOff x="0" y="0"/>
          <a:chExt cx="0" cy="0"/>
        </a:xfrm>
      </p:grpSpPr>
      <p:grpSp>
        <p:nvGrpSpPr>
          <p:cNvPr id="134" name="Google Shape;134;p25"/>
          <p:cNvGrpSpPr/>
          <p:nvPr/>
        </p:nvGrpSpPr>
        <p:grpSpPr>
          <a:xfrm>
            <a:off x="7507820" y="2833402"/>
            <a:ext cx="4384039" cy="2751090"/>
            <a:chOff x="5784675" y="818500"/>
            <a:chExt cx="2737800" cy="1941900"/>
          </a:xfrm>
        </p:grpSpPr>
        <p:sp>
          <p:nvSpPr>
            <p:cNvPr id="135" name="Google Shape;135;p25"/>
            <p:cNvSpPr/>
            <p:nvPr/>
          </p:nvSpPr>
          <p:spPr>
            <a:xfrm>
              <a:off x="5784675" y="818500"/>
              <a:ext cx="2737800" cy="19419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136" name="Google Shape;136;p25"/>
            <p:cNvSpPr/>
            <p:nvPr/>
          </p:nvSpPr>
          <p:spPr>
            <a:xfrm>
              <a:off x="5976525" y="1000900"/>
              <a:ext cx="23541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ctr">
                <a:lnSpc>
                  <a:spcPct val="100000"/>
                </a:lnSpc>
                <a:spcBef>
                  <a:spcPts val="0"/>
                </a:spcBef>
                <a:spcAft>
                  <a:spcPts val="0"/>
                </a:spcAft>
                <a:buClr>
                  <a:srgbClr val="000000"/>
                </a:buClr>
                <a:buSzPts val="11000"/>
                <a:buFont typeface="Arial"/>
                <a:buNone/>
              </a:pPr>
              <a:r>
                <a:rPr b="1" i="0" lang="en" sz="9000" u="none" cap="none" strike="noStrike">
                  <a:solidFill>
                    <a:schemeClr val="accent1"/>
                  </a:solidFill>
                  <a:latin typeface="Poppins"/>
                  <a:ea typeface="Poppins"/>
                  <a:cs typeface="Poppins"/>
                  <a:sym typeface="Poppins"/>
                </a:rPr>
                <a:t>fuss</a:t>
              </a:r>
              <a:endParaRPr b="1" i="0" sz="9000" u="none" cap="none" strike="noStrike">
                <a:solidFill>
                  <a:schemeClr val="accent1"/>
                </a:solidFill>
                <a:latin typeface="Poppins"/>
                <a:ea typeface="Poppins"/>
                <a:cs typeface="Poppins"/>
                <a:sym typeface="Poppins"/>
              </a:endParaRPr>
            </a:p>
          </p:txBody>
        </p:sp>
      </p:grpSp>
      <p:grpSp>
        <p:nvGrpSpPr>
          <p:cNvPr id="137" name="Google Shape;137;p25"/>
          <p:cNvGrpSpPr/>
          <p:nvPr/>
        </p:nvGrpSpPr>
        <p:grpSpPr>
          <a:xfrm>
            <a:off x="14594979" y="2833405"/>
            <a:ext cx="4384039" cy="2751090"/>
            <a:chOff x="5784675" y="907452"/>
            <a:chExt cx="2737800" cy="1941900"/>
          </a:xfrm>
        </p:grpSpPr>
        <p:sp>
          <p:nvSpPr>
            <p:cNvPr id="138" name="Google Shape;138;p25"/>
            <p:cNvSpPr/>
            <p:nvPr/>
          </p:nvSpPr>
          <p:spPr>
            <a:xfrm>
              <a:off x="5784675" y="907452"/>
              <a:ext cx="2737800" cy="19419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139" name="Google Shape;139;p25"/>
            <p:cNvSpPr/>
            <p:nvPr/>
          </p:nvSpPr>
          <p:spPr>
            <a:xfrm>
              <a:off x="5976525" y="1089852"/>
              <a:ext cx="23541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ctr">
                <a:lnSpc>
                  <a:spcPct val="100000"/>
                </a:lnSpc>
                <a:spcBef>
                  <a:spcPts val="0"/>
                </a:spcBef>
                <a:spcAft>
                  <a:spcPts val="0"/>
                </a:spcAft>
                <a:buClr>
                  <a:srgbClr val="000000"/>
                </a:buClr>
                <a:buSzPts val="11000"/>
                <a:buFont typeface="Arial"/>
                <a:buNone/>
              </a:pPr>
              <a:r>
                <a:rPr b="1" i="0" lang="en" sz="9000" u="none" cap="none" strike="noStrike">
                  <a:solidFill>
                    <a:schemeClr val="accent1"/>
                  </a:solidFill>
                  <a:latin typeface="Poppins"/>
                  <a:ea typeface="Poppins"/>
                  <a:cs typeface="Poppins"/>
                  <a:sym typeface="Poppins"/>
                </a:rPr>
                <a:t>muss</a:t>
              </a:r>
              <a:endParaRPr b="1" i="0" sz="9000" u="none" cap="none" strike="noStrike">
                <a:solidFill>
                  <a:schemeClr val="accent1"/>
                </a:solidFill>
                <a:latin typeface="Poppins"/>
                <a:ea typeface="Poppins"/>
                <a:cs typeface="Poppins"/>
                <a:sym typeface="Poppins"/>
              </a:endParaRPr>
            </a:p>
          </p:txBody>
        </p:sp>
      </p:grpSp>
      <p:grpSp>
        <p:nvGrpSpPr>
          <p:cNvPr id="140" name="Google Shape;140;p25"/>
          <p:cNvGrpSpPr/>
          <p:nvPr/>
        </p:nvGrpSpPr>
        <p:grpSpPr>
          <a:xfrm>
            <a:off x="10625055" y="6552370"/>
            <a:ext cx="4384039" cy="2751090"/>
            <a:chOff x="5784675" y="818500"/>
            <a:chExt cx="2737800" cy="1941900"/>
          </a:xfrm>
        </p:grpSpPr>
        <p:sp>
          <p:nvSpPr>
            <p:cNvPr id="141" name="Google Shape;141;p25"/>
            <p:cNvSpPr/>
            <p:nvPr/>
          </p:nvSpPr>
          <p:spPr>
            <a:xfrm>
              <a:off x="5784675" y="818500"/>
              <a:ext cx="2737800" cy="19419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142" name="Google Shape;142;p25"/>
            <p:cNvSpPr/>
            <p:nvPr/>
          </p:nvSpPr>
          <p:spPr>
            <a:xfrm>
              <a:off x="5976525" y="1000900"/>
              <a:ext cx="23541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ctr">
                <a:lnSpc>
                  <a:spcPct val="100000"/>
                </a:lnSpc>
                <a:spcBef>
                  <a:spcPts val="0"/>
                </a:spcBef>
                <a:spcAft>
                  <a:spcPts val="0"/>
                </a:spcAft>
                <a:buClr>
                  <a:srgbClr val="000000"/>
                </a:buClr>
                <a:buSzPts val="11000"/>
                <a:buFont typeface="Arial"/>
                <a:buNone/>
              </a:pPr>
              <a:r>
                <a:rPr b="1" i="0" lang="en" sz="9000" u="none" cap="none" strike="noStrike">
                  <a:solidFill>
                    <a:schemeClr val="accent1"/>
                  </a:solidFill>
                  <a:latin typeface="Poppins"/>
                  <a:ea typeface="Poppins"/>
                  <a:cs typeface="Poppins"/>
                  <a:sym typeface="Poppins"/>
                </a:rPr>
                <a:t>miss</a:t>
              </a:r>
              <a:endParaRPr b="1" i="0" sz="9000" u="none" cap="none" strike="noStrike">
                <a:solidFill>
                  <a:schemeClr val="accent1"/>
                </a:solidFill>
                <a:latin typeface="Poppins"/>
                <a:ea typeface="Poppins"/>
                <a:cs typeface="Poppins"/>
                <a:sym typeface="Poppins"/>
              </a:endParaRPr>
            </a:p>
          </p:txBody>
        </p:sp>
      </p:grpSp>
      <p:sp>
        <p:nvSpPr>
          <p:cNvPr id="143" name="Google Shape;143;p25"/>
          <p:cNvSpPr txBox="1"/>
          <p:nvPr>
            <p:ph idx="2" type="body"/>
          </p:nvPr>
        </p:nvSpPr>
        <p:spPr>
          <a:xfrm>
            <a:off x="612750" y="631025"/>
            <a:ext cx="5742300" cy="3014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7600"/>
              <a:buNone/>
            </a:pPr>
            <a:r>
              <a:rPr lang="en"/>
              <a:t>Read </a:t>
            </a:r>
            <a:endParaRPr/>
          </a:p>
          <a:p>
            <a:pPr indent="0" lvl="0" marL="0" rtl="0" algn="l">
              <a:lnSpc>
                <a:spcPct val="100000"/>
              </a:lnSpc>
              <a:spcBef>
                <a:spcPts val="0"/>
              </a:spcBef>
              <a:spcAft>
                <a:spcPts val="0"/>
              </a:spcAft>
              <a:buSzPts val="7600"/>
              <a:buNone/>
            </a:pPr>
            <a:r>
              <a:rPr lang="en"/>
              <a:t>the words</a:t>
            </a:r>
            <a:endParaRPr/>
          </a:p>
          <a:p>
            <a:pPr indent="0" lvl="0" marL="0" rtl="0" algn="l">
              <a:lnSpc>
                <a:spcPct val="100000"/>
              </a:lnSpc>
              <a:spcBef>
                <a:spcPts val="0"/>
              </a:spcBef>
              <a:spcAft>
                <a:spcPts val="0"/>
              </a:spcAft>
              <a:buSzPts val="7600"/>
              <a:buNone/>
            </a:pPr>
            <a:r>
              <a:t/>
            </a:r>
            <a:endParaRPr/>
          </a:p>
          <a:p>
            <a:pPr indent="0" lvl="0" marL="0" rtl="0" algn="l">
              <a:lnSpc>
                <a:spcPct val="100000"/>
              </a:lnSpc>
              <a:spcBef>
                <a:spcPts val="0"/>
              </a:spcBef>
              <a:spcAft>
                <a:spcPts val="0"/>
              </a:spcAft>
              <a:buSzPts val="7600"/>
              <a:buNone/>
            </a:pPr>
            <a:r>
              <a:t/>
            </a:r>
            <a:endParaRPr/>
          </a:p>
        </p:txBody>
      </p:sp>
      <p:sp>
        <p:nvSpPr>
          <p:cNvPr id="144" name="Google Shape;144;p25"/>
          <p:cNvSpPr txBox="1"/>
          <p:nvPr/>
        </p:nvSpPr>
        <p:spPr>
          <a:xfrm>
            <a:off x="17538445" y="1968387"/>
            <a:ext cx="2052900" cy="316200"/>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950"/>
              <a:buFont typeface="Arial"/>
              <a:buNone/>
            </a:pPr>
            <a:r>
              <a:rPr b="1" i="0" lang="en" sz="1950" u="none" cap="none" strike="noStrike">
                <a:solidFill>
                  <a:srgbClr val="0071B5"/>
                </a:solidFill>
                <a:latin typeface="Poppins Black"/>
                <a:ea typeface="Poppins Black"/>
                <a:cs typeface="Poppins Black"/>
                <a:sym typeface="Poppins Black"/>
              </a:rPr>
              <a:t>Family Activity</a:t>
            </a:r>
            <a:endParaRPr b="0" i="0" sz="1950" u="none" cap="none" strike="noStrike">
              <a:solidFill>
                <a:srgbClr val="000000"/>
              </a:solidFill>
              <a:latin typeface="Poppins Black"/>
              <a:ea typeface="Poppins Black"/>
              <a:cs typeface="Poppins Black"/>
              <a:sym typeface="Poppins Black"/>
            </a:endParaRPr>
          </a:p>
        </p:txBody>
      </p:sp>
      <p:pic>
        <p:nvPicPr>
          <p:cNvPr id="145" name="Google Shape;145;p25"/>
          <p:cNvPicPr preferRelativeResize="0"/>
          <p:nvPr/>
        </p:nvPicPr>
        <p:blipFill rotWithShape="1">
          <a:blip r:embed="rId3">
            <a:alphaModFix/>
          </a:blip>
          <a:srcRect b="0" l="0" r="0" t="0"/>
          <a:stretch/>
        </p:blipFill>
        <p:spPr>
          <a:xfrm>
            <a:off x="17653913" y="312775"/>
            <a:ext cx="1821935" cy="1567072"/>
          </a:xfrm>
          <a:prstGeom prst="rect">
            <a:avLst/>
          </a:prstGeom>
          <a:noFill/>
          <a:ln>
            <a:noFill/>
          </a:ln>
        </p:spPr>
      </p:pic>
      <p:pic>
        <p:nvPicPr>
          <p:cNvPr id="146" name="Google Shape;146;p25"/>
          <p:cNvPicPr preferRelativeResize="0"/>
          <p:nvPr/>
        </p:nvPicPr>
        <p:blipFill rotWithShape="1">
          <a:blip r:embed="rId4">
            <a:alphaModFix/>
          </a:blip>
          <a:srcRect b="0" l="0" r="0" t="0"/>
          <a:stretch/>
        </p:blipFill>
        <p:spPr>
          <a:xfrm>
            <a:off x="624650" y="3237450"/>
            <a:ext cx="2781801" cy="2364399"/>
          </a:xfrm>
          <a:prstGeom prst="rect">
            <a:avLst/>
          </a:prstGeom>
          <a:noFill/>
          <a:ln>
            <a:noFill/>
          </a:ln>
        </p:spPr>
      </p:pic>
      <p:sp>
        <p:nvSpPr>
          <p:cNvPr id="147" name="Google Shape;147;p25"/>
          <p:cNvSpPr txBox="1"/>
          <p:nvPr/>
        </p:nvSpPr>
        <p:spPr>
          <a:xfrm>
            <a:off x="610316" y="6129542"/>
            <a:ext cx="6042600" cy="2669400"/>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read the words!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read the words, so we can read smoothly, like we are speaking!</a:t>
            </a:r>
            <a:endParaRPr b="1" i="0" sz="3450" u="none" cap="none" strike="noStrike">
              <a:solidFill>
                <a:srgbClr val="0071B5"/>
              </a:solidFill>
              <a:latin typeface="Poppins"/>
              <a:ea typeface="Poppins"/>
              <a:cs typeface="Poppins"/>
              <a:sym typeface="Poppins"/>
            </a:endParaRPr>
          </a:p>
        </p:txBody>
      </p:sp>
      <p:pic>
        <p:nvPicPr>
          <p:cNvPr id="148" name="Google Shape;148;p25"/>
          <p:cNvPicPr preferRelativeResize="0"/>
          <p:nvPr/>
        </p:nvPicPr>
        <p:blipFill rotWithShape="1">
          <a:blip r:embed="rId5">
            <a:alphaModFix/>
          </a:blip>
          <a:srcRect b="0" l="0" r="0" t="0"/>
          <a:stretch/>
        </p:blipFill>
        <p:spPr>
          <a:xfrm>
            <a:off x="16182800" y="9037950"/>
            <a:ext cx="2445526" cy="17673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
                                        </p:tgtEl>
                                        <p:attrNameLst>
                                          <p:attrName>style.visibility</p:attrName>
                                        </p:attrNameLst>
                                      </p:cBhvr>
                                      <p:to>
                                        <p:strVal val="visible"/>
                                      </p:to>
                                    </p:set>
                                    <p:animEffect filter="fade" transition="in">
                                      <p:cBhvr>
                                        <p:cTn dur="1000"/>
                                        <p:tgtEl>
                                          <p:spTgt spid="14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34"/>
                                        </p:tgtEl>
                                        <p:attrNameLst>
                                          <p:attrName>style.visibility</p:attrName>
                                        </p:attrNameLst>
                                      </p:cBhvr>
                                      <p:to>
                                        <p:strVal val="visible"/>
                                      </p:to>
                                    </p:set>
                                    <p:anim calcmode="lin" valueType="num">
                                      <p:cBhvr additive="base">
                                        <p:cTn dur="1000"/>
                                        <p:tgtEl>
                                          <p:spTgt spid="134"/>
                                        </p:tgtEl>
                                        <p:attrNameLst>
                                          <p:attrName>ppt_w</p:attrName>
                                        </p:attrNameLst>
                                      </p:cBhvr>
                                      <p:tavLst>
                                        <p:tav fmla="" tm="0">
                                          <p:val>
                                            <p:strVal val="0"/>
                                          </p:val>
                                        </p:tav>
                                        <p:tav fmla="" tm="100000">
                                          <p:val>
                                            <p:strVal val="#ppt_w"/>
                                          </p:val>
                                        </p:tav>
                                      </p:tavLst>
                                    </p:anim>
                                    <p:anim calcmode="lin" valueType="num">
                                      <p:cBhvr additive="base">
                                        <p:cTn dur="1000"/>
                                        <p:tgtEl>
                                          <p:spTgt spid="134"/>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37"/>
                                        </p:tgtEl>
                                        <p:attrNameLst>
                                          <p:attrName>style.visibility</p:attrName>
                                        </p:attrNameLst>
                                      </p:cBhvr>
                                      <p:to>
                                        <p:strVal val="visible"/>
                                      </p:to>
                                    </p:set>
                                    <p:anim calcmode="lin" valueType="num">
                                      <p:cBhvr additive="base">
                                        <p:cTn dur="1000"/>
                                        <p:tgtEl>
                                          <p:spTgt spid="137"/>
                                        </p:tgtEl>
                                        <p:attrNameLst>
                                          <p:attrName>ppt_w</p:attrName>
                                        </p:attrNameLst>
                                      </p:cBhvr>
                                      <p:tavLst>
                                        <p:tav fmla="" tm="0">
                                          <p:val>
                                            <p:strVal val="0"/>
                                          </p:val>
                                        </p:tav>
                                        <p:tav fmla="" tm="100000">
                                          <p:val>
                                            <p:strVal val="#ppt_w"/>
                                          </p:val>
                                        </p:tav>
                                      </p:tavLst>
                                    </p:anim>
                                    <p:anim calcmode="lin" valueType="num">
                                      <p:cBhvr additive="base">
                                        <p:cTn dur="1000"/>
                                        <p:tgtEl>
                                          <p:spTgt spid="137"/>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40"/>
                                        </p:tgtEl>
                                        <p:attrNameLst>
                                          <p:attrName>style.visibility</p:attrName>
                                        </p:attrNameLst>
                                      </p:cBhvr>
                                      <p:to>
                                        <p:strVal val="visible"/>
                                      </p:to>
                                    </p:set>
                                    <p:anim calcmode="lin" valueType="num">
                                      <p:cBhvr additive="base">
                                        <p:cTn dur="1000"/>
                                        <p:tgtEl>
                                          <p:spTgt spid="140"/>
                                        </p:tgtEl>
                                        <p:attrNameLst>
                                          <p:attrName>ppt_w</p:attrName>
                                        </p:attrNameLst>
                                      </p:cBhvr>
                                      <p:tavLst>
                                        <p:tav fmla="" tm="0">
                                          <p:val>
                                            <p:strVal val="0"/>
                                          </p:val>
                                        </p:tav>
                                        <p:tav fmla="" tm="100000">
                                          <p:val>
                                            <p:strVal val="#ppt_w"/>
                                          </p:val>
                                        </p:tav>
                                      </p:tavLst>
                                    </p:anim>
                                    <p:anim calcmode="lin" valueType="num">
                                      <p:cBhvr additive="base">
                                        <p:cTn dur="1000"/>
                                        <p:tgtEl>
                                          <p:spTgt spid="140"/>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3" name="Shape 153"/>
        <p:cNvGrpSpPr/>
        <p:nvPr/>
      </p:nvGrpSpPr>
      <p:grpSpPr>
        <a:xfrm>
          <a:off x="0" y="0"/>
          <a:ext cx="0" cy="0"/>
          <a:chOff x="0" y="0"/>
          <a:chExt cx="0" cy="0"/>
        </a:xfrm>
      </p:grpSpPr>
      <p:sp>
        <p:nvSpPr>
          <p:cNvPr id="154" name="Google Shape;154;p26"/>
          <p:cNvSpPr txBox="1"/>
          <p:nvPr/>
        </p:nvSpPr>
        <p:spPr>
          <a:xfrm>
            <a:off x="6457746" y="2876492"/>
            <a:ext cx="13496100" cy="7925400"/>
          </a:xfrm>
          <a:prstGeom prst="rect">
            <a:avLst/>
          </a:prstGeom>
          <a:noFill/>
          <a:ln>
            <a:noFill/>
          </a:ln>
        </p:spPr>
        <p:txBody>
          <a:bodyPr anchorCtr="0" anchor="t" bIns="201050" lIns="201050" spcFirstLastPara="1" rIns="201050" wrap="square" tIns="201050">
            <a:noAutofit/>
          </a:bodyPr>
          <a:lstStyle/>
          <a:p>
            <a:pPr indent="0" lvl="1" marL="0" marR="0" rtl="0" algn="ctr">
              <a:lnSpc>
                <a:spcPct val="150000"/>
              </a:lnSpc>
              <a:spcBef>
                <a:spcPts val="0"/>
              </a:spcBef>
              <a:spcAft>
                <a:spcPts val="0"/>
              </a:spcAft>
              <a:buClr>
                <a:srgbClr val="000000"/>
              </a:buClr>
              <a:buSzPts val="12100"/>
              <a:buFont typeface="Arial"/>
              <a:buNone/>
            </a:pPr>
            <a:r>
              <a:rPr b="1" i="0" lang="en" sz="12100" u="none" cap="none" strike="noStrike">
                <a:solidFill>
                  <a:schemeClr val="accent1"/>
                </a:solidFill>
                <a:latin typeface="Poppins"/>
                <a:ea typeface="Poppins"/>
                <a:cs typeface="Poppins"/>
                <a:sym typeface="Poppins"/>
              </a:rPr>
              <a:t>miss       muss</a:t>
            </a:r>
            <a:endParaRPr b="1" i="0" sz="6400" u="none" cap="none" strike="noStrike">
              <a:solidFill>
                <a:schemeClr val="accent1"/>
              </a:solidFill>
              <a:latin typeface="Poppins"/>
              <a:ea typeface="Poppins"/>
              <a:cs typeface="Poppins"/>
              <a:sym typeface="Poppins"/>
            </a:endParaRPr>
          </a:p>
          <a:p>
            <a:pPr indent="0" lvl="1" marL="0" marR="0" rtl="0" algn="l">
              <a:lnSpc>
                <a:spcPct val="150000"/>
              </a:lnSpc>
              <a:spcBef>
                <a:spcPts val="0"/>
              </a:spcBef>
              <a:spcAft>
                <a:spcPts val="0"/>
              </a:spcAft>
              <a:buClr>
                <a:srgbClr val="000000"/>
              </a:buClr>
              <a:buSzPts val="12100"/>
              <a:buFont typeface="Arial"/>
              <a:buNone/>
            </a:pPr>
            <a:r>
              <a:rPr b="1" i="0" lang="en" sz="12100" u="none" cap="none" strike="noStrike">
                <a:solidFill>
                  <a:schemeClr val="accent1"/>
                </a:solidFill>
                <a:latin typeface="Poppins"/>
                <a:ea typeface="Poppins"/>
                <a:cs typeface="Poppins"/>
                <a:sym typeface="Poppins"/>
              </a:rPr>
              <a:t>    kiss        	 fuss</a:t>
            </a:r>
            <a:endParaRPr b="1" i="0" sz="12100" u="none" cap="none" strike="noStrike">
              <a:solidFill>
                <a:schemeClr val="accent1"/>
              </a:solidFill>
              <a:latin typeface="Poppins"/>
              <a:ea typeface="Poppins"/>
              <a:cs typeface="Poppins"/>
              <a:sym typeface="Poppins"/>
            </a:endParaRPr>
          </a:p>
          <a:p>
            <a:pPr indent="1003300" lvl="1" marL="4025900" marR="0" rtl="0" algn="l">
              <a:lnSpc>
                <a:spcPct val="150000"/>
              </a:lnSpc>
              <a:spcBef>
                <a:spcPts val="0"/>
              </a:spcBef>
              <a:spcAft>
                <a:spcPts val="0"/>
              </a:spcAft>
              <a:buClr>
                <a:srgbClr val="000000"/>
              </a:buClr>
              <a:buSzPts val="8400"/>
              <a:buFont typeface="Arial"/>
              <a:buNone/>
            </a:pPr>
            <a:r>
              <a:t/>
            </a:r>
            <a:endParaRPr b="1" i="0" sz="8400" u="none" cap="none" strike="noStrike">
              <a:solidFill>
                <a:schemeClr val="accent1"/>
              </a:solidFill>
              <a:highlight>
                <a:srgbClr val="FFFFFF"/>
              </a:highlight>
              <a:latin typeface="Questrial"/>
              <a:ea typeface="Questrial"/>
              <a:cs typeface="Questrial"/>
              <a:sym typeface="Questrial"/>
            </a:endParaRPr>
          </a:p>
          <a:p>
            <a:pPr indent="0" lvl="0" marL="0" marR="0" rtl="0" algn="ctr">
              <a:lnSpc>
                <a:spcPct val="100000"/>
              </a:lnSpc>
              <a:spcBef>
                <a:spcPts val="0"/>
              </a:spcBef>
              <a:spcAft>
                <a:spcPts val="0"/>
              </a:spcAft>
              <a:buClr>
                <a:srgbClr val="000000"/>
              </a:buClr>
              <a:buSzPts val="8400"/>
              <a:buFont typeface="Arial"/>
              <a:buNone/>
            </a:pPr>
            <a:r>
              <a:t/>
            </a:r>
            <a:endParaRPr b="1" i="0" sz="8400" u="none" cap="none" strike="noStrike">
              <a:solidFill>
                <a:schemeClr val="accent1"/>
              </a:solidFill>
              <a:highlight>
                <a:srgbClr val="FFFFFF"/>
              </a:highlight>
              <a:latin typeface="Questrial"/>
              <a:ea typeface="Questrial"/>
              <a:cs typeface="Questrial"/>
              <a:sym typeface="Questrial"/>
            </a:endParaRPr>
          </a:p>
          <a:p>
            <a:pPr indent="0" lvl="0" marL="0" marR="0" rtl="0" algn="ctr">
              <a:lnSpc>
                <a:spcPct val="100000"/>
              </a:lnSpc>
              <a:spcBef>
                <a:spcPts val="0"/>
              </a:spcBef>
              <a:spcAft>
                <a:spcPts val="0"/>
              </a:spcAft>
              <a:buClr>
                <a:srgbClr val="000000"/>
              </a:buClr>
              <a:buSzPts val="8400"/>
              <a:buFont typeface="Arial"/>
              <a:buNone/>
            </a:pPr>
            <a:r>
              <a:t/>
            </a:r>
            <a:endParaRPr b="1" i="0" sz="8400" u="none" cap="none" strike="noStrike">
              <a:solidFill>
                <a:schemeClr val="accent1"/>
              </a:solidFill>
              <a:highlight>
                <a:srgbClr val="FFFFFF"/>
              </a:highlight>
              <a:latin typeface="Questrial"/>
              <a:ea typeface="Questrial"/>
              <a:cs typeface="Questrial"/>
              <a:sym typeface="Questrial"/>
            </a:endParaRPr>
          </a:p>
        </p:txBody>
      </p:sp>
      <p:sp>
        <p:nvSpPr>
          <p:cNvPr id="155" name="Google Shape;155;p26"/>
          <p:cNvSpPr txBox="1"/>
          <p:nvPr>
            <p:ph idx="1" type="body"/>
          </p:nvPr>
        </p:nvSpPr>
        <p:spPr>
          <a:xfrm>
            <a:off x="612750" y="6154125"/>
            <a:ext cx="5738700" cy="3247800"/>
          </a:xfrm>
          <a:prstGeom prst="rect">
            <a:avLst/>
          </a:prstGeom>
          <a:noFill/>
          <a:ln>
            <a:noFill/>
          </a:ln>
        </p:spPr>
        <p:txBody>
          <a:bodyPr anchorCtr="0" anchor="t" bIns="45700" lIns="91450" spcFirstLastPara="1" rIns="91450" wrap="square" tIns="45700">
            <a:noAutofit/>
          </a:bodyPr>
          <a:lstStyle/>
          <a:p>
            <a:pPr indent="0" lvl="0" marL="0" rtl="0" algn="l">
              <a:lnSpc>
                <a:spcPct val="100000"/>
              </a:lnSpc>
              <a:spcBef>
                <a:spcPts val="0"/>
              </a:spcBef>
              <a:spcAft>
                <a:spcPts val="0"/>
              </a:spcAft>
              <a:buSzPts val="3450"/>
              <a:buNone/>
            </a:pPr>
            <a:r>
              <a:rPr lang="en"/>
              <a:t>It’s time to decode the sounds in the words!</a:t>
            </a:r>
            <a:endParaRPr/>
          </a:p>
          <a:p>
            <a:pPr indent="0" lvl="0" marL="0" rtl="0" algn="l">
              <a:lnSpc>
                <a:spcPct val="100000"/>
              </a:lnSpc>
              <a:spcBef>
                <a:spcPts val="0"/>
              </a:spcBef>
              <a:spcAft>
                <a:spcPts val="0"/>
              </a:spcAft>
              <a:buSzPts val="3450"/>
              <a:buNone/>
            </a:pPr>
            <a:r>
              <a:t/>
            </a:r>
            <a:endParaRPr/>
          </a:p>
          <a:p>
            <a:pPr indent="0" lvl="0" marL="0" rtl="0" algn="l">
              <a:lnSpc>
                <a:spcPct val="100000"/>
              </a:lnSpc>
              <a:spcBef>
                <a:spcPts val="0"/>
              </a:spcBef>
              <a:spcAft>
                <a:spcPts val="0"/>
              </a:spcAft>
              <a:buSzPts val="3450"/>
              <a:buNone/>
            </a:pPr>
            <a:r>
              <a:rPr lang="en"/>
              <a:t>It’s time to decode the sounds in the words so we can read the words!</a:t>
            </a:r>
            <a:endParaRPr/>
          </a:p>
          <a:p>
            <a:pPr indent="0" lvl="0" marL="0" rtl="0" algn="l">
              <a:lnSpc>
                <a:spcPct val="100000"/>
              </a:lnSpc>
              <a:spcBef>
                <a:spcPts val="0"/>
              </a:spcBef>
              <a:spcAft>
                <a:spcPts val="0"/>
              </a:spcAft>
              <a:buSzPts val="3450"/>
              <a:buNone/>
            </a:pPr>
            <a:r>
              <a:t/>
            </a:r>
            <a:endParaRPr/>
          </a:p>
          <a:p>
            <a:pPr indent="0" lvl="0" marL="0" rtl="0" algn="l">
              <a:lnSpc>
                <a:spcPct val="100000"/>
              </a:lnSpc>
              <a:spcBef>
                <a:spcPts val="0"/>
              </a:spcBef>
              <a:spcAft>
                <a:spcPts val="0"/>
              </a:spcAft>
              <a:buSzPts val="3450"/>
              <a:buNone/>
            </a:pPr>
            <a:r>
              <a:t/>
            </a:r>
            <a:endParaRPr/>
          </a:p>
        </p:txBody>
      </p:sp>
      <p:sp>
        <p:nvSpPr>
          <p:cNvPr id="156" name="Google Shape;156;p26"/>
          <p:cNvSpPr txBox="1"/>
          <p:nvPr>
            <p:ph idx="2" type="body"/>
          </p:nvPr>
        </p:nvSpPr>
        <p:spPr>
          <a:xfrm>
            <a:off x="612750" y="631025"/>
            <a:ext cx="5742300" cy="3014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7600"/>
              <a:buNone/>
            </a:pPr>
            <a:r>
              <a:rPr lang="en"/>
              <a:t>Decode </a:t>
            </a:r>
            <a:br>
              <a:rPr lang="en"/>
            </a:br>
            <a:r>
              <a:rPr lang="en"/>
              <a:t>the words</a:t>
            </a:r>
            <a:endParaRPr/>
          </a:p>
          <a:p>
            <a:pPr indent="0" lvl="0" marL="0" rtl="0" algn="l">
              <a:lnSpc>
                <a:spcPct val="100000"/>
              </a:lnSpc>
              <a:spcBef>
                <a:spcPts val="0"/>
              </a:spcBef>
              <a:spcAft>
                <a:spcPts val="0"/>
              </a:spcAft>
              <a:buSzPts val="7600"/>
              <a:buNone/>
            </a:pPr>
            <a:r>
              <a:t/>
            </a:r>
            <a:endParaRPr/>
          </a:p>
          <a:p>
            <a:pPr indent="0" lvl="0" marL="0" rtl="0" algn="l">
              <a:lnSpc>
                <a:spcPct val="100000"/>
              </a:lnSpc>
              <a:spcBef>
                <a:spcPts val="0"/>
              </a:spcBef>
              <a:spcAft>
                <a:spcPts val="0"/>
              </a:spcAft>
              <a:buSzPts val="7600"/>
              <a:buNone/>
            </a:pPr>
            <a:r>
              <a:t/>
            </a:r>
            <a:endParaRPr/>
          </a:p>
        </p:txBody>
      </p:sp>
      <p:pic>
        <p:nvPicPr>
          <p:cNvPr id="157" name="Google Shape;157;p26"/>
          <p:cNvPicPr preferRelativeResize="0"/>
          <p:nvPr/>
        </p:nvPicPr>
        <p:blipFill rotWithShape="1">
          <a:blip r:embed="rId3">
            <a:alphaModFix/>
          </a:blip>
          <a:srcRect b="0" l="0" r="0" t="0"/>
          <a:stretch/>
        </p:blipFill>
        <p:spPr>
          <a:xfrm>
            <a:off x="619374" y="3236875"/>
            <a:ext cx="3224603" cy="2332200"/>
          </a:xfrm>
          <a:prstGeom prst="rect">
            <a:avLst/>
          </a:prstGeom>
          <a:noFill/>
          <a:ln>
            <a:noFill/>
          </a:ln>
        </p:spPr>
      </p:pic>
      <p:pic>
        <p:nvPicPr>
          <p:cNvPr id="158" name="Google Shape;158;p26"/>
          <p:cNvPicPr preferRelativeResize="0"/>
          <p:nvPr/>
        </p:nvPicPr>
        <p:blipFill rotWithShape="1">
          <a:blip r:embed="rId4">
            <a:alphaModFix/>
          </a:blip>
          <a:srcRect b="0" l="0" r="0" t="0"/>
          <a:stretch/>
        </p:blipFill>
        <p:spPr>
          <a:xfrm>
            <a:off x="18281858" y="549800"/>
            <a:ext cx="669700" cy="128590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54"/>
                                        </p:tgtEl>
                                        <p:attrNameLst>
                                          <p:attrName>style.visibility</p:attrName>
                                        </p:attrNameLst>
                                      </p:cBhvr>
                                      <p:to>
                                        <p:strVal val="visible"/>
                                      </p:to>
                                    </p:set>
                                    <p:anim calcmode="lin" valueType="num">
                                      <p:cBhvr additive="base">
                                        <p:cTn dur="1000"/>
                                        <p:tgtEl>
                                          <p:spTgt spid="154"/>
                                        </p:tgtEl>
                                        <p:attrNameLst>
                                          <p:attrName>ppt_w</p:attrName>
                                        </p:attrNameLst>
                                      </p:cBhvr>
                                      <p:tavLst>
                                        <p:tav fmla="" tm="0">
                                          <p:val>
                                            <p:strVal val="0"/>
                                          </p:val>
                                        </p:tav>
                                        <p:tav fmla="" tm="100000">
                                          <p:val>
                                            <p:strVal val="#ppt_w"/>
                                          </p:val>
                                        </p:tav>
                                      </p:tavLst>
                                    </p:anim>
                                    <p:anim calcmode="lin" valueType="num">
                                      <p:cBhvr additive="base">
                                        <p:cTn dur="1000"/>
                                        <p:tgtEl>
                                          <p:spTgt spid="154"/>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3" name="Shape 163"/>
        <p:cNvGrpSpPr/>
        <p:nvPr/>
      </p:nvGrpSpPr>
      <p:grpSpPr>
        <a:xfrm>
          <a:off x="0" y="0"/>
          <a:ext cx="0" cy="0"/>
          <a:chOff x="0" y="0"/>
          <a:chExt cx="0" cy="0"/>
        </a:xfrm>
      </p:grpSpPr>
      <p:pic>
        <p:nvPicPr>
          <p:cNvPr id="164" name="Google Shape;164;p27"/>
          <p:cNvPicPr preferRelativeResize="0"/>
          <p:nvPr/>
        </p:nvPicPr>
        <p:blipFill rotWithShape="1">
          <a:blip r:embed="rId3">
            <a:alphaModFix/>
          </a:blip>
          <a:srcRect b="0" l="0" r="0" t="0"/>
          <a:stretch/>
        </p:blipFill>
        <p:spPr>
          <a:xfrm>
            <a:off x="7624874" y="4204699"/>
            <a:ext cx="3931771" cy="2967968"/>
          </a:xfrm>
          <a:prstGeom prst="rect">
            <a:avLst/>
          </a:prstGeom>
          <a:noFill/>
          <a:ln>
            <a:noFill/>
          </a:ln>
        </p:spPr>
      </p:pic>
      <p:pic>
        <p:nvPicPr>
          <p:cNvPr id="165" name="Google Shape;165;p27"/>
          <p:cNvPicPr preferRelativeResize="0"/>
          <p:nvPr/>
        </p:nvPicPr>
        <p:blipFill rotWithShape="1">
          <a:blip r:embed="rId4">
            <a:alphaModFix/>
          </a:blip>
          <a:srcRect b="0" l="0" r="0" t="0"/>
          <a:stretch/>
        </p:blipFill>
        <p:spPr>
          <a:xfrm>
            <a:off x="10556976" y="4216468"/>
            <a:ext cx="3931771" cy="3931781"/>
          </a:xfrm>
          <a:prstGeom prst="rect">
            <a:avLst/>
          </a:prstGeom>
          <a:noFill/>
          <a:ln>
            <a:noFill/>
          </a:ln>
        </p:spPr>
      </p:pic>
      <p:pic>
        <p:nvPicPr>
          <p:cNvPr id="166" name="Google Shape;166;p27"/>
          <p:cNvPicPr preferRelativeResize="0"/>
          <p:nvPr/>
        </p:nvPicPr>
        <p:blipFill rotWithShape="1">
          <a:blip r:embed="rId5">
            <a:alphaModFix/>
          </a:blip>
          <a:srcRect b="0" l="0" r="0" t="0"/>
          <a:stretch/>
        </p:blipFill>
        <p:spPr>
          <a:xfrm>
            <a:off x="13533808" y="4216468"/>
            <a:ext cx="3931771" cy="3931781"/>
          </a:xfrm>
          <a:prstGeom prst="rect">
            <a:avLst/>
          </a:prstGeom>
          <a:noFill/>
          <a:ln>
            <a:noFill/>
          </a:ln>
        </p:spPr>
      </p:pic>
      <p:pic>
        <p:nvPicPr>
          <p:cNvPr id="167" name="Google Shape;167;p27"/>
          <p:cNvPicPr preferRelativeResize="0"/>
          <p:nvPr/>
        </p:nvPicPr>
        <p:blipFill rotWithShape="1">
          <a:blip r:embed="rId6">
            <a:alphaModFix/>
          </a:blip>
          <a:srcRect b="0" l="0" r="0" t="0"/>
          <a:stretch/>
        </p:blipFill>
        <p:spPr>
          <a:xfrm>
            <a:off x="16462416" y="4222629"/>
            <a:ext cx="2932106" cy="2932111"/>
          </a:xfrm>
          <a:prstGeom prst="rect">
            <a:avLst/>
          </a:prstGeom>
          <a:noFill/>
          <a:ln>
            <a:noFill/>
          </a:ln>
        </p:spPr>
      </p:pic>
      <p:sp>
        <p:nvSpPr>
          <p:cNvPr id="168" name="Google Shape;168;p27"/>
          <p:cNvSpPr txBox="1"/>
          <p:nvPr/>
        </p:nvSpPr>
        <p:spPr>
          <a:xfrm>
            <a:off x="7692821" y="3896049"/>
            <a:ext cx="2932200" cy="2472000"/>
          </a:xfrm>
          <a:prstGeom prst="rect">
            <a:avLst/>
          </a:prstGeom>
          <a:noFill/>
          <a:ln>
            <a:noFill/>
          </a:ln>
        </p:spPr>
        <p:txBody>
          <a:bodyPr anchorCtr="0" anchor="t" bIns="75375" lIns="150800" spcFirstLastPara="1" rIns="150800" wrap="square" tIns="75375">
            <a:noAutofit/>
          </a:bodyPr>
          <a:lstStyle/>
          <a:p>
            <a:pPr indent="0" lvl="0" marL="0" marR="0" rtl="0" algn="ctr">
              <a:lnSpc>
                <a:spcPct val="90000"/>
              </a:lnSpc>
              <a:spcBef>
                <a:spcPts val="0"/>
              </a:spcBef>
              <a:spcAft>
                <a:spcPts val="0"/>
              </a:spcAft>
              <a:buClr>
                <a:schemeClr val="lt1"/>
              </a:buClr>
              <a:buSzPts val="28800"/>
              <a:buFont typeface="Arial"/>
              <a:buNone/>
            </a:pPr>
            <a:r>
              <a:rPr b="1" i="0" lang="en" sz="18000" u="none" cap="none" strike="noStrike">
                <a:solidFill>
                  <a:schemeClr val="lt1"/>
                </a:solidFill>
                <a:latin typeface="Poppins"/>
                <a:ea typeface="Poppins"/>
                <a:cs typeface="Poppins"/>
                <a:sym typeface="Poppins"/>
              </a:rPr>
              <a:t>m</a:t>
            </a:r>
            <a:endParaRPr b="1" i="0" sz="18000" u="none" cap="none" strike="noStrike">
              <a:solidFill>
                <a:srgbClr val="000000"/>
              </a:solidFill>
              <a:latin typeface="Poppins"/>
              <a:ea typeface="Poppins"/>
              <a:cs typeface="Poppins"/>
              <a:sym typeface="Poppins"/>
            </a:endParaRPr>
          </a:p>
        </p:txBody>
      </p:sp>
      <p:sp>
        <p:nvSpPr>
          <p:cNvPr id="169" name="Google Shape;169;p27"/>
          <p:cNvSpPr txBox="1"/>
          <p:nvPr/>
        </p:nvSpPr>
        <p:spPr>
          <a:xfrm>
            <a:off x="16614742" y="3896049"/>
            <a:ext cx="2932200" cy="2472000"/>
          </a:xfrm>
          <a:prstGeom prst="rect">
            <a:avLst/>
          </a:prstGeom>
          <a:noFill/>
          <a:ln>
            <a:noFill/>
          </a:ln>
        </p:spPr>
        <p:txBody>
          <a:bodyPr anchorCtr="0" anchor="t" bIns="75375" lIns="150800" spcFirstLastPara="1" rIns="150800" wrap="square" tIns="75375">
            <a:noAutofit/>
          </a:bodyPr>
          <a:lstStyle/>
          <a:p>
            <a:pPr indent="0" lvl="0" marL="0" marR="0" rtl="0" algn="ctr">
              <a:lnSpc>
                <a:spcPct val="90000"/>
              </a:lnSpc>
              <a:spcBef>
                <a:spcPts val="0"/>
              </a:spcBef>
              <a:spcAft>
                <a:spcPts val="0"/>
              </a:spcAft>
              <a:buClr>
                <a:schemeClr val="lt1"/>
              </a:buClr>
              <a:buSzPts val="28800"/>
              <a:buFont typeface="Arial"/>
              <a:buNone/>
            </a:pPr>
            <a:r>
              <a:rPr b="1" i="0" lang="en" sz="18000" u="none" cap="none" strike="noStrike">
                <a:solidFill>
                  <a:schemeClr val="lt1"/>
                </a:solidFill>
                <a:latin typeface="Poppins"/>
                <a:ea typeface="Poppins"/>
                <a:cs typeface="Poppins"/>
                <a:sym typeface="Poppins"/>
              </a:rPr>
              <a:t>s</a:t>
            </a:r>
            <a:endParaRPr b="1" i="0" sz="18000" u="none" cap="none" strike="noStrike">
              <a:solidFill>
                <a:srgbClr val="000000"/>
              </a:solidFill>
              <a:latin typeface="Poppins"/>
              <a:ea typeface="Poppins"/>
              <a:cs typeface="Poppins"/>
              <a:sym typeface="Poppins"/>
            </a:endParaRPr>
          </a:p>
        </p:txBody>
      </p:sp>
      <p:sp>
        <p:nvSpPr>
          <p:cNvPr id="170" name="Google Shape;170;p27"/>
          <p:cNvSpPr txBox="1"/>
          <p:nvPr/>
        </p:nvSpPr>
        <p:spPr>
          <a:xfrm>
            <a:off x="13717807" y="3896049"/>
            <a:ext cx="2932200" cy="2472000"/>
          </a:xfrm>
          <a:prstGeom prst="rect">
            <a:avLst/>
          </a:prstGeom>
          <a:noFill/>
          <a:ln>
            <a:noFill/>
          </a:ln>
        </p:spPr>
        <p:txBody>
          <a:bodyPr anchorCtr="0" anchor="t" bIns="75375" lIns="150800" spcFirstLastPara="1" rIns="150800" wrap="square" tIns="75375">
            <a:noAutofit/>
          </a:bodyPr>
          <a:lstStyle/>
          <a:p>
            <a:pPr indent="0" lvl="0" marL="0" marR="0" rtl="0" algn="ctr">
              <a:lnSpc>
                <a:spcPct val="90000"/>
              </a:lnSpc>
              <a:spcBef>
                <a:spcPts val="0"/>
              </a:spcBef>
              <a:spcAft>
                <a:spcPts val="0"/>
              </a:spcAft>
              <a:buClr>
                <a:schemeClr val="lt1"/>
              </a:buClr>
              <a:buSzPts val="28800"/>
              <a:buFont typeface="Arial"/>
              <a:buNone/>
            </a:pPr>
            <a:r>
              <a:rPr b="1" i="0" lang="en" sz="18000" u="none" cap="none" strike="noStrike">
                <a:solidFill>
                  <a:schemeClr val="lt1"/>
                </a:solidFill>
                <a:latin typeface="Poppins"/>
                <a:ea typeface="Poppins"/>
                <a:cs typeface="Poppins"/>
                <a:sym typeface="Poppins"/>
              </a:rPr>
              <a:t>s</a:t>
            </a:r>
            <a:endParaRPr b="1" i="0" sz="18000" u="none" cap="none" strike="noStrike">
              <a:solidFill>
                <a:srgbClr val="000000"/>
              </a:solidFill>
              <a:latin typeface="Poppins"/>
              <a:ea typeface="Poppins"/>
              <a:cs typeface="Poppins"/>
              <a:sym typeface="Poppins"/>
            </a:endParaRPr>
          </a:p>
        </p:txBody>
      </p:sp>
      <p:sp>
        <p:nvSpPr>
          <p:cNvPr id="171" name="Google Shape;171;p27"/>
          <p:cNvSpPr txBox="1"/>
          <p:nvPr/>
        </p:nvSpPr>
        <p:spPr>
          <a:xfrm>
            <a:off x="10755711" y="4048449"/>
            <a:ext cx="2932200" cy="2472000"/>
          </a:xfrm>
          <a:prstGeom prst="rect">
            <a:avLst/>
          </a:prstGeom>
          <a:noFill/>
          <a:ln>
            <a:noFill/>
          </a:ln>
        </p:spPr>
        <p:txBody>
          <a:bodyPr anchorCtr="0" anchor="t" bIns="75375" lIns="150800" spcFirstLastPara="1" rIns="150800" wrap="square" tIns="75375">
            <a:noAutofit/>
          </a:bodyPr>
          <a:lstStyle/>
          <a:p>
            <a:pPr indent="0" lvl="0" marL="0" marR="0" rtl="0" algn="ctr">
              <a:lnSpc>
                <a:spcPct val="90000"/>
              </a:lnSpc>
              <a:spcBef>
                <a:spcPts val="0"/>
              </a:spcBef>
              <a:spcAft>
                <a:spcPts val="0"/>
              </a:spcAft>
              <a:buClr>
                <a:schemeClr val="lt1"/>
              </a:buClr>
              <a:buSzPts val="28800"/>
              <a:buFont typeface="Arial"/>
              <a:buNone/>
            </a:pPr>
            <a:r>
              <a:rPr b="1" i="0" lang="en" sz="18000" u="none" cap="none" strike="noStrike">
                <a:solidFill>
                  <a:schemeClr val="lt1"/>
                </a:solidFill>
                <a:latin typeface="Poppins"/>
                <a:ea typeface="Poppins"/>
                <a:cs typeface="Poppins"/>
                <a:sym typeface="Poppins"/>
              </a:rPr>
              <a:t>i</a:t>
            </a:r>
            <a:endParaRPr b="1" i="0" sz="18000" u="none" cap="none" strike="noStrike">
              <a:solidFill>
                <a:srgbClr val="000000"/>
              </a:solidFill>
              <a:latin typeface="Poppins"/>
              <a:ea typeface="Poppins"/>
              <a:cs typeface="Poppins"/>
              <a:sym typeface="Poppins"/>
            </a:endParaRPr>
          </a:p>
        </p:txBody>
      </p:sp>
      <p:sp>
        <p:nvSpPr>
          <p:cNvPr id="172" name="Google Shape;172;p27"/>
          <p:cNvSpPr txBox="1"/>
          <p:nvPr>
            <p:ph idx="1" type="body"/>
          </p:nvPr>
        </p:nvSpPr>
        <p:spPr>
          <a:xfrm>
            <a:off x="612750" y="6154125"/>
            <a:ext cx="5738700" cy="3272400"/>
          </a:xfrm>
          <a:prstGeom prst="rect">
            <a:avLst/>
          </a:prstGeom>
          <a:noFill/>
          <a:ln>
            <a:noFill/>
          </a:ln>
        </p:spPr>
        <p:txBody>
          <a:bodyPr anchorCtr="0" anchor="t" bIns="45700" lIns="91450" spcFirstLastPara="1" rIns="91450" wrap="square" tIns="45700">
            <a:noAutofit/>
          </a:bodyPr>
          <a:lstStyle/>
          <a:p>
            <a:pPr indent="0" lvl="0" marL="0" rtl="0" algn="l">
              <a:lnSpc>
                <a:spcPct val="100000"/>
              </a:lnSpc>
              <a:spcBef>
                <a:spcPts val="0"/>
              </a:spcBef>
              <a:spcAft>
                <a:spcPts val="0"/>
              </a:spcAft>
              <a:buSzPts val="3450"/>
              <a:buNone/>
            </a:pPr>
            <a:r>
              <a:rPr lang="en"/>
              <a:t>It’s time to spell the words! </a:t>
            </a:r>
            <a:endParaRPr/>
          </a:p>
          <a:p>
            <a:pPr indent="0" lvl="0" marL="0" rtl="0" algn="l">
              <a:lnSpc>
                <a:spcPct val="100000"/>
              </a:lnSpc>
              <a:spcBef>
                <a:spcPts val="0"/>
              </a:spcBef>
              <a:spcAft>
                <a:spcPts val="0"/>
              </a:spcAft>
              <a:buSzPts val="3450"/>
              <a:buNone/>
            </a:pPr>
            <a:r>
              <a:t/>
            </a:r>
            <a:endParaRPr/>
          </a:p>
          <a:p>
            <a:pPr indent="0" lvl="0" marL="0" rtl="0" algn="l">
              <a:lnSpc>
                <a:spcPct val="100000"/>
              </a:lnSpc>
              <a:spcBef>
                <a:spcPts val="0"/>
              </a:spcBef>
              <a:spcAft>
                <a:spcPts val="0"/>
              </a:spcAft>
              <a:buSzPts val="3450"/>
              <a:buNone/>
            </a:pPr>
            <a:r>
              <a:rPr lang="en"/>
              <a:t>It’s time to spell the words to show we understand the rule!</a:t>
            </a:r>
            <a:endParaRPr/>
          </a:p>
          <a:p>
            <a:pPr indent="0" lvl="0" marL="0" rtl="0" algn="l">
              <a:lnSpc>
                <a:spcPct val="100000"/>
              </a:lnSpc>
              <a:spcBef>
                <a:spcPts val="0"/>
              </a:spcBef>
              <a:spcAft>
                <a:spcPts val="0"/>
              </a:spcAft>
              <a:buSzPts val="3450"/>
              <a:buNone/>
            </a:pPr>
            <a:r>
              <a:t/>
            </a:r>
            <a:endParaRPr/>
          </a:p>
          <a:p>
            <a:pPr indent="0" lvl="0" marL="0" rtl="0" algn="l">
              <a:lnSpc>
                <a:spcPct val="100000"/>
              </a:lnSpc>
              <a:spcBef>
                <a:spcPts val="0"/>
              </a:spcBef>
              <a:spcAft>
                <a:spcPts val="0"/>
              </a:spcAft>
              <a:buSzPts val="3450"/>
              <a:buNone/>
            </a:pPr>
            <a:r>
              <a:t/>
            </a:r>
            <a:endParaRPr/>
          </a:p>
        </p:txBody>
      </p:sp>
      <p:sp>
        <p:nvSpPr>
          <p:cNvPr id="173" name="Google Shape;173;p27"/>
          <p:cNvSpPr txBox="1"/>
          <p:nvPr>
            <p:ph idx="2" type="body"/>
          </p:nvPr>
        </p:nvSpPr>
        <p:spPr>
          <a:xfrm>
            <a:off x="612750" y="631025"/>
            <a:ext cx="5742300" cy="3014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7600"/>
              <a:buNone/>
            </a:pPr>
            <a:r>
              <a:rPr lang="en"/>
              <a:t>Spell </a:t>
            </a:r>
            <a:endParaRPr/>
          </a:p>
          <a:p>
            <a:pPr indent="0" lvl="0" marL="0" rtl="0" algn="l">
              <a:lnSpc>
                <a:spcPct val="100000"/>
              </a:lnSpc>
              <a:spcBef>
                <a:spcPts val="0"/>
              </a:spcBef>
              <a:spcAft>
                <a:spcPts val="0"/>
              </a:spcAft>
              <a:buSzPts val="7600"/>
              <a:buNone/>
            </a:pPr>
            <a:r>
              <a:rPr lang="en"/>
              <a:t>the words</a:t>
            </a:r>
            <a:endParaRPr/>
          </a:p>
          <a:p>
            <a:pPr indent="0" lvl="0" marL="0" rtl="0" algn="l">
              <a:lnSpc>
                <a:spcPct val="100000"/>
              </a:lnSpc>
              <a:spcBef>
                <a:spcPts val="0"/>
              </a:spcBef>
              <a:spcAft>
                <a:spcPts val="0"/>
              </a:spcAft>
              <a:buSzPts val="7600"/>
              <a:buNone/>
            </a:pPr>
            <a:r>
              <a:t/>
            </a:r>
            <a:endParaRPr/>
          </a:p>
          <a:p>
            <a:pPr indent="0" lvl="0" marL="0" rtl="0" algn="l">
              <a:lnSpc>
                <a:spcPct val="100000"/>
              </a:lnSpc>
              <a:spcBef>
                <a:spcPts val="0"/>
              </a:spcBef>
              <a:spcAft>
                <a:spcPts val="0"/>
              </a:spcAft>
              <a:buSzPts val="7600"/>
              <a:buNone/>
            </a:pPr>
            <a:r>
              <a:t/>
            </a:r>
            <a:endParaRPr/>
          </a:p>
        </p:txBody>
      </p:sp>
      <p:pic>
        <p:nvPicPr>
          <p:cNvPr id="174" name="Google Shape;174;p27"/>
          <p:cNvPicPr preferRelativeResize="0"/>
          <p:nvPr/>
        </p:nvPicPr>
        <p:blipFill rotWithShape="1">
          <a:blip r:embed="rId7">
            <a:alphaModFix/>
          </a:blip>
          <a:srcRect b="0" l="0" r="0" t="0"/>
          <a:stretch/>
        </p:blipFill>
        <p:spPr>
          <a:xfrm>
            <a:off x="537975" y="3283650"/>
            <a:ext cx="3734709" cy="2499625"/>
          </a:xfrm>
          <a:prstGeom prst="rect">
            <a:avLst/>
          </a:prstGeom>
          <a:noFill/>
          <a:ln>
            <a:noFill/>
          </a:ln>
        </p:spPr>
      </p:pic>
      <p:pic>
        <p:nvPicPr>
          <p:cNvPr id="175" name="Google Shape;175;p27"/>
          <p:cNvPicPr preferRelativeResize="0"/>
          <p:nvPr/>
        </p:nvPicPr>
        <p:blipFill rotWithShape="1">
          <a:blip r:embed="rId8">
            <a:alphaModFix/>
          </a:blip>
          <a:srcRect b="0" l="0" r="0" t="0"/>
          <a:stretch/>
        </p:blipFill>
        <p:spPr>
          <a:xfrm>
            <a:off x="18281858" y="549800"/>
            <a:ext cx="669700" cy="128590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4"/>
                                        </p:tgtEl>
                                        <p:attrNameLst>
                                          <p:attrName>style.visibility</p:attrName>
                                        </p:attrNameLst>
                                      </p:cBhvr>
                                      <p:to>
                                        <p:strVal val="visible"/>
                                      </p:to>
                                    </p:set>
                                    <p:animEffect filter="fade" transition="in">
                                      <p:cBhvr>
                                        <p:cTn dur="1"/>
                                        <p:tgtEl>
                                          <p:spTgt spid="16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5"/>
                                        </p:tgtEl>
                                        <p:attrNameLst>
                                          <p:attrName>style.visibility</p:attrName>
                                        </p:attrNameLst>
                                      </p:cBhvr>
                                      <p:to>
                                        <p:strVal val="visible"/>
                                      </p:to>
                                    </p:set>
                                    <p:animEffect filter="fade" transition="in">
                                      <p:cBhvr>
                                        <p:cTn dur="1"/>
                                        <p:tgtEl>
                                          <p:spTgt spid="165"/>
                                        </p:tgtEl>
                                      </p:cBhvr>
                                    </p:animEffect>
                                  </p:childTnLst>
                                </p:cTn>
                              </p:par>
                              <p:par>
                                <p:cTn fill="hold" nodeType="withEffect" presetClass="entr" presetID="10" presetSubtype="0">
                                  <p:stCondLst>
                                    <p:cond delay="0"/>
                                  </p:stCondLst>
                                  <p:childTnLst>
                                    <p:set>
                                      <p:cBhvr>
                                        <p:cTn dur="1" fill="hold">
                                          <p:stCondLst>
                                            <p:cond delay="0"/>
                                          </p:stCondLst>
                                        </p:cTn>
                                        <p:tgtEl>
                                          <p:spTgt spid="171"/>
                                        </p:tgtEl>
                                        <p:attrNameLst>
                                          <p:attrName>style.visibility</p:attrName>
                                        </p:attrNameLst>
                                      </p:cBhvr>
                                      <p:to>
                                        <p:strVal val="visible"/>
                                      </p:to>
                                    </p:set>
                                    <p:animEffect filter="fade" transition="in">
                                      <p:cBhvr>
                                        <p:cTn dur="1"/>
                                        <p:tgtEl>
                                          <p:spTgt spid="17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6"/>
                                        </p:tgtEl>
                                        <p:attrNameLst>
                                          <p:attrName>style.visibility</p:attrName>
                                        </p:attrNameLst>
                                      </p:cBhvr>
                                      <p:to>
                                        <p:strVal val="visible"/>
                                      </p:to>
                                    </p:set>
                                    <p:animEffect filter="fade" transition="in">
                                      <p:cBhvr>
                                        <p:cTn dur="1"/>
                                        <p:tgtEl>
                                          <p:spTgt spid="166"/>
                                        </p:tgtEl>
                                      </p:cBhvr>
                                    </p:animEffect>
                                  </p:childTnLst>
                                </p:cTn>
                              </p:par>
                              <p:par>
                                <p:cTn fill="hold" nodeType="withEffect" presetClass="entr" presetID="10" presetSubtype="0">
                                  <p:stCondLst>
                                    <p:cond delay="0"/>
                                  </p:stCondLst>
                                  <p:childTnLst>
                                    <p:set>
                                      <p:cBhvr>
                                        <p:cTn dur="1" fill="hold">
                                          <p:stCondLst>
                                            <p:cond delay="0"/>
                                          </p:stCondLst>
                                        </p:cTn>
                                        <p:tgtEl>
                                          <p:spTgt spid="170"/>
                                        </p:tgtEl>
                                        <p:attrNameLst>
                                          <p:attrName>style.visibility</p:attrName>
                                        </p:attrNameLst>
                                      </p:cBhvr>
                                      <p:to>
                                        <p:strVal val="visible"/>
                                      </p:to>
                                    </p:set>
                                    <p:animEffect filter="fade" transition="in">
                                      <p:cBhvr>
                                        <p:cTn dur="1"/>
                                        <p:tgtEl>
                                          <p:spTgt spid="17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7"/>
                                        </p:tgtEl>
                                        <p:attrNameLst>
                                          <p:attrName>style.visibility</p:attrName>
                                        </p:attrNameLst>
                                      </p:cBhvr>
                                      <p:to>
                                        <p:strVal val="visible"/>
                                      </p:to>
                                    </p:set>
                                    <p:animEffect filter="fade" transition="in">
                                      <p:cBhvr>
                                        <p:cTn dur="1"/>
                                        <p:tgtEl>
                                          <p:spTgt spid="167"/>
                                        </p:tgtEl>
                                      </p:cBhvr>
                                    </p:animEffect>
                                  </p:childTnLst>
                                </p:cTn>
                              </p:par>
                              <p:par>
                                <p:cTn fill="hold" nodeType="withEffect" presetClass="entr" presetID="10" presetSubtype="0">
                                  <p:stCondLst>
                                    <p:cond delay="0"/>
                                  </p:stCondLst>
                                  <p:childTnLst>
                                    <p:set>
                                      <p:cBhvr>
                                        <p:cTn dur="1" fill="hold">
                                          <p:stCondLst>
                                            <p:cond delay="0"/>
                                          </p:stCondLst>
                                        </p:cTn>
                                        <p:tgtEl>
                                          <p:spTgt spid="169"/>
                                        </p:tgtEl>
                                        <p:attrNameLst>
                                          <p:attrName>style.visibility</p:attrName>
                                        </p:attrNameLst>
                                      </p:cBhvr>
                                      <p:to>
                                        <p:strVal val="visible"/>
                                      </p:to>
                                    </p:set>
                                    <p:animEffect filter="fade" transition="in">
                                      <p:cBhvr>
                                        <p:cTn dur="1"/>
                                        <p:tgtEl>
                                          <p:spTgt spid="16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0" name="Shape 180"/>
        <p:cNvGrpSpPr/>
        <p:nvPr/>
      </p:nvGrpSpPr>
      <p:grpSpPr>
        <a:xfrm>
          <a:off x="0" y="0"/>
          <a:ext cx="0" cy="0"/>
          <a:chOff x="0" y="0"/>
          <a:chExt cx="0" cy="0"/>
        </a:xfrm>
      </p:grpSpPr>
      <p:pic>
        <p:nvPicPr>
          <p:cNvPr id="181" name="Google Shape;181;p28"/>
          <p:cNvPicPr preferRelativeResize="0"/>
          <p:nvPr/>
        </p:nvPicPr>
        <p:blipFill rotWithShape="1">
          <a:blip r:embed="rId3">
            <a:alphaModFix/>
          </a:blip>
          <a:srcRect b="0" l="0" r="0" t="0"/>
          <a:stretch/>
        </p:blipFill>
        <p:spPr>
          <a:xfrm>
            <a:off x="7350050" y="3827777"/>
            <a:ext cx="4025124" cy="3038431"/>
          </a:xfrm>
          <a:prstGeom prst="rect">
            <a:avLst/>
          </a:prstGeom>
          <a:noFill/>
          <a:ln>
            <a:noFill/>
          </a:ln>
        </p:spPr>
      </p:pic>
      <p:pic>
        <p:nvPicPr>
          <p:cNvPr id="182" name="Google Shape;182;p28"/>
          <p:cNvPicPr preferRelativeResize="0"/>
          <p:nvPr/>
        </p:nvPicPr>
        <p:blipFill rotWithShape="1">
          <a:blip r:embed="rId4">
            <a:alphaModFix/>
          </a:blip>
          <a:srcRect b="0" l="0" r="0" t="0"/>
          <a:stretch/>
        </p:blipFill>
        <p:spPr>
          <a:xfrm>
            <a:off x="10351770" y="3839826"/>
            <a:ext cx="4025124" cy="4025124"/>
          </a:xfrm>
          <a:prstGeom prst="rect">
            <a:avLst/>
          </a:prstGeom>
          <a:noFill/>
          <a:ln>
            <a:noFill/>
          </a:ln>
        </p:spPr>
      </p:pic>
      <p:pic>
        <p:nvPicPr>
          <p:cNvPr id="183" name="Google Shape;183;p28"/>
          <p:cNvPicPr preferRelativeResize="0"/>
          <p:nvPr/>
        </p:nvPicPr>
        <p:blipFill rotWithShape="1">
          <a:blip r:embed="rId5">
            <a:alphaModFix/>
          </a:blip>
          <a:srcRect b="0" l="0" r="0" t="0"/>
          <a:stretch/>
        </p:blipFill>
        <p:spPr>
          <a:xfrm>
            <a:off x="13399284" y="3839826"/>
            <a:ext cx="4025124" cy="4025124"/>
          </a:xfrm>
          <a:prstGeom prst="rect">
            <a:avLst/>
          </a:prstGeom>
          <a:noFill/>
          <a:ln>
            <a:noFill/>
          </a:ln>
        </p:spPr>
      </p:pic>
      <p:pic>
        <p:nvPicPr>
          <p:cNvPr id="184" name="Google Shape;184;p28"/>
          <p:cNvPicPr preferRelativeResize="0"/>
          <p:nvPr/>
        </p:nvPicPr>
        <p:blipFill rotWithShape="1">
          <a:blip r:embed="rId6">
            <a:alphaModFix/>
          </a:blip>
          <a:srcRect b="0" l="0" r="0" t="0"/>
          <a:stretch/>
        </p:blipFill>
        <p:spPr>
          <a:xfrm>
            <a:off x="16397427" y="3846133"/>
            <a:ext cx="3001723" cy="3001728"/>
          </a:xfrm>
          <a:prstGeom prst="rect">
            <a:avLst/>
          </a:prstGeom>
          <a:noFill/>
          <a:ln>
            <a:noFill/>
          </a:ln>
        </p:spPr>
      </p:pic>
      <p:sp>
        <p:nvSpPr>
          <p:cNvPr id="185" name="Google Shape;185;p28"/>
          <p:cNvSpPr txBox="1"/>
          <p:nvPr/>
        </p:nvSpPr>
        <p:spPr>
          <a:xfrm>
            <a:off x="7419610" y="3664200"/>
            <a:ext cx="3001800" cy="2530800"/>
          </a:xfrm>
          <a:prstGeom prst="rect">
            <a:avLst/>
          </a:prstGeom>
          <a:noFill/>
          <a:ln>
            <a:noFill/>
          </a:ln>
        </p:spPr>
        <p:txBody>
          <a:bodyPr anchorCtr="0" anchor="t" bIns="75375" lIns="150800" spcFirstLastPara="1" rIns="150800" wrap="square" tIns="75375">
            <a:noAutofit/>
          </a:bodyPr>
          <a:lstStyle/>
          <a:p>
            <a:pPr indent="0" lvl="0" marL="0" marR="0" rtl="0" algn="ctr">
              <a:lnSpc>
                <a:spcPct val="90000"/>
              </a:lnSpc>
              <a:spcBef>
                <a:spcPts val="0"/>
              </a:spcBef>
              <a:spcAft>
                <a:spcPts val="0"/>
              </a:spcAft>
              <a:buClr>
                <a:schemeClr val="lt1"/>
              </a:buClr>
              <a:buSzPts val="28800"/>
              <a:buFont typeface="Arial"/>
              <a:buNone/>
            </a:pPr>
            <a:r>
              <a:rPr b="1" i="0" lang="en" sz="18000" u="none" cap="none" strike="noStrike">
                <a:solidFill>
                  <a:schemeClr val="lt1"/>
                </a:solidFill>
                <a:latin typeface="Poppins"/>
                <a:ea typeface="Poppins"/>
                <a:cs typeface="Poppins"/>
                <a:sym typeface="Poppins"/>
              </a:rPr>
              <a:t>k</a:t>
            </a:r>
            <a:endParaRPr b="1" i="0" sz="18000" u="none" cap="none" strike="noStrike">
              <a:solidFill>
                <a:srgbClr val="000000"/>
              </a:solidFill>
              <a:latin typeface="Poppins"/>
              <a:ea typeface="Poppins"/>
              <a:cs typeface="Poppins"/>
              <a:sym typeface="Poppins"/>
            </a:endParaRPr>
          </a:p>
        </p:txBody>
      </p:sp>
      <p:sp>
        <p:nvSpPr>
          <p:cNvPr id="186" name="Google Shape;186;p28"/>
          <p:cNvSpPr txBox="1"/>
          <p:nvPr/>
        </p:nvSpPr>
        <p:spPr>
          <a:xfrm>
            <a:off x="16522641" y="3740400"/>
            <a:ext cx="3001800" cy="2530800"/>
          </a:xfrm>
          <a:prstGeom prst="rect">
            <a:avLst/>
          </a:prstGeom>
          <a:noFill/>
          <a:ln>
            <a:noFill/>
          </a:ln>
        </p:spPr>
        <p:txBody>
          <a:bodyPr anchorCtr="0" anchor="t" bIns="75375" lIns="150800" spcFirstLastPara="1" rIns="150800" wrap="square" tIns="75375">
            <a:noAutofit/>
          </a:bodyPr>
          <a:lstStyle/>
          <a:p>
            <a:pPr indent="0" lvl="0" marL="0" marR="0" rtl="0" algn="ctr">
              <a:lnSpc>
                <a:spcPct val="90000"/>
              </a:lnSpc>
              <a:spcBef>
                <a:spcPts val="0"/>
              </a:spcBef>
              <a:spcAft>
                <a:spcPts val="0"/>
              </a:spcAft>
              <a:buClr>
                <a:schemeClr val="lt1"/>
              </a:buClr>
              <a:buSzPts val="28800"/>
              <a:buFont typeface="Arial"/>
              <a:buNone/>
            </a:pPr>
            <a:r>
              <a:rPr b="1" i="0" lang="en" sz="18000" u="none" cap="none" strike="noStrike">
                <a:solidFill>
                  <a:schemeClr val="lt1"/>
                </a:solidFill>
                <a:latin typeface="Poppins"/>
                <a:ea typeface="Poppins"/>
                <a:cs typeface="Poppins"/>
                <a:sym typeface="Poppins"/>
              </a:rPr>
              <a:t>s</a:t>
            </a:r>
            <a:endParaRPr b="1" i="0" sz="18000" u="none" cap="none" strike="noStrike">
              <a:solidFill>
                <a:srgbClr val="000000"/>
              </a:solidFill>
              <a:latin typeface="Poppins"/>
              <a:ea typeface="Poppins"/>
              <a:cs typeface="Poppins"/>
              <a:sym typeface="Poppins"/>
            </a:endParaRPr>
          </a:p>
        </p:txBody>
      </p:sp>
      <p:sp>
        <p:nvSpPr>
          <p:cNvPr id="187" name="Google Shape;187;p28"/>
          <p:cNvSpPr txBox="1"/>
          <p:nvPr/>
        </p:nvSpPr>
        <p:spPr>
          <a:xfrm>
            <a:off x="13712940" y="3816600"/>
            <a:ext cx="3001800" cy="2530800"/>
          </a:xfrm>
          <a:prstGeom prst="rect">
            <a:avLst/>
          </a:prstGeom>
          <a:noFill/>
          <a:ln>
            <a:noFill/>
          </a:ln>
        </p:spPr>
        <p:txBody>
          <a:bodyPr anchorCtr="0" anchor="t" bIns="75375" lIns="150800" spcFirstLastPara="1" rIns="150800" wrap="square" tIns="75375">
            <a:noAutofit/>
          </a:bodyPr>
          <a:lstStyle/>
          <a:p>
            <a:pPr indent="0" lvl="0" marL="0" marR="0" rtl="0" algn="ctr">
              <a:lnSpc>
                <a:spcPct val="90000"/>
              </a:lnSpc>
              <a:spcBef>
                <a:spcPts val="0"/>
              </a:spcBef>
              <a:spcAft>
                <a:spcPts val="0"/>
              </a:spcAft>
              <a:buClr>
                <a:schemeClr val="lt1"/>
              </a:buClr>
              <a:buSzPts val="28800"/>
              <a:buFont typeface="Arial"/>
              <a:buNone/>
            </a:pPr>
            <a:r>
              <a:rPr b="1" i="0" lang="en" sz="18000" u="none" cap="none" strike="noStrike">
                <a:solidFill>
                  <a:schemeClr val="lt1"/>
                </a:solidFill>
                <a:latin typeface="Poppins"/>
                <a:ea typeface="Poppins"/>
                <a:cs typeface="Poppins"/>
                <a:sym typeface="Poppins"/>
              </a:rPr>
              <a:t>s</a:t>
            </a:r>
            <a:endParaRPr b="1" i="0" sz="18000" u="none" cap="none" strike="noStrike">
              <a:solidFill>
                <a:srgbClr val="000000"/>
              </a:solidFill>
              <a:latin typeface="Poppins"/>
              <a:ea typeface="Poppins"/>
              <a:cs typeface="Poppins"/>
              <a:sym typeface="Poppins"/>
            </a:endParaRPr>
          </a:p>
        </p:txBody>
      </p:sp>
      <p:sp>
        <p:nvSpPr>
          <p:cNvPr id="188" name="Google Shape;188;p28"/>
          <p:cNvSpPr txBox="1"/>
          <p:nvPr/>
        </p:nvSpPr>
        <p:spPr>
          <a:xfrm>
            <a:off x="10635043" y="3816600"/>
            <a:ext cx="3001800" cy="2530800"/>
          </a:xfrm>
          <a:prstGeom prst="rect">
            <a:avLst/>
          </a:prstGeom>
          <a:noFill/>
          <a:ln>
            <a:noFill/>
          </a:ln>
        </p:spPr>
        <p:txBody>
          <a:bodyPr anchorCtr="0" anchor="t" bIns="75375" lIns="150800" spcFirstLastPara="1" rIns="150800" wrap="square" tIns="75375">
            <a:noAutofit/>
          </a:bodyPr>
          <a:lstStyle/>
          <a:p>
            <a:pPr indent="0" lvl="0" marL="0" marR="0" rtl="0" algn="ctr">
              <a:lnSpc>
                <a:spcPct val="90000"/>
              </a:lnSpc>
              <a:spcBef>
                <a:spcPts val="0"/>
              </a:spcBef>
              <a:spcAft>
                <a:spcPts val="0"/>
              </a:spcAft>
              <a:buClr>
                <a:schemeClr val="lt1"/>
              </a:buClr>
              <a:buSzPts val="28800"/>
              <a:buFont typeface="Arial"/>
              <a:buNone/>
            </a:pPr>
            <a:r>
              <a:rPr b="1" i="0" lang="en" sz="18000" u="none" cap="none" strike="noStrike">
                <a:solidFill>
                  <a:schemeClr val="lt1"/>
                </a:solidFill>
                <a:latin typeface="Poppins"/>
                <a:ea typeface="Poppins"/>
                <a:cs typeface="Poppins"/>
                <a:sym typeface="Poppins"/>
              </a:rPr>
              <a:t>i</a:t>
            </a:r>
            <a:endParaRPr b="1" i="0" sz="18000" u="none" cap="none" strike="noStrike">
              <a:solidFill>
                <a:srgbClr val="000000"/>
              </a:solidFill>
              <a:latin typeface="Poppins"/>
              <a:ea typeface="Poppins"/>
              <a:cs typeface="Poppins"/>
              <a:sym typeface="Poppins"/>
            </a:endParaRPr>
          </a:p>
        </p:txBody>
      </p:sp>
      <p:sp>
        <p:nvSpPr>
          <p:cNvPr id="189" name="Google Shape;189;p28"/>
          <p:cNvSpPr txBox="1"/>
          <p:nvPr>
            <p:ph idx="2" type="body"/>
          </p:nvPr>
        </p:nvSpPr>
        <p:spPr>
          <a:xfrm>
            <a:off x="612750" y="631025"/>
            <a:ext cx="5742300" cy="3014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7600"/>
              <a:buNone/>
            </a:pPr>
            <a:r>
              <a:rPr lang="en"/>
              <a:t>Spell </a:t>
            </a:r>
            <a:endParaRPr/>
          </a:p>
          <a:p>
            <a:pPr indent="0" lvl="0" marL="0" rtl="0" algn="l">
              <a:lnSpc>
                <a:spcPct val="100000"/>
              </a:lnSpc>
              <a:spcBef>
                <a:spcPts val="0"/>
              </a:spcBef>
              <a:spcAft>
                <a:spcPts val="0"/>
              </a:spcAft>
              <a:buSzPts val="7600"/>
              <a:buNone/>
            </a:pPr>
            <a:r>
              <a:rPr lang="en"/>
              <a:t>the words</a:t>
            </a:r>
            <a:endParaRPr/>
          </a:p>
          <a:p>
            <a:pPr indent="0" lvl="0" marL="0" rtl="0" algn="l">
              <a:lnSpc>
                <a:spcPct val="100000"/>
              </a:lnSpc>
              <a:spcBef>
                <a:spcPts val="0"/>
              </a:spcBef>
              <a:spcAft>
                <a:spcPts val="0"/>
              </a:spcAft>
              <a:buSzPts val="7600"/>
              <a:buNone/>
            </a:pPr>
            <a:r>
              <a:t/>
            </a:r>
            <a:endParaRPr/>
          </a:p>
        </p:txBody>
      </p:sp>
      <p:pic>
        <p:nvPicPr>
          <p:cNvPr id="190" name="Google Shape;190;p28"/>
          <p:cNvPicPr preferRelativeResize="0"/>
          <p:nvPr/>
        </p:nvPicPr>
        <p:blipFill rotWithShape="1">
          <a:blip r:embed="rId7">
            <a:alphaModFix/>
          </a:blip>
          <a:srcRect b="0" l="0" r="0" t="0"/>
          <a:stretch/>
        </p:blipFill>
        <p:spPr>
          <a:xfrm>
            <a:off x="537975" y="3283650"/>
            <a:ext cx="3734709" cy="2499625"/>
          </a:xfrm>
          <a:prstGeom prst="rect">
            <a:avLst/>
          </a:prstGeom>
          <a:noFill/>
          <a:ln>
            <a:noFill/>
          </a:ln>
        </p:spPr>
      </p:pic>
      <p:pic>
        <p:nvPicPr>
          <p:cNvPr id="191" name="Google Shape;191;p28"/>
          <p:cNvPicPr preferRelativeResize="0"/>
          <p:nvPr/>
        </p:nvPicPr>
        <p:blipFill rotWithShape="1">
          <a:blip r:embed="rId8">
            <a:alphaModFix/>
          </a:blip>
          <a:srcRect b="0" l="0" r="0" t="0"/>
          <a:stretch/>
        </p:blipFill>
        <p:spPr>
          <a:xfrm>
            <a:off x="18281858" y="549800"/>
            <a:ext cx="669700" cy="128590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1"/>
                                        </p:tgtEl>
                                        <p:attrNameLst>
                                          <p:attrName>style.visibility</p:attrName>
                                        </p:attrNameLst>
                                      </p:cBhvr>
                                      <p:to>
                                        <p:strVal val="visible"/>
                                      </p:to>
                                    </p:set>
                                    <p:animEffect filter="fade" transition="in">
                                      <p:cBhvr>
                                        <p:cTn dur="1"/>
                                        <p:tgtEl>
                                          <p:spTgt spid="18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2"/>
                                        </p:tgtEl>
                                        <p:attrNameLst>
                                          <p:attrName>style.visibility</p:attrName>
                                        </p:attrNameLst>
                                      </p:cBhvr>
                                      <p:to>
                                        <p:strVal val="visible"/>
                                      </p:to>
                                    </p:set>
                                    <p:animEffect filter="fade" transition="in">
                                      <p:cBhvr>
                                        <p:cTn dur="1"/>
                                        <p:tgtEl>
                                          <p:spTgt spid="182"/>
                                        </p:tgtEl>
                                      </p:cBhvr>
                                    </p:animEffect>
                                  </p:childTnLst>
                                </p:cTn>
                              </p:par>
                              <p:par>
                                <p:cTn fill="hold" nodeType="withEffect" presetClass="entr" presetID="10" presetSubtype="0">
                                  <p:stCondLst>
                                    <p:cond delay="0"/>
                                  </p:stCondLst>
                                  <p:childTnLst>
                                    <p:set>
                                      <p:cBhvr>
                                        <p:cTn dur="1" fill="hold">
                                          <p:stCondLst>
                                            <p:cond delay="0"/>
                                          </p:stCondLst>
                                        </p:cTn>
                                        <p:tgtEl>
                                          <p:spTgt spid="188"/>
                                        </p:tgtEl>
                                        <p:attrNameLst>
                                          <p:attrName>style.visibility</p:attrName>
                                        </p:attrNameLst>
                                      </p:cBhvr>
                                      <p:to>
                                        <p:strVal val="visible"/>
                                      </p:to>
                                    </p:set>
                                    <p:animEffect filter="fade" transition="in">
                                      <p:cBhvr>
                                        <p:cTn dur="1"/>
                                        <p:tgtEl>
                                          <p:spTgt spid="18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3"/>
                                        </p:tgtEl>
                                        <p:attrNameLst>
                                          <p:attrName>style.visibility</p:attrName>
                                        </p:attrNameLst>
                                      </p:cBhvr>
                                      <p:to>
                                        <p:strVal val="visible"/>
                                      </p:to>
                                    </p:set>
                                    <p:animEffect filter="fade" transition="in">
                                      <p:cBhvr>
                                        <p:cTn dur="1"/>
                                        <p:tgtEl>
                                          <p:spTgt spid="183"/>
                                        </p:tgtEl>
                                      </p:cBhvr>
                                    </p:animEffect>
                                  </p:childTnLst>
                                </p:cTn>
                              </p:par>
                              <p:par>
                                <p:cTn fill="hold" nodeType="withEffect" presetClass="entr" presetID="10" presetSubtype="0">
                                  <p:stCondLst>
                                    <p:cond delay="0"/>
                                  </p:stCondLst>
                                  <p:childTnLst>
                                    <p:set>
                                      <p:cBhvr>
                                        <p:cTn dur="1" fill="hold">
                                          <p:stCondLst>
                                            <p:cond delay="0"/>
                                          </p:stCondLst>
                                        </p:cTn>
                                        <p:tgtEl>
                                          <p:spTgt spid="187"/>
                                        </p:tgtEl>
                                        <p:attrNameLst>
                                          <p:attrName>style.visibility</p:attrName>
                                        </p:attrNameLst>
                                      </p:cBhvr>
                                      <p:to>
                                        <p:strVal val="visible"/>
                                      </p:to>
                                    </p:set>
                                    <p:animEffect filter="fade" transition="in">
                                      <p:cBhvr>
                                        <p:cTn dur="1"/>
                                        <p:tgtEl>
                                          <p:spTgt spid="18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4"/>
                                        </p:tgtEl>
                                        <p:attrNameLst>
                                          <p:attrName>style.visibility</p:attrName>
                                        </p:attrNameLst>
                                      </p:cBhvr>
                                      <p:to>
                                        <p:strVal val="visible"/>
                                      </p:to>
                                    </p:set>
                                    <p:animEffect filter="fade" transition="in">
                                      <p:cBhvr>
                                        <p:cTn dur="1"/>
                                        <p:tgtEl>
                                          <p:spTgt spid="184"/>
                                        </p:tgtEl>
                                      </p:cBhvr>
                                    </p:animEffect>
                                  </p:childTnLst>
                                </p:cTn>
                              </p:par>
                              <p:par>
                                <p:cTn fill="hold" nodeType="withEffect" presetClass="entr" presetID="10" presetSubtype="0">
                                  <p:stCondLst>
                                    <p:cond delay="0"/>
                                  </p:stCondLst>
                                  <p:childTnLst>
                                    <p:set>
                                      <p:cBhvr>
                                        <p:cTn dur="1" fill="hold">
                                          <p:stCondLst>
                                            <p:cond delay="0"/>
                                          </p:stCondLst>
                                        </p:cTn>
                                        <p:tgtEl>
                                          <p:spTgt spid="186"/>
                                        </p:tgtEl>
                                        <p:attrNameLst>
                                          <p:attrName>style.visibility</p:attrName>
                                        </p:attrNameLst>
                                      </p:cBhvr>
                                      <p:to>
                                        <p:strVal val="visible"/>
                                      </p:to>
                                    </p:set>
                                    <p:animEffect filter="fade" transition="in">
                                      <p:cBhvr>
                                        <p:cTn dur="1"/>
                                        <p:tgtEl>
                                          <p:spTgt spid="18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6" name="Shape 196"/>
        <p:cNvGrpSpPr/>
        <p:nvPr/>
      </p:nvGrpSpPr>
      <p:grpSpPr>
        <a:xfrm>
          <a:off x="0" y="0"/>
          <a:ext cx="0" cy="0"/>
          <a:chOff x="0" y="0"/>
          <a:chExt cx="0" cy="0"/>
        </a:xfrm>
      </p:grpSpPr>
      <p:grpSp>
        <p:nvGrpSpPr>
          <p:cNvPr id="197" name="Google Shape;197;p29"/>
          <p:cNvGrpSpPr/>
          <p:nvPr/>
        </p:nvGrpSpPr>
        <p:grpSpPr>
          <a:xfrm>
            <a:off x="9937859" y="4100679"/>
            <a:ext cx="5833157" cy="3109759"/>
            <a:chOff x="5784675" y="818500"/>
            <a:chExt cx="2737800" cy="1941900"/>
          </a:xfrm>
        </p:grpSpPr>
        <p:sp>
          <p:nvSpPr>
            <p:cNvPr id="198" name="Google Shape;198;p29"/>
            <p:cNvSpPr/>
            <p:nvPr/>
          </p:nvSpPr>
          <p:spPr>
            <a:xfrm>
              <a:off x="5784675" y="818500"/>
              <a:ext cx="2737800" cy="1941900"/>
            </a:xfrm>
            <a:prstGeom prst="rect">
              <a:avLst/>
            </a:prstGeom>
            <a:solidFill>
              <a:schemeClr val="accent2"/>
            </a:solidFill>
            <a:ln cap="flat" cmpd="sng" w="9525">
              <a:solidFill>
                <a:schemeClr val="accent2"/>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199" name="Google Shape;199;p29"/>
            <p:cNvSpPr/>
            <p:nvPr/>
          </p:nvSpPr>
          <p:spPr>
            <a:xfrm>
              <a:off x="5992352" y="1000900"/>
              <a:ext cx="23541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ctr">
                <a:lnSpc>
                  <a:spcPct val="100000"/>
                </a:lnSpc>
                <a:spcBef>
                  <a:spcPts val="0"/>
                </a:spcBef>
                <a:spcAft>
                  <a:spcPts val="0"/>
                </a:spcAft>
                <a:buClr>
                  <a:srgbClr val="000000"/>
                </a:buClr>
                <a:buSzPts val="11000"/>
                <a:buFont typeface="Arial"/>
                <a:buNone/>
              </a:pPr>
              <a:r>
                <a:rPr b="1" i="0" lang="en" sz="9000" u="none" cap="none" strike="noStrike">
                  <a:solidFill>
                    <a:schemeClr val="accent2"/>
                  </a:solidFill>
                  <a:latin typeface="Poppins"/>
                  <a:ea typeface="Poppins"/>
                  <a:cs typeface="Poppins"/>
                  <a:sym typeface="Poppins"/>
                </a:rPr>
                <a:t>for</a:t>
              </a:r>
              <a:endParaRPr b="1" i="0" sz="9000" u="none" cap="none" strike="noStrike">
                <a:solidFill>
                  <a:schemeClr val="accent2"/>
                </a:solidFill>
                <a:latin typeface="Poppins"/>
                <a:ea typeface="Poppins"/>
                <a:cs typeface="Poppins"/>
                <a:sym typeface="Poppins"/>
              </a:endParaRPr>
            </a:p>
          </p:txBody>
        </p:sp>
      </p:grpSp>
      <p:grpSp>
        <p:nvGrpSpPr>
          <p:cNvPr id="200" name="Google Shape;200;p29"/>
          <p:cNvGrpSpPr/>
          <p:nvPr/>
        </p:nvGrpSpPr>
        <p:grpSpPr>
          <a:xfrm>
            <a:off x="9937859" y="462140"/>
            <a:ext cx="5833157" cy="3109759"/>
            <a:chOff x="5784675" y="818500"/>
            <a:chExt cx="2737800" cy="1941900"/>
          </a:xfrm>
        </p:grpSpPr>
        <p:sp>
          <p:nvSpPr>
            <p:cNvPr id="201" name="Google Shape;201;p29"/>
            <p:cNvSpPr/>
            <p:nvPr/>
          </p:nvSpPr>
          <p:spPr>
            <a:xfrm>
              <a:off x="5784675" y="818500"/>
              <a:ext cx="2737800" cy="1941900"/>
            </a:xfrm>
            <a:prstGeom prst="rect">
              <a:avLst/>
            </a:prstGeom>
            <a:solidFill>
              <a:schemeClr val="accent2"/>
            </a:solidFill>
            <a:ln cap="flat" cmpd="sng" w="9525">
              <a:solidFill>
                <a:schemeClr val="accent2"/>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202" name="Google Shape;202;p29"/>
            <p:cNvSpPr/>
            <p:nvPr/>
          </p:nvSpPr>
          <p:spPr>
            <a:xfrm>
              <a:off x="5992352" y="1000900"/>
              <a:ext cx="23541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ctr">
                <a:lnSpc>
                  <a:spcPct val="100000"/>
                </a:lnSpc>
                <a:spcBef>
                  <a:spcPts val="0"/>
                </a:spcBef>
                <a:spcAft>
                  <a:spcPts val="0"/>
                </a:spcAft>
                <a:buClr>
                  <a:srgbClr val="000000"/>
                </a:buClr>
                <a:buSzPts val="11000"/>
                <a:buFont typeface="Arial"/>
                <a:buNone/>
              </a:pPr>
              <a:r>
                <a:rPr b="1" i="0" lang="en" sz="9000" u="none" cap="none" strike="noStrike">
                  <a:solidFill>
                    <a:schemeClr val="accent2"/>
                  </a:solidFill>
                  <a:latin typeface="Poppins"/>
                  <a:ea typeface="Poppins"/>
                  <a:cs typeface="Poppins"/>
                  <a:sym typeface="Poppins"/>
                </a:rPr>
                <a:t>or</a:t>
              </a:r>
              <a:endParaRPr b="1" i="0" sz="9000" u="none" cap="none" strike="noStrike">
                <a:solidFill>
                  <a:schemeClr val="accent2"/>
                </a:solidFill>
                <a:latin typeface="Poppins"/>
                <a:ea typeface="Poppins"/>
                <a:cs typeface="Poppins"/>
                <a:sym typeface="Poppins"/>
              </a:endParaRPr>
            </a:p>
          </p:txBody>
        </p:sp>
      </p:grpSp>
      <p:grpSp>
        <p:nvGrpSpPr>
          <p:cNvPr id="203" name="Google Shape;203;p29"/>
          <p:cNvGrpSpPr/>
          <p:nvPr/>
        </p:nvGrpSpPr>
        <p:grpSpPr>
          <a:xfrm>
            <a:off x="9937859" y="7739217"/>
            <a:ext cx="5833157" cy="3109759"/>
            <a:chOff x="5784675" y="818500"/>
            <a:chExt cx="2737800" cy="1941900"/>
          </a:xfrm>
        </p:grpSpPr>
        <p:sp>
          <p:nvSpPr>
            <p:cNvPr id="204" name="Google Shape;204;p29"/>
            <p:cNvSpPr/>
            <p:nvPr/>
          </p:nvSpPr>
          <p:spPr>
            <a:xfrm>
              <a:off x="5784675" y="818500"/>
              <a:ext cx="2737800" cy="1941900"/>
            </a:xfrm>
            <a:prstGeom prst="rect">
              <a:avLst/>
            </a:prstGeom>
            <a:solidFill>
              <a:schemeClr val="accent2"/>
            </a:solidFill>
            <a:ln cap="flat" cmpd="sng" w="9525">
              <a:solidFill>
                <a:schemeClr val="accent2"/>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205" name="Google Shape;205;p29"/>
            <p:cNvSpPr/>
            <p:nvPr/>
          </p:nvSpPr>
          <p:spPr>
            <a:xfrm>
              <a:off x="5992352" y="1000900"/>
              <a:ext cx="23541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ctr">
                <a:lnSpc>
                  <a:spcPct val="100000"/>
                </a:lnSpc>
                <a:spcBef>
                  <a:spcPts val="0"/>
                </a:spcBef>
                <a:spcAft>
                  <a:spcPts val="0"/>
                </a:spcAft>
                <a:buClr>
                  <a:srgbClr val="000000"/>
                </a:buClr>
                <a:buSzPts val="11000"/>
                <a:buFont typeface="Arial"/>
                <a:buNone/>
              </a:pPr>
              <a:r>
                <a:rPr b="1" i="0" lang="en" sz="9000" u="none" cap="none" strike="noStrike">
                  <a:solidFill>
                    <a:schemeClr val="accent2"/>
                  </a:solidFill>
                  <a:latin typeface="Poppins"/>
                  <a:ea typeface="Poppins"/>
                  <a:cs typeface="Poppins"/>
                  <a:sym typeface="Poppins"/>
                </a:rPr>
                <a:t>more</a:t>
              </a:r>
              <a:endParaRPr b="1" i="0" sz="9000" u="none" cap="none" strike="noStrike">
                <a:solidFill>
                  <a:schemeClr val="accent2"/>
                </a:solidFill>
                <a:latin typeface="Poppins"/>
                <a:ea typeface="Poppins"/>
                <a:cs typeface="Poppins"/>
                <a:sym typeface="Poppins"/>
              </a:endParaRPr>
            </a:p>
          </p:txBody>
        </p:sp>
      </p:grpSp>
      <p:sp>
        <p:nvSpPr>
          <p:cNvPr id="206" name="Google Shape;206;p29"/>
          <p:cNvSpPr/>
          <p:nvPr/>
        </p:nvSpPr>
        <p:spPr>
          <a:xfrm>
            <a:off x="12121159" y="1463508"/>
            <a:ext cx="1659000" cy="1341900"/>
          </a:xfrm>
          <a:prstGeom prst="roundRect">
            <a:avLst>
              <a:gd fmla="val 16667" name="adj"/>
            </a:avLst>
          </a:prstGeom>
          <a:noFill/>
          <a:ln cap="flat" cmpd="sng" w="76200">
            <a:solidFill>
              <a:srgbClr val="96C93E"/>
            </a:solidFill>
            <a:prstDash val="solid"/>
            <a:round/>
            <a:headEnd len="sm" w="sm" type="none"/>
            <a:tailEnd len="sm" w="sm" type="none"/>
          </a:ln>
          <a:effectLst>
            <a:outerShdw blurRad="114300" rotWithShape="0" algn="bl" dir="5400000" dist="19050">
              <a:srgbClr val="000000">
                <a:alpha val="48627"/>
              </a:srgbClr>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207" name="Google Shape;207;p29"/>
          <p:cNvSpPr/>
          <p:nvPr/>
        </p:nvSpPr>
        <p:spPr>
          <a:xfrm>
            <a:off x="12475143" y="5115845"/>
            <a:ext cx="1399200" cy="1341900"/>
          </a:xfrm>
          <a:prstGeom prst="roundRect">
            <a:avLst>
              <a:gd fmla="val 16667" name="adj"/>
            </a:avLst>
          </a:prstGeom>
          <a:noFill/>
          <a:ln cap="flat" cmpd="sng" w="76200">
            <a:solidFill>
              <a:srgbClr val="96C93E"/>
            </a:solidFill>
            <a:prstDash val="solid"/>
            <a:round/>
            <a:headEnd len="sm" w="sm" type="none"/>
            <a:tailEnd len="sm" w="sm" type="none"/>
          </a:ln>
          <a:effectLst>
            <a:outerShdw blurRad="114300" rotWithShape="0" algn="bl" dir="5400000" dist="19050">
              <a:srgbClr val="000000">
                <a:alpha val="48627"/>
              </a:srgbClr>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208" name="Google Shape;208;p29"/>
          <p:cNvSpPr/>
          <p:nvPr/>
        </p:nvSpPr>
        <p:spPr>
          <a:xfrm>
            <a:off x="12551343" y="8807328"/>
            <a:ext cx="1305000" cy="1341900"/>
          </a:xfrm>
          <a:prstGeom prst="roundRect">
            <a:avLst>
              <a:gd fmla="val 16667" name="adj"/>
            </a:avLst>
          </a:prstGeom>
          <a:noFill/>
          <a:ln cap="flat" cmpd="sng" w="76200">
            <a:solidFill>
              <a:srgbClr val="96C93E"/>
            </a:solidFill>
            <a:prstDash val="solid"/>
            <a:round/>
            <a:headEnd len="sm" w="sm" type="none"/>
            <a:tailEnd len="sm" w="sm" type="none"/>
          </a:ln>
          <a:effectLst>
            <a:outerShdw blurRad="114300" rotWithShape="0" algn="bl" dir="5400000" dist="19050">
              <a:srgbClr val="000000">
                <a:alpha val="48627"/>
              </a:srgbClr>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209" name="Google Shape;209;p29"/>
          <p:cNvSpPr txBox="1"/>
          <p:nvPr>
            <p:ph idx="1" type="body"/>
          </p:nvPr>
        </p:nvSpPr>
        <p:spPr>
          <a:xfrm>
            <a:off x="612750" y="6687525"/>
            <a:ext cx="5738700" cy="2639100"/>
          </a:xfrm>
          <a:prstGeom prst="rect">
            <a:avLst/>
          </a:prstGeom>
          <a:noFill/>
          <a:ln>
            <a:noFill/>
          </a:ln>
        </p:spPr>
        <p:txBody>
          <a:bodyPr anchorCtr="0" anchor="t" bIns="45700" lIns="91450" spcFirstLastPara="1" rIns="91450" wrap="square" tIns="45700">
            <a:noAutofit/>
          </a:bodyPr>
          <a:lstStyle/>
          <a:p>
            <a:pPr indent="0" lvl="0" marL="0" rtl="0" algn="l">
              <a:lnSpc>
                <a:spcPct val="100000"/>
              </a:lnSpc>
              <a:spcBef>
                <a:spcPts val="0"/>
              </a:spcBef>
              <a:spcAft>
                <a:spcPts val="0"/>
              </a:spcAft>
              <a:buSzPts val="3450"/>
              <a:buNone/>
            </a:pPr>
            <a:r>
              <a:rPr lang="en"/>
              <a:t>We see high frequency words all the time! </a:t>
            </a:r>
            <a:endParaRPr/>
          </a:p>
          <a:p>
            <a:pPr indent="0" lvl="0" marL="0" rtl="0" algn="l">
              <a:lnSpc>
                <a:spcPct val="100000"/>
              </a:lnSpc>
              <a:spcBef>
                <a:spcPts val="0"/>
              </a:spcBef>
              <a:spcAft>
                <a:spcPts val="0"/>
              </a:spcAft>
              <a:buSzPts val="3450"/>
              <a:buNone/>
            </a:pPr>
            <a:r>
              <a:t/>
            </a:r>
            <a:endParaRPr/>
          </a:p>
          <a:p>
            <a:pPr indent="0" lvl="0" marL="0" rtl="0" algn="l">
              <a:lnSpc>
                <a:spcPct val="100000"/>
              </a:lnSpc>
              <a:spcBef>
                <a:spcPts val="0"/>
              </a:spcBef>
              <a:spcAft>
                <a:spcPts val="0"/>
              </a:spcAft>
              <a:buSzPts val="3450"/>
              <a:buNone/>
            </a:pPr>
            <a:r>
              <a:rPr lang="en"/>
              <a:t>Let’s figure out how to read them!</a:t>
            </a:r>
            <a:endParaRPr/>
          </a:p>
          <a:p>
            <a:pPr indent="0" lvl="0" marL="0" rtl="0" algn="l">
              <a:lnSpc>
                <a:spcPct val="100000"/>
              </a:lnSpc>
              <a:spcBef>
                <a:spcPts val="0"/>
              </a:spcBef>
              <a:spcAft>
                <a:spcPts val="0"/>
              </a:spcAft>
              <a:buSzPts val="3450"/>
              <a:buNone/>
            </a:pPr>
            <a:r>
              <a:t/>
            </a:r>
            <a:endParaRPr/>
          </a:p>
          <a:p>
            <a:pPr indent="0" lvl="0" marL="0" rtl="0" algn="l">
              <a:lnSpc>
                <a:spcPct val="100000"/>
              </a:lnSpc>
              <a:spcBef>
                <a:spcPts val="0"/>
              </a:spcBef>
              <a:spcAft>
                <a:spcPts val="0"/>
              </a:spcAft>
              <a:buSzPts val="3450"/>
              <a:buNone/>
            </a:pPr>
            <a:r>
              <a:t/>
            </a:r>
            <a:endParaRPr/>
          </a:p>
        </p:txBody>
      </p:sp>
      <p:sp>
        <p:nvSpPr>
          <p:cNvPr id="210" name="Google Shape;210;p29"/>
          <p:cNvSpPr txBox="1"/>
          <p:nvPr>
            <p:ph idx="2" type="body"/>
          </p:nvPr>
        </p:nvSpPr>
        <p:spPr>
          <a:xfrm>
            <a:off x="612750" y="631025"/>
            <a:ext cx="5742300" cy="3014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7600"/>
              <a:buNone/>
            </a:pPr>
            <a:r>
              <a:rPr lang="en"/>
              <a:t>High </a:t>
            </a:r>
            <a:endParaRPr/>
          </a:p>
          <a:p>
            <a:pPr indent="0" lvl="0" marL="0" rtl="0" algn="l">
              <a:lnSpc>
                <a:spcPct val="100000"/>
              </a:lnSpc>
              <a:spcBef>
                <a:spcPts val="0"/>
              </a:spcBef>
              <a:spcAft>
                <a:spcPts val="0"/>
              </a:spcAft>
              <a:buSzPts val="7600"/>
              <a:buNone/>
            </a:pPr>
            <a:r>
              <a:rPr lang="en"/>
              <a:t>Frequency </a:t>
            </a:r>
            <a:endParaRPr/>
          </a:p>
          <a:p>
            <a:pPr indent="0" lvl="0" marL="0" rtl="0" algn="l">
              <a:lnSpc>
                <a:spcPct val="100000"/>
              </a:lnSpc>
              <a:spcBef>
                <a:spcPts val="0"/>
              </a:spcBef>
              <a:spcAft>
                <a:spcPts val="0"/>
              </a:spcAft>
              <a:buSzPts val="7600"/>
              <a:buNone/>
            </a:pPr>
            <a:r>
              <a:rPr lang="en"/>
              <a:t>Words</a:t>
            </a:r>
            <a:endParaRPr/>
          </a:p>
          <a:p>
            <a:pPr indent="0" lvl="0" marL="0" rtl="0" algn="l">
              <a:lnSpc>
                <a:spcPct val="100000"/>
              </a:lnSpc>
              <a:spcBef>
                <a:spcPts val="0"/>
              </a:spcBef>
              <a:spcAft>
                <a:spcPts val="0"/>
              </a:spcAft>
              <a:buSzPts val="7600"/>
              <a:buNone/>
            </a:pPr>
            <a:r>
              <a:t/>
            </a:r>
            <a:endParaRPr/>
          </a:p>
          <a:p>
            <a:pPr indent="0" lvl="0" marL="0" rtl="0" algn="l">
              <a:lnSpc>
                <a:spcPct val="100000"/>
              </a:lnSpc>
              <a:spcBef>
                <a:spcPts val="0"/>
              </a:spcBef>
              <a:spcAft>
                <a:spcPts val="0"/>
              </a:spcAft>
              <a:buSzPts val="7600"/>
              <a:buNone/>
            </a:pPr>
            <a:r>
              <a:t/>
            </a:r>
            <a:endParaRPr/>
          </a:p>
        </p:txBody>
      </p:sp>
      <p:sp>
        <p:nvSpPr>
          <p:cNvPr id="211" name="Google Shape;211;p29"/>
          <p:cNvSpPr txBox="1"/>
          <p:nvPr/>
        </p:nvSpPr>
        <p:spPr>
          <a:xfrm>
            <a:off x="17538445" y="1968387"/>
            <a:ext cx="2052900" cy="316200"/>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950"/>
              <a:buFont typeface="Arial"/>
              <a:buNone/>
            </a:pPr>
            <a:r>
              <a:rPr b="1" i="0" lang="en" sz="1950" u="none" cap="none" strike="noStrike">
                <a:solidFill>
                  <a:srgbClr val="0071B5"/>
                </a:solidFill>
                <a:latin typeface="Poppins Black"/>
                <a:ea typeface="Poppins Black"/>
                <a:cs typeface="Poppins Black"/>
                <a:sym typeface="Poppins Black"/>
              </a:rPr>
              <a:t>Family Activity</a:t>
            </a:r>
            <a:endParaRPr b="0" i="0" sz="1950" u="none" cap="none" strike="noStrike">
              <a:solidFill>
                <a:srgbClr val="000000"/>
              </a:solidFill>
              <a:latin typeface="Poppins Black"/>
              <a:ea typeface="Poppins Black"/>
              <a:cs typeface="Poppins Black"/>
              <a:sym typeface="Poppins Black"/>
            </a:endParaRPr>
          </a:p>
        </p:txBody>
      </p:sp>
      <p:pic>
        <p:nvPicPr>
          <p:cNvPr id="212" name="Google Shape;212;p29"/>
          <p:cNvPicPr preferRelativeResize="0"/>
          <p:nvPr/>
        </p:nvPicPr>
        <p:blipFill rotWithShape="1">
          <a:blip r:embed="rId3">
            <a:alphaModFix/>
          </a:blip>
          <a:srcRect b="0" l="0" r="0" t="0"/>
          <a:stretch/>
        </p:blipFill>
        <p:spPr>
          <a:xfrm>
            <a:off x="17653913" y="312775"/>
            <a:ext cx="1821935" cy="1567072"/>
          </a:xfrm>
          <a:prstGeom prst="rect">
            <a:avLst/>
          </a:prstGeom>
          <a:noFill/>
          <a:ln>
            <a:noFill/>
          </a:ln>
        </p:spPr>
      </p:pic>
      <p:pic>
        <p:nvPicPr>
          <p:cNvPr id="213" name="Google Shape;213;p29"/>
          <p:cNvPicPr preferRelativeResize="0"/>
          <p:nvPr/>
        </p:nvPicPr>
        <p:blipFill rotWithShape="1">
          <a:blip r:embed="rId4">
            <a:alphaModFix/>
          </a:blip>
          <a:srcRect b="0" l="0" r="0" t="0"/>
          <a:stretch/>
        </p:blipFill>
        <p:spPr>
          <a:xfrm>
            <a:off x="690325" y="4334725"/>
            <a:ext cx="2263725" cy="213027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00"/>
                                        </p:tgtEl>
                                        <p:attrNameLst>
                                          <p:attrName>style.visibility</p:attrName>
                                        </p:attrNameLst>
                                      </p:cBhvr>
                                      <p:to>
                                        <p:strVal val="visible"/>
                                      </p:to>
                                    </p:set>
                                    <p:anim calcmode="lin" valueType="num">
                                      <p:cBhvr additive="base">
                                        <p:cTn dur="1000"/>
                                        <p:tgtEl>
                                          <p:spTgt spid="200"/>
                                        </p:tgtEl>
                                        <p:attrNameLst>
                                          <p:attrName>ppt_w</p:attrName>
                                        </p:attrNameLst>
                                      </p:cBhvr>
                                      <p:tavLst>
                                        <p:tav fmla="" tm="0">
                                          <p:val>
                                            <p:strVal val="0"/>
                                          </p:val>
                                        </p:tav>
                                        <p:tav fmla="" tm="100000">
                                          <p:val>
                                            <p:strVal val="#ppt_w"/>
                                          </p:val>
                                        </p:tav>
                                      </p:tavLst>
                                    </p:anim>
                                    <p:anim calcmode="lin" valueType="num">
                                      <p:cBhvr additive="base">
                                        <p:cTn dur="1000"/>
                                        <p:tgtEl>
                                          <p:spTgt spid="200"/>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97"/>
                                        </p:tgtEl>
                                        <p:attrNameLst>
                                          <p:attrName>style.visibility</p:attrName>
                                        </p:attrNameLst>
                                      </p:cBhvr>
                                      <p:to>
                                        <p:strVal val="visible"/>
                                      </p:to>
                                    </p:set>
                                    <p:anim calcmode="lin" valueType="num">
                                      <p:cBhvr additive="base">
                                        <p:cTn dur="1000"/>
                                        <p:tgtEl>
                                          <p:spTgt spid="197"/>
                                        </p:tgtEl>
                                        <p:attrNameLst>
                                          <p:attrName>ppt_w</p:attrName>
                                        </p:attrNameLst>
                                      </p:cBhvr>
                                      <p:tavLst>
                                        <p:tav fmla="" tm="0">
                                          <p:val>
                                            <p:strVal val="0"/>
                                          </p:val>
                                        </p:tav>
                                        <p:tav fmla="" tm="100000">
                                          <p:val>
                                            <p:strVal val="#ppt_w"/>
                                          </p:val>
                                        </p:tav>
                                      </p:tavLst>
                                    </p:anim>
                                    <p:anim calcmode="lin" valueType="num">
                                      <p:cBhvr additive="base">
                                        <p:cTn dur="1000"/>
                                        <p:tgtEl>
                                          <p:spTgt spid="197"/>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03"/>
                                        </p:tgtEl>
                                        <p:attrNameLst>
                                          <p:attrName>style.visibility</p:attrName>
                                        </p:attrNameLst>
                                      </p:cBhvr>
                                      <p:to>
                                        <p:strVal val="visible"/>
                                      </p:to>
                                    </p:set>
                                    <p:anim calcmode="lin" valueType="num">
                                      <p:cBhvr additive="base">
                                        <p:cTn dur="1000"/>
                                        <p:tgtEl>
                                          <p:spTgt spid="203"/>
                                        </p:tgtEl>
                                        <p:attrNameLst>
                                          <p:attrName>ppt_w</p:attrName>
                                        </p:attrNameLst>
                                      </p:cBhvr>
                                      <p:tavLst>
                                        <p:tav fmla="" tm="0">
                                          <p:val>
                                            <p:strVal val="0"/>
                                          </p:val>
                                        </p:tav>
                                        <p:tav fmla="" tm="100000">
                                          <p:val>
                                            <p:strVal val="#ppt_w"/>
                                          </p:val>
                                        </p:tav>
                                      </p:tavLst>
                                    </p:anim>
                                    <p:anim calcmode="lin" valueType="num">
                                      <p:cBhvr additive="base">
                                        <p:cTn dur="1000"/>
                                        <p:tgtEl>
                                          <p:spTgt spid="203"/>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6"/>
                                        </p:tgtEl>
                                        <p:attrNameLst>
                                          <p:attrName>style.visibility</p:attrName>
                                        </p:attrNameLst>
                                      </p:cBhvr>
                                      <p:to>
                                        <p:strVal val="visible"/>
                                      </p:to>
                                    </p:set>
                                    <p:animEffect filter="fade" transition="in">
                                      <p:cBhvr>
                                        <p:cTn dur="1000"/>
                                        <p:tgtEl>
                                          <p:spTgt spid="20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7"/>
                                        </p:tgtEl>
                                        <p:attrNameLst>
                                          <p:attrName>style.visibility</p:attrName>
                                        </p:attrNameLst>
                                      </p:cBhvr>
                                      <p:to>
                                        <p:strVal val="visible"/>
                                      </p:to>
                                    </p:set>
                                    <p:animEffect filter="fade" transition="in">
                                      <p:cBhvr>
                                        <p:cTn dur="1000"/>
                                        <p:tgtEl>
                                          <p:spTgt spid="20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8"/>
                                        </p:tgtEl>
                                        <p:attrNameLst>
                                          <p:attrName>style.visibility</p:attrName>
                                        </p:attrNameLst>
                                      </p:cBhvr>
                                      <p:to>
                                        <p:strVal val="visible"/>
                                      </p:to>
                                    </p:set>
                                    <p:animEffect filter="fade" transition="in">
                                      <p:cBhvr>
                                        <p:cTn dur="1000"/>
                                        <p:tgtEl>
                                          <p:spTgt spid="20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206"/>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207"/>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208"/>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Left Sidebar Slides">
  <a:themeElements>
    <a:clrScheme name="Springboard">
      <a:dk1>
        <a:srgbClr val="242424"/>
      </a:dk1>
      <a:lt1>
        <a:srgbClr val="FFFFFF"/>
      </a:lt1>
      <a:dk2>
        <a:srgbClr val="666666"/>
      </a:dk2>
      <a:lt2>
        <a:srgbClr val="E7E6E6"/>
      </a:lt2>
      <a:accent1>
        <a:srgbClr val="006FB6"/>
      </a:accent1>
      <a:accent2>
        <a:srgbClr val="EB692E"/>
      </a:accent2>
      <a:accent3>
        <a:srgbClr val="96C93E"/>
      </a:accent3>
      <a:accent4>
        <a:srgbClr val="EDC31B"/>
      </a:accent4>
      <a:accent5>
        <a:srgbClr val="A2DEF9"/>
      </a:accent5>
      <a:accent6>
        <a:srgbClr val="D7E8AF"/>
      </a:accent6>
      <a:hlink>
        <a:srgbClr val="006FB6"/>
      </a:hlink>
      <a:folHlink>
        <a:srgbClr val="6666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Left Sidebar Slides">
  <a:themeElements>
    <a:clrScheme name="Springboard">
      <a:dk1>
        <a:srgbClr val="242424"/>
      </a:dk1>
      <a:lt1>
        <a:srgbClr val="FFFFFF"/>
      </a:lt1>
      <a:dk2>
        <a:srgbClr val="666666"/>
      </a:dk2>
      <a:lt2>
        <a:srgbClr val="E7E6E6"/>
      </a:lt2>
      <a:accent1>
        <a:srgbClr val="006FB6"/>
      </a:accent1>
      <a:accent2>
        <a:srgbClr val="EB692E"/>
      </a:accent2>
      <a:accent3>
        <a:srgbClr val="96C93E"/>
      </a:accent3>
      <a:accent4>
        <a:srgbClr val="EDC31B"/>
      </a:accent4>
      <a:accent5>
        <a:srgbClr val="A2DEF9"/>
      </a:accent5>
      <a:accent6>
        <a:srgbClr val="D7E8AF"/>
      </a:accent6>
      <a:hlink>
        <a:srgbClr val="006FB6"/>
      </a:hlink>
      <a:folHlink>
        <a:srgbClr val="6666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Left Sidebar Slides">
  <a:themeElements>
    <a:clrScheme name="Springboard">
      <a:dk1>
        <a:srgbClr val="242424"/>
      </a:dk1>
      <a:lt1>
        <a:srgbClr val="FFFFFF"/>
      </a:lt1>
      <a:dk2>
        <a:srgbClr val="666666"/>
      </a:dk2>
      <a:lt2>
        <a:srgbClr val="E7E6E6"/>
      </a:lt2>
      <a:accent1>
        <a:srgbClr val="006FB6"/>
      </a:accent1>
      <a:accent2>
        <a:srgbClr val="EB692E"/>
      </a:accent2>
      <a:accent3>
        <a:srgbClr val="96C93E"/>
      </a:accent3>
      <a:accent4>
        <a:srgbClr val="EDC31B"/>
      </a:accent4>
      <a:accent5>
        <a:srgbClr val="A2DEF9"/>
      </a:accent5>
      <a:accent6>
        <a:srgbClr val="D7E8AF"/>
      </a:accent6>
      <a:hlink>
        <a:srgbClr val="006FB6"/>
      </a:hlink>
      <a:folHlink>
        <a:srgbClr val="6666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