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Lst>
  <p:sldSz cy="11311125" cx="20107650"/>
  <p:notesSz cx="6858000" cy="9144000"/>
  <p:embeddedFontLst>
    <p:embeddedFont>
      <p:font typeface="Poppins"/>
      <p:regular r:id="rId13"/>
      <p:bold r:id="rId14"/>
      <p:italic r:id="rId15"/>
      <p:boldItalic r:id="rId16"/>
    </p:embeddedFont>
    <p:embeddedFont>
      <p:font typeface="Short Stack"/>
      <p:regular r:id="rId17"/>
    </p:embeddedFont>
    <p:embeddedFont>
      <p:font typeface="Poppins Black"/>
      <p:bold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4689">
          <p15:clr>
            <a:srgbClr val="A4A3A4"/>
          </p15:clr>
        </p15:guide>
        <p15:guide id="2" pos="317">
          <p15:clr>
            <a:srgbClr val="A4A3A4"/>
          </p15:clr>
        </p15:guide>
        <p15:guide id="3" orient="horz" pos="158">
          <p15:clr>
            <a:srgbClr val="9AA0A6"/>
          </p15:clr>
        </p15:guide>
        <p15:guide id="4" orient="horz" pos="2454">
          <p15:clr>
            <a:srgbClr val="9AA0A6"/>
          </p15:clr>
        </p15:guide>
        <p15:guide id="5" pos="6393">
          <p15:clr>
            <a:srgbClr val="9AA0A6"/>
          </p15:clr>
        </p15:guide>
        <p15:guide id="6" pos="4689">
          <p15:clr>
            <a:srgbClr val="747775"/>
          </p15:clr>
        </p15:guide>
        <p15:guide id="7" pos="9791">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689" orient="horz"/>
        <p:guide pos="317"/>
        <p:guide pos="158" orient="horz"/>
        <p:guide pos="2454" orient="horz"/>
        <p:guide pos="6393"/>
        <p:guide pos="4689"/>
        <p:guide pos="9791"/>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Poppins-regular.fntdata"/><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oppins-italic.fntdata"/><Relationship Id="rId14" Type="http://schemas.openxmlformats.org/officeDocument/2006/relationships/font" Target="fonts/Poppins-bold.fntdata"/><Relationship Id="rId17" Type="http://schemas.openxmlformats.org/officeDocument/2006/relationships/font" Target="fonts/ShortStack-regular.fntdata"/><Relationship Id="rId16" Type="http://schemas.openxmlformats.org/officeDocument/2006/relationships/font" Target="fonts/Poppins-boldItalic.fntdata"/><Relationship Id="rId5" Type="http://schemas.openxmlformats.org/officeDocument/2006/relationships/notesMaster" Target="notesMasters/notesMaster1.xml"/><Relationship Id="rId19" Type="http://schemas.openxmlformats.org/officeDocument/2006/relationships/font" Target="fonts/PoppinsBlack-boldItalic.fntdata"/><Relationship Id="rId6" Type="http://schemas.openxmlformats.org/officeDocument/2006/relationships/slide" Target="slides/slide1.xml"/><Relationship Id="rId18" Type="http://schemas.openxmlformats.org/officeDocument/2006/relationships/font" Target="fonts/PoppinsBlack-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454" y="685800"/>
            <a:ext cx="6095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 name="Shape 33"/>
        <p:cNvGrpSpPr/>
        <p:nvPr/>
      </p:nvGrpSpPr>
      <p:grpSpPr>
        <a:xfrm>
          <a:off x="0" y="0"/>
          <a:ext cx="0" cy="0"/>
          <a:chOff x="0" y="0"/>
          <a:chExt cx="0" cy="0"/>
        </a:xfrm>
      </p:grpSpPr>
      <p:sp>
        <p:nvSpPr>
          <p:cNvPr id="34" name="Google Shape;34;p5:notes"/>
          <p:cNvSpPr/>
          <p:nvPr>
            <p:ph idx="2" type="sldImg"/>
          </p:nvPr>
        </p:nvSpPr>
        <p:spPr>
          <a:xfrm>
            <a:off x="381454" y="685800"/>
            <a:ext cx="6095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 name="Google Shape;35;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Introduce the Sound!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Learning new sounds is so cool!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learn new sounds!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use the sound rule to help us read!"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Introduce the Sound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learn a super cool new rule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Today we're starting Unit 3. In this unit, we're going to learn how to read another kind of word. In Unit 1 you became proficient in reading vowel consonant words. In Unit 2, you became proficient in reading consonant vowel consonant words. In Unit 3 we are going to explore the double consonant rule or consonant vowel consonant consonant. What's different about our new pattern?</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respond and make sure that all students identify that our new pattern end with two consonants and not just one.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that letters are either a vowel (a, e, i, o, u) or a consonant (other letters). Words in this unit will begin with a consonant, then have a vowel, and finish with two consonants. When we read CVCC words, most words use the short vowel sound. For example, mass is a CVCC word, so we read the word /m/ /a/ /s/ = mass.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review the short sounds of the vowels.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Show the </a:t>
            </a:r>
            <a:r>
              <a:rPr b="1" lang="en" sz="1200">
                <a:solidFill>
                  <a:schemeClr val="dk1"/>
                </a:solidFill>
                <a:latin typeface="Poppins"/>
                <a:ea typeface="Poppins"/>
                <a:cs typeface="Poppins"/>
                <a:sym typeface="Poppins"/>
              </a:rPr>
              <a:t>a, e, i, o, u sound letter cards</a:t>
            </a:r>
            <a:r>
              <a:rPr lang="en" sz="1200">
                <a:solidFill>
                  <a:schemeClr val="dk1"/>
                </a:solidFill>
                <a:latin typeface="Poppins"/>
                <a:ea typeface="Poppins"/>
                <a:cs typeface="Poppins"/>
                <a:sym typeface="Poppins"/>
              </a:rPr>
              <a:t> and review the sounds.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use the short vowel sound and sometimes a special sound called a schwa sound when we read CVCC words. We will explore CVCC words during this lesson that use the short vowel sound.</a:t>
            </a:r>
            <a:endParaRPr b="1" sz="1200">
              <a:solidFill>
                <a:schemeClr val="dk1"/>
              </a:solidFill>
              <a:latin typeface="Poppins"/>
              <a:ea typeface="Poppins"/>
              <a:cs typeface="Poppins"/>
              <a:sym typeface="Poppi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6: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Blend the Sounds!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Blending sounds helps us read the words smoothly!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to help us read the words smoothly!"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Blend the Sounds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blending the sounds in some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blend the sounds in words, it helps us read the words smoothly. Let's try it. Let's look at this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bass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word begins with a consonant, b. Next comes a vowel, a. It ends with two consonants, ss. When we put these two consonants together they make the same sound /s/. Bass is a CVCC word. Another name for a CVCC word is a double consonant word, because it ends with two consonants. Because it's a CVCC word it can have a short vowel or the vowel can make a that special sound called a schwa sound. I know that I will use the short vowel sound for a, /a/. Now that I know what kind of word it is, and what vowel sound to use, I can blend the sounds together to read the word. /b/ /a/ /s/ = bass. Let's blend it together now using our </a:t>
            </a:r>
            <a:r>
              <a:rPr b="1" lang="en" sz="1200">
                <a:solidFill>
                  <a:schemeClr val="dk1"/>
                </a:solidFill>
                <a:latin typeface="Poppins"/>
                <a:ea typeface="Poppins"/>
                <a:cs typeface="Poppins"/>
                <a:sym typeface="Poppins"/>
              </a:rPr>
              <a:t>Double Decker Elkonin Boxes.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the students blend the word </a:t>
            </a:r>
            <a:r>
              <a:rPr i="1" lang="en" sz="1200">
                <a:solidFill>
                  <a:schemeClr val="dk1"/>
                </a:solidFill>
                <a:latin typeface="Poppins"/>
                <a:ea typeface="Poppins"/>
                <a:cs typeface="Poppins"/>
                <a:sym typeface="Poppins"/>
              </a:rPr>
              <a:t>bass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look at another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mass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word begins with a consonant, m. Next comes a vowel, a. It ends with two consonants, ss. When we put these two consonants together they make the same sound /s/. Bass is a CVCC word. Another name for a CVCC word is a double consonant word, because it ends with two consonants. Because it's a CVCC word it can have a short vowel or the vowel can make a that special sound called a schwa sound. I know that I will use the short vowel sound for a, /a/. Now that I know what pattern the word is, and what vowel sound to use, I can blend the sounds together to read the word. /m/ /a/ /s/ = mass. Let's blend it together now.</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blend the word. Take notes on the students that can accurately blend the CVCC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Great thinking! Awesome job blending the sounds today!</a:t>
            </a:r>
            <a:endParaRPr b="1" sz="1200">
              <a:solidFill>
                <a:schemeClr val="dk1"/>
              </a:solidFill>
              <a:latin typeface="Poppins"/>
              <a:ea typeface="Poppins"/>
              <a:cs typeface="Poppins"/>
              <a:sym typeface="Poppins"/>
            </a:endParaRPr>
          </a:p>
        </p:txBody>
      </p:sp>
      <p:sp>
        <p:nvSpPr>
          <p:cNvPr id="56" name="Google Shape;56;p6: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57" name="Google Shape;57;p6: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7: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Read the Words!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practice reading the words, it can help us read the words faster and faster. This helps us learn to read smoothly like when we are speaking!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so we can read smoothly, like we are speaking!"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Read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read the words. When we practice reading the words, it helps us read faster and faster. This helps us focus on what we can learn from the words. Look at our words for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cuff</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read this word, we look to see what spelling pattern it uses so we know what vowel sound to make. I see a CVCC double consonant pattern. We'll use the short vowel sound. /c/ /u/ /f/ = cuff. Let's read it together using 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"cuff". Let's look at the next word. How would you read this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jazz. </a:t>
            </a:r>
            <a:r>
              <a:rPr lang="en" sz="1200">
                <a:solidFill>
                  <a:schemeClr val="dk1"/>
                </a:solidFill>
                <a:latin typeface="Poppins"/>
                <a:ea typeface="Poppins"/>
                <a:cs typeface="Poppins"/>
                <a:sym typeface="Poppins"/>
              </a:rPr>
              <a:t>Listen as students read the word. Take notes on the students that can accurately articulate the sound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a:t>
            </a:r>
            <a:r>
              <a:rPr i="1" lang="en" sz="1200">
                <a:solidFill>
                  <a:schemeClr val="dk1"/>
                </a:solidFill>
                <a:latin typeface="Poppins"/>
                <a:ea typeface="Poppins"/>
                <a:cs typeface="Poppins"/>
                <a:sym typeface="Poppins"/>
              </a:rPr>
              <a:t>jazz.</a:t>
            </a:r>
            <a:r>
              <a:rPr lang="en" sz="1200">
                <a:solidFill>
                  <a:schemeClr val="dk1"/>
                </a:solidFill>
                <a:latin typeface="Poppins"/>
                <a:ea typeface="Poppins"/>
                <a:cs typeface="Poppins"/>
                <a:sym typeface="Poppins"/>
              </a:rPr>
              <a:t> One more.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will</a:t>
            </a:r>
            <a:r>
              <a:rPr lang="en" sz="1200">
                <a:solidFill>
                  <a:schemeClr val="dk1"/>
                </a:solidFill>
                <a:latin typeface="Poppins"/>
                <a:ea typeface="Poppins"/>
                <a:cs typeface="Poppins"/>
                <a:sym typeface="Poppins"/>
              </a:rPr>
              <a:t>. Listen as students read the word. Take notes on the students that can accurately articulate the sound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Great thinking! Awesome job reading the words today!</a:t>
            </a:r>
            <a:endParaRPr b="1" sz="1200">
              <a:solidFill>
                <a:schemeClr val="dk1"/>
              </a:solidFill>
              <a:latin typeface="Poppins"/>
              <a:ea typeface="Poppins"/>
              <a:cs typeface="Poppins"/>
              <a:sym typeface="Poppins"/>
            </a:endParaRPr>
          </a:p>
        </p:txBody>
      </p:sp>
      <p:sp>
        <p:nvSpPr>
          <p:cNvPr id="77" name="Google Shape;77;p7: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78" name="Google Shape;78;p7: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8: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Decode the Words!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Decoding is when you break up the sounds in a word and read each sound one at a time. Then you blend the sounds together to read the word!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so we can read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Decode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decoding the sounds in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decode the words. Remember, decoding is when you break up the sounds in a word and read each sound one at a time. Then you blend the sounds together to read the word! When we decode the sounds in words, it helps us read the words correctly. First, look at the spelling pattern to decide what vowel sound to use. Next, say each sound. Finally, blend the sounds together to read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Partner students.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You and your partner work together to decode these words (</a:t>
            </a:r>
            <a:r>
              <a:rPr b="1" i="1" lang="en" sz="1200">
                <a:solidFill>
                  <a:schemeClr val="dk1"/>
                </a:solidFill>
                <a:latin typeface="Poppins"/>
                <a:ea typeface="Poppins"/>
                <a:cs typeface="Poppins"/>
                <a:sym typeface="Poppins"/>
              </a:rPr>
              <a:t>bass, mass, cuff, jazz, will</a:t>
            </a:r>
            <a:r>
              <a:rPr lang="en" sz="1200">
                <a:solidFill>
                  <a:schemeClr val="dk1"/>
                </a:solidFill>
                <a:latin typeface="Poppins"/>
                <a:ea typeface="Poppins"/>
                <a:cs typeface="Poppins"/>
                <a:sym typeface="Poppins"/>
              </a:rPr>
              <a:t>). I'll be by to listen. Use your </a:t>
            </a:r>
            <a:r>
              <a:rPr b="1" lang="en" sz="1200">
                <a:solidFill>
                  <a:schemeClr val="dk1"/>
                </a:solidFill>
                <a:latin typeface="Poppins"/>
                <a:ea typeface="Poppins"/>
                <a:cs typeface="Poppins"/>
                <a:sym typeface="Poppins"/>
              </a:rPr>
              <a:t>Double Decker Elkonin Boxes.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decode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Great thinking! Awesome job decoding words today!</a:t>
            </a:r>
            <a:endParaRPr b="1" sz="1200">
              <a:solidFill>
                <a:schemeClr val="dk1"/>
              </a:solidFill>
              <a:latin typeface="Poppins"/>
              <a:ea typeface="Poppins"/>
              <a:cs typeface="Poppins"/>
              <a:sym typeface="Poppins"/>
            </a:endParaRPr>
          </a:p>
        </p:txBody>
      </p:sp>
      <p:sp>
        <p:nvSpPr>
          <p:cNvPr id="97" name="Google Shape;97;p8: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98" name="Google Shape;98;p8: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9: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Spell the Words!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can spell words, it shows that we met the target. When we hear the sounds, we can match the sounds to the correct letters and spell the word! Repeat our chant after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to show we understand the rule!"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Spell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spelling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spell the words. Remember, when we can spell words with the correct rule, it shows that we met the target. When we hear the sounds, we can match the sounds to the correct letters and spell the word! Listen to our words for today. The word is </a:t>
            </a:r>
            <a:r>
              <a:rPr i="1" lang="en" sz="1200">
                <a:solidFill>
                  <a:schemeClr val="dk1"/>
                </a:solidFill>
                <a:latin typeface="Poppins"/>
                <a:ea typeface="Poppins"/>
                <a:cs typeface="Poppins"/>
                <a:sym typeface="Poppins"/>
              </a:rPr>
              <a:t>mass</a:t>
            </a:r>
            <a:r>
              <a:rPr lang="en" sz="1200">
                <a:solidFill>
                  <a:schemeClr val="dk1"/>
                </a:solidFill>
                <a:latin typeface="Poppins"/>
                <a:ea typeface="Poppins"/>
                <a:cs typeface="Poppins"/>
                <a:sym typeface="Poppins"/>
              </a:rPr>
              <a:t>. How would we spell the word </a:t>
            </a:r>
            <a:r>
              <a:rPr i="1" lang="en" sz="1200">
                <a:solidFill>
                  <a:schemeClr val="dk1"/>
                </a:solidFill>
                <a:latin typeface="Poppins"/>
                <a:ea typeface="Poppins"/>
                <a:cs typeface="Poppins"/>
                <a:sym typeface="Poppins"/>
              </a:rPr>
              <a:t>mass</a:t>
            </a:r>
            <a:r>
              <a:rPr lang="en" sz="1200">
                <a:solidFill>
                  <a:schemeClr val="dk1"/>
                </a:solidFill>
                <a:latin typeface="Poppins"/>
                <a:ea typeface="Poppins"/>
                <a:cs typeface="Poppins"/>
                <a:sym typeface="Poppins"/>
              </a:rPr>
              <a:t>? Let's listen to the sounds and match the sound to the correct letter. Remember, if a short vowel word or syllable ends with the /f/, /l/, /s/, or /z/ sound, it usually gets a double f, l, s, or z at the end. The word is </a:t>
            </a:r>
            <a:r>
              <a:rPr i="1" lang="en" sz="1200">
                <a:solidFill>
                  <a:schemeClr val="dk1"/>
                </a:solidFill>
                <a:latin typeface="Poppins"/>
                <a:ea typeface="Poppins"/>
                <a:cs typeface="Poppins"/>
                <a:sym typeface="Poppins"/>
              </a:rPr>
              <a:t>mass</a:t>
            </a:r>
            <a:r>
              <a:rPr lang="en" sz="1200">
                <a:solidFill>
                  <a:schemeClr val="dk1"/>
                </a:solidFill>
                <a:latin typeface="Poppins"/>
                <a:ea typeface="Poppins"/>
                <a:cs typeface="Poppins"/>
                <a:sym typeface="Poppins"/>
              </a:rPr>
              <a:t>. I hear /m/ /a/ /s/ and I know that sound for /m/ = m, the sound for /a/ = the letter a, and the sound for /s/ is the double consonant pattern so two letter s's so I know it is spelled with the letters m-a-s-s. Grab your </a:t>
            </a:r>
            <a:r>
              <a:rPr b="1" lang="en" sz="1200">
                <a:solidFill>
                  <a:schemeClr val="dk1"/>
                </a:solidFill>
                <a:latin typeface="Poppins"/>
                <a:ea typeface="Poppins"/>
                <a:cs typeface="Poppins"/>
                <a:sym typeface="Poppins"/>
              </a:rPr>
              <a:t>whiteboards </a:t>
            </a:r>
            <a:r>
              <a:rPr lang="en" sz="1200">
                <a:solidFill>
                  <a:schemeClr val="dk1"/>
                </a:solidFill>
                <a:latin typeface="Poppins"/>
                <a:ea typeface="Poppins"/>
                <a:cs typeface="Poppins"/>
                <a:sym typeface="Poppins"/>
              </a:rPr>
              <a:t>and spell the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spell the word mass we write the letters m-a-s-s. </a:t>
            </a:r>
            <a:endParaRPr b="1" sz="1200">
              <a:solidFill>
                <a:schemeClr val="dk1"/>
              </a:solidFill>
              <a:latin typeface="Poppins"/>
              <a:ea typeface="Poppins"/>
              <a:cs typeface="Poppins"/>
              <a:sym typeface="Poppins"/>
            </a:endParaRPr>
          </a:p>
        </p:txBody>
      </p:sp>
      <p:sp>
        <p:nvSpPr>
          <p:cNvPr id="107" name="Google Shape;107;p9: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08" name="Google Shape;108;p9: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10: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Spell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Now I want to make a new word by changing the beginning sound. What would the word be if we changed the /m/ sound in mass to the /b/ sound?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change the beginning sound from /m/ in mass to /b/, we write the letters b-a-s-s for the word </a:t>
            </a:r>
            <a:r>
              <a:rPr i="1" lang="en" sz="1200">
                <a:solidFill>
                  <a:schemeClr val="dk1"/>
                </a:solidFill>
                <a:latin typeface="Poppins"/>
                <a:ea typeface="Poppins"/>
                <a:cs typeface="Poppins"/>
                <a:sym typeface="Poppins"/>
              </a:rPr>
              <a:t>bass</a:t>
            </a:r>
            <a:r>
              <a:rPr lang="en" sz="1200">
                <a:solidFill>
                  <a:schemeClr val="dk1"/>
                </a:solidFill>
                <a:latin typeface="Poppins"/>
                <a:ea typeface="Poppins"/>
                <a:cs typeface="Poppins"/>
                <a:sym typeface="Poppins"/>
              </a:rPr>
              <a:t>. Great thinking! Awesome job spelling words today!</a:t>
            </a:r>
            <a:endParaRPr sz="1200">
              <a:solidFill>
                <a:schemeClr val="dk1"/>
              </a:solidFill>
              <a:latin typeface="Poppins"/>
              <a:ea typeface="Poppins"/>
              <a:cs typeface="Poppins"/>
              <a:sym typeface="Poppins"/>
            </a:endParaRPr>
          </a:p>
        </p:txBody>
      </p:sp>
      <p:sp>
        <p:nvSpPr>
          <p:cNvPr id="124" name="Google Shape;124;p10: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25" name="Google Shape;125;p10: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11: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High Frequency Words!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Some words we can sound out now, some words we'll learn how to sound out later, and some words are rule breakers and we can't sound out. Words that show up a lot in books are called High Frequency Words. Let's learn some! Repeat our chant after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see high frequency words all the time!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Let's figure out how to read them!"</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High Frequency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our high frequency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Today, we're learning 1 word that you can decode!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and</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segment this word into its sounds. And has three sounds, /a/ /n/ and /d/. And now let's blend it! /a/ /n/ /d/ = "and". This word says "and". What does it say?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say "and".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it again!</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and read together as a group.</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our previous high frequency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or hold up all the high frequency words to this point as the students read them.</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learning 1 new high frequency word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and</a:t>
            </a:r>
            <a:endParaRPr b="1" sz="1200">
              <a:solidFill>
                <a:schemeClr val="dk1"/>
              </a:solidFill>
              <a:latin typeface="Poppins"/>
              <a:ea typeface="Poppins"/>
              <a:cs typeface="Poppins"/>
              <a:sym typeface="Poppins"/>
            </a:endParaRPr>
          </a:p>
        </p:txBody>
      </p:sp>
      <p:sp>
        <p:nvSpPr>
          <p:cNvPr id="140" name="Google Shape;140;p11: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41" name="Google Shape;141;p11: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8" name="Shape 8"/>
        <p:cNvGrpSpPr/>
        <p:nvPr/>
      </p:nvGrpSpPr>
      <p:grpSpPr>
        <a:xfrm>
          <a:off x="0" y="0"/>
          <a:ext cx="0" cy="0"/>
          <a:chOff x="0" y="0"/>
          <a:chExt cx="0" cy="0"/>
        </a:xfrm>
      </p:grpSpPr>
      <p:sp>
        <p:nvSpPr>
          <p:cNvPr id="9" name="Google Shape;9;p2"/>
          <p:cNvSpPr txBox="1"/>
          <p:nvPr>
            <p:ph type="title"/>
          </p:nvPr>
        </p:nvSpPr>
        <p:spPr>
          <a:xfrm>
            <a:off x="5832872" y="0"/>
            <a:ext cx="9373800" cy="2601300"/>
          </a:xfrm>
          <a:prstGeom prst="rect">
            <a:avLst/>
          </a:prstGeom>
          <a:noFill/>
          <a:ln>
            <a:noFill/>
          </a:ln>
        </p:spPr>
        <p:txBody>
          <a:bodyPr anchorCtr="0" anchor="ctr" bIns="75375" lIns="452400" spcFirstLastPara="1" rIns="150800" wrap="square" tIns="75375">
            <a:noAutofit/>
          </a:bodyPr>
          <a:lstStyle>
            <a:lvl1pPr lvl="0" marR="0" rtl="0" algn="l">
              <a:lnSpc>
                <a:spcPct val="90000"/>
              </a:lnSpc>
              <a:spcBef>
                <a:spcPts val="0"/>
              </a:spcBef>
              <a:spcAft>
                <a:spcPts val="0"/>
              </a:spcAft>
              <a:buClr>
                <a:srgbClr val="0771BA"/>
              </a:buClr>
              <a:buSzPts val="3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10" name="Shape 10"/>
        <p:cNvGrpSpPr/>
        <p:nvPr/>
      </p:nvGrpSpPr>
      <p:grpSpPr>
        <a:xfrm>
          <a:off x="0" y="0"/>
          <a:ext cx="0" cy="0"/>
          <a:chOff x="0" y="0"/>
          <a:chExt cx="0" cy="0"/>
        </a:xfrm>
      </p:grpSpPr>
      <p:sp>
        <p:nvSpPr>
          <p:cNvPr id="11" name="Google Shape;11;p3"/>
          <p:cNvSpPr txBox="1"/>
          <p:nvPr>
            <p:ph type="title"/>
          </p:nvPr>
        </p:nvSpPr>
        <p:spPr>
          <a:xfrm>
            <a:off x="5832872" y="0"/>
            <a:ext cx="9373800" cy="2601300"/>
          </a:xfrm>
          <a:prstGeom prst="rect">
            <a:avLst/>
          </a:prstGeom>
          <a:noFill/>
          <a:ln>
            <a:noFill/>
          </a:ln>
        </p:spPr>
        <p:txBody>
          <a:bodyPr anchorCtr="0" anchor="ctr" bIns="75375" lIns="452400" spcFirstLastPara="1" rIns="150800" wrap="square" tIns="75375">
            <a:noAutofit/>
          </a:bodyPr>
          <a:lstStyle>
            <a:lvl1pPr lvl="0" marR="0" rtl="0" algn="l">
              <a:lnSpc>
                <a:spcPct val="90000"/>
              </a:lnSpc>
              <a:spcBef>
                <a:spcPts val="0"/>
              </a:spcBef>
              <a:spcAft>
                <a:spcPts val="0"/>
              </a:spcAft>
              <a:buClr>
                <a:srgbClr val="0771BA"/>
              </a:buClr>
              <a:buSzPts val="3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9pPr>
          </a:lstStyle>
          <a:p/>
        </p:txBody>
      </p:sp>
      <p:sp>
        <p:nvSpPr>
          <p:cNvPr id="12" name="Google Shape;12;p3"/>
          <p:cNvSpPr txBox="1"/>
          <p:nvPr>
            <p:ph idx="1" type="body"/>
          </p:nvPr>
        </p:nvSpPr>
        <p:spPr>
          <a:xfrm>
            <a:off x="0" y="375203"/>
            <a:ext cx="5767800" cy="9057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1"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38150" lvl="2" marL="1371600" marR="0" rtl="0" algn="l">
              <a:lnSpc>
                <a:spcPct val="90000"/>
              </a:lnSpc>
              <a:spcBef>
                <a:spcPts val="900"/>
              </a:spcBef>
              <a:spcAft>
                <a:spcPts val="0"/>
              </a:spcAft>
              <a:buClr>
                <a:schemeClr val="dk1"/>
              </a:buClr>
              <a:buSzPts val="3300"/>
              <a:buFont typeface="Arial"/>
              <a:buChar char="•"/>
              <a:defRPr b="0" i="0" sz="3300" u="none" cap="none" strike="noStrike">
                <a:solidFill>
                  <a:schemeClr val="dk1"/>
                </a:solidFill>
                <a:latin typeface="Calibri"/>
                <a:ea typeface="Calibri"/>
                <a:cs typeface="Calibri"/>
                <a:sym typeface="Calibri"/>
              </a:defRPr>
            </a:lvl3pPr>
            <a:lvl4pPr indent="-425450" lvl="3" marL="1828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4pPr>
            <a:lvl5pPr indent="-425450" lvl="4" marL="22860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13" name="Google Shape;13;p3"/>
          <p:cNvSpPr txBox="1"/>
          <p:nvPr>
            <p:ph idx="2" type="body"/>
          </p:nvPr>
        </p:nvSpPr>
        <p:spPr>
          <a:xfrm>
            <a:off x="0" y="2602606"/>
            <a:ext cx="5833200" cy="37308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0"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rgbClr val="0771BA"/>
              </a:buClr>
              <a:buSzPts val="4000"/>
              <a:buFont typeface="Arial"/>
              <a:buChar char="•"/>
              <a:defRPr b="0" i="0" sz="4000" u="none" cap="none" strike="noStrike">
                <a:solidFill>
                  <a:srgbClr val="0771BA"/>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771BA"/>
              </a:buClr>
              <a:buSzPts val="3300"/>
              <a:buFont typeface="Arial"/>
              <a:buChar char="•"/>
              <a:defRPr b="0" i="0" sz="3300" u="none" cap="none" strike="noStrike">
                <a:solidFill>
                  <a:srgbClr val="0771BA"/>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14" name="Google Shape;14;p3"/>
          <p:cNvSpPr txBox="1"/>
          <p:nvPr>
            <p:ph idx="3" type="body"/>
          </p:nvPr>
        </p:nvSpPr>
        <p:spPr>
          <a:xfrm>
            <a:off x="-65453" y="6585065"/>
            <a:ext cx="5833200" cy="37308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0"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rgbClr val="0771BA"/>
              </a:buClr>
              <a:buSzPts val="4000"/>
              <a:buFont typeface="Arial"/>
              <a:buChar char="•"/>
              <a:defRPr b="0" i="0" sz="4000" u="none" cap="none" strike="noStrike">
                <a:solidFill>
                  <a:srgbClr val="0771BA"/>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771BA"/>
              </a:buClr>
              <a:buSzPts val="3300"/>
              <a:buFont typeface="Arial"/>
              <a:buChar char="•"/>
              <a:defRPr b="0" i="0" sz="3300" u="none" cap="none" strike="noStrike">
                <a:solidFill>
                  <a:srgbClr val="0771BA"/>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15" name="Google Shape;15;p3"/>
          <p:cNvSpPr txBox="1"/>
          <p:nvPr>
            <p:ph idx="4" type="body"/>
          </p:nvPr>
        </p:nvSpPr>
        <p:spPr>
          <a:xfrm>
            <a:off x="6252224" y="3207438"/>
            <a:ext cx="13426200" cy="68520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06FB6"/>
              </a:buClr>
              <a:buSzPts val="4600"/>
              <a:buFont typeface="Arial"/>
              <a:buChar char="•"/>
              <a:defRPr b="0" i="0" sz="4600" u="none" cap="none" strike="noStrike">
                <a:solidFill>
                  <a:srgbClr val="006FB6"/>
                </a:solidFill>
                <a:latin typeface="Calibri"/>
                <a:ea typeface="Calibri"/>
                <a:cs typeface="Calibri"/>
                <a:sym typeface="Calibri"/>
              </a:defRPr>
            </a:lvl1pPr>
            <a:lvl2pPr indent="-482600" lvl="1" marL="9144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st">
  <p:cSld name="Test">
    <p:spTree>
      <p:nvGrpSpPr>
        <p:cNvPr id="16" name="Shape 16"/>
        <p:cNvGrpSpPr/>
        <p:nvPr/>
      </p:nvGrpSpPr>
      <p:grpSpPr>
        <a:xfrm>
          <a:off x="0" y="0"/>
          <a:ext cx="0" cy="0"/>
          <a:chOff x="0" y="0"/>
          <a:chExt cx="0" cy="0"/>
        </a:xfrm>
      </p:grpSpPr>
      <p:sp>
        <p:nvSpPr>
          <p:cNvPr id="17" name="Google Shape;17;p4"/>
          <p:cNvSpPr txBox="1"/>
          <p:nvPr>
            <p:ph idx="1" type="body"/>
          </p:nvPr>
        </p:nvSpPr>
        <p:spPr>
          <a:xfrm>
            <a:off x="612750" y="6154125"/>
            <a:ext cx="5738700" cy="2124000"/>
          </a:xfrm>
          <a:prstGeom prst="rect">
            <a:avLst/>
          </a:prstGeom>
          <a:noFill/>
          <a:ln>
            <a:noFill/>
          </a:ln>
        </p:spPr>
        <p:txBody>
          <a:bodyPr anchorCtr="0" anchor="t" bIns="45700" lIns="91450" spcFirstLastPara="1" rIns="91450" wrap="square" tIns="45700">
            <a:noAutofit/>
          </a:bodyPr>
          <a:lstStyle>
            <a:lvl1pPr indent="-228600" lvl="0" marL="4572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1pPr>
            <a:lvl2pPr indent="-228600" lvl="1" marL="9144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2pPr>
            <a:lvl3pPr indent="-228600" lvl="2" marL="13716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3pPr>
            <a:lvl4pPr indent="-228600" lvl="3" marL="18288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4pPr>
            <a:lvl5pPr indent="-228600" lvl="4" marL="22860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5pPr>
            <a:lvl6pPr indent="-228600" lvl="5" marL="27432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6pPr>
            <a:lvl7pPr indent="-228600" lvl="6" marL="32004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7pPr>
            <a:lvl8pPr indent="-228600" lvl="7" marL="36576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8pPr>
            <a:lvl9pPr indent="-228600" lvl="8" marL="41148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9pPr>
          </a:lstStyle>
          <a:p/>
        </p:txBody>
      </p:sp>
      <p:sp>
        <p:nvSpPr>
          <p:cNvPr id="18" name="Google Shape;18;p4"/>
          <p:cNvSpPr txBox="1"/>
          <p:nvPr>
            <p:ph idx="2" type="body"/>
          </p:nvPr>
        </p:nvSpPr>
        <p:spPr>
          <a:xfrm>
            <a:off x="612750" y="631025"/>
            <a:ext cx="5742300" cy="30144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7600"/>
              <a:buFont typeface="Arial"/>
              <a:buNone/>
              <a:defRPr b="0" i="0" sz="7600" u="none" cap="none" strike="noStrike">
                <a:solidFill>
                  <a:srgbClr val="0071B5"/>
                </a:solidFill>
                <a:latin typeface="Poppins Black"/>
                <a:ea typeface="Poppins Black"/>
                <a:cs typeface="Poppins Black"/>
                <a:sym typeface="Poppins Black"/>
              </a:defRPr>
            </a:lvl1pPr>
            <a:lvl2pPr indent="-228600" lvl="1" marL="9144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2pPr>
            <a:lvl3pPr indent="-228600" lvl="2" marL="13716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3pPr>
            <a:lvl4pPr indent="-228600" lvl="3" marL="18288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4pPr>
            <a:lvl5pPr indent="-228600" lvl="4" marL="22860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5pPr>
            <a:lvl6pPr indent="-228600" lvl="5" marL="27432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9pPr>
          </a:lstStyle>
          <a:p/>
        </p:txBody>
      </p:sp>
    </p:spTree>
  </p:cSld>
  <p:clrMapOvr>
    <a:masterClrMapping/>
  </p:clrMapOvr>
  <p:extLst>
    <p:ext uri="{DCECCB84-F9BA-43D5-87BE-67443E8EF086}">
      <p15:sldGuideLst>
        <p15:guide id="1" orient="horz" pos="5875">
          <p15:clr>
            <a:srgbClr val="FBAE40"/>
          </p15:clr>
        </p15:guide>
        <p15:guide id="2" pos="1044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1">
  <p:cSld name="1_Blank_1">
    <p:spTree>
      <p:nvGrpSpPr>
        <p:cNvPr id="19" name="Shape 19"/>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1">
  <p:cSld name="2_Title Slide_1">
    <p:spTree>
      <p:nvGrpSpPr>
        <p:cNvPr id="20" name="Shape 20"/>
        <p:cNvGrpSpPr/>
        <p:nvPr/>
      </p:nvGrpSpPr>
      <p:grpSpPr>
        <a:xfrm>
          <a:off x="0" y="0"/>
          <a:ext cx="0" cy="0"/>
          <a:chOff x="0" y="0"/>
          <a:chExt cx="0" cy="0"/>
        </a:xfrm>
      </p:grpSpPr>
      <p:sp>
        <p:nvSpPr>
          <p:cNvPr id="21" name="Google Shape;21;p6"/>
          <p:cNvSpPr txBox="1"/>
          <p:nvPr>
            <p:ph type="title"/>
          </p:nvPr>
        </p:nvSpPr>
        <p:spPr>
          <a:xfrm>
            <a:off x="5832872" y="0"/>
            <a:ext cx="9373800" cy="2601300"/>
          </a:xfrm>
          <a:prstGeom prst="rect">
            <a:avLst/>
          </a:prstGeom>
          <a:noFill/>
          <a:ln>
            <a:noFill/>
          </a:ln>
        </p:spPr>
        <p:txBody>
          <a:bodyPr anchorCtr="0" anchor="ctr" bIns="75375" lIns="452400" spcFirstLastPara="1" rIns="150800" wrap="square" tIns="75375">
            <a:noAutofit/>
          </a:bodyPr>
          <a:lstStyle>
            <a:lvl1pPr lvl="0" marR="0" rtl="0" algn="l">
              <a:lnSpc>
                <a:spcPct val="90000"/>
              </a:lnSpc>
              <a:spcBef>
                <a:spcPts val="0"/>
              </a:spcBef>
              <a:spcAft>
                <a:spcPts val="0"/>
              </a:spcAft>
              <a:buClr>
                <a:srgbClr val="0771BA"/>
              </a:buClr>
              <a:buSzPts val="3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9pPr>
          </a:lstStyle>
          <a:p/>
        </p:txBody>
      </p:sp>
      <p:sp>
        <p:nvSpPr>
          <p:cNvPr id="22" name="Google Shape;22;p6"/>
          <p:cNvSpPr txBox="1"/>
          <p:nvPr>
            <p:ph idx="1" type="body"/>
          </p:nvPr>
        </p:nvSpPr>
        <p:spPr>
          <a:xfrm>
            <a:off x="0" y="375203"/>
            <a:ext cx="5767800" cy="9057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1"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38150" lvl="2" marL="1371600" marR="0" rtl="0" algn="l">
              <a:lnSpc>
                <a:spcPct val="90000"/>
              </a:lnSpc>
              <a:spcBef>
                <a:spcPts val="900"/>
              </a:spcBef>
              <a:spcAft>
                <a:spcPts val="0"/>
              </a:spcAft>
              <a:buClr>
                <a:schemeClr val="dk1"/>
              </a:buClr>
              <a:buSzPts val="3300"/>
              <a:buFont typeface="Arial"/>
              <a:buChar char="•"/>
              <a:defRPr b="0" i="0" sz="3300" u="none" cap="none" strike="noStrike">
                <a:solidFill>
                  <a:schemeClr val="dk1"/>
                </a:solidFill>
                <a:latin typeface="Calibri"/>
                <a:ea typeface="Calibri"/>
                <a:cs typeface="Calibri"/>
                <a:sym typeface="Calibri"/>
              </a:defRPr>
            </a:lvl3pPr>
            <a:lvl4pPr indent="-425450" lvl="3" marL="1828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4pPr>
            <a:lvl5pPr indent="-425450" lvl="4" marL="22860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3" name="Google Shape;23;p6"/>
          <p:cNvSpPr txBox="1"/>
          <p:nvPr>
            <p:ph idx="2" type="body"/>
          </p:nvPr>
        </p:nvSpPr>
        <p:spPr>
          <a:xfrm>
            <a:off x="0" y="2602606"/>
            <a:ext cx="5833200" cy="37308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0"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rgbClr val="0771BA"/>
              </a:buClr>
              <a:buSzPts val="4000"/>
              <a:buFont typeface="Arial"/>
              <a:buChar char="•"/>
              <a:defRPr b="0" i="0" sz="4000" u="none" cap="none" strike="noStrike">
                <a:solidFill>
                  <a:srgbClr val="0771BA"/>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771BA"/>
              </a:buClr>
              <a:buSzPts val="3300"/>
              <a:buFont typeface="Arial"/>
              <a:buChar char="•"/>
              <a:defRPr b="0" i="0" sz="3300" u="none" cap="none" strike="noStrike">
                <a:solidFill>
                  <a:srgbClr val="0771BA"/>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4" name="Google Shape;24;p6"/>
          <p:cNvSpPr txBox="1"/>
          <p:nvPr>
            <p:ph idx="3" type="body"/>
          </p:nvPr>
        </p:nvSpPr>
        <p:spPr>
          <a:xfrm>
            <a:off x="-65453" y="6585065"/>
            <a:ext cx="5833200" cy="37308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0"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rgbClr val="0771BA"/>
              </a:buClr>
              <a:buSzPts val="4000"/>
              <a:buFont typeface="Arial"/>
              <a:buChar char="•"/>
              <a:defRPr b="0" i="0" sz="4000" u="none" cap="none" strike="noStrike">
                <a:solidFill>
                  <a:srgbClr val="0771BA"/>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771BA"/>
              </a:buClr>
              <a:buSzPts val="3300"/>
              <a:buFont typeface="Arial"/>
              <a:buChar char="•"/>
              <a:defRPr b="0" i="0" sz="3300" u="none" cap="none" strike="noStrike">
                <a:solidFill>
                  <a:srgbClr val="0771BA"/>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5" name="Google Shape;25;p6"/>
          <p:cNvSpPr txBox="1"/>
          <p:nvPr>
            <p:ph idx="4" type="body"/>
          </p:nvPr>
        </p:nvSpPr>
        <p:spPr>
          <a:xfrm>
            <a:off x="6252224" y="3207438"/>
            <a:ext cx="13426200" cy="68520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06FB6"/>
              </a:buClr>
              <a:buSzPts val="4600"/>
              <a:buFont typeface="Arial"/>
              <a:buChar char="•"/>
              <a:defRPr b="0" i="0" sz="4600" u="none" cap="none" strike="noStrike">
                <a:solidFill>
                  <a:srgbClr val="006FB6"/>
                </a:solidFill>
                <a:latin typeface="Calibri"/>
                <a:ea typeface="Calibri"/>
                <a:cs typeface="Calibri"/>
                <a:sym typeface="Calibri"/>
              </a:defRPr>
            </a:lvl1pPr>
            <a:lvl2pPr indent="-482600" lvl="1" marL="9144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
  <p:cSld name="5_Custom Layout">
    <p:spTree>
      <p:nvGrpSpPr>
        <p:cNvPr id="26" name="Shape 26"/>
        <p:cNvGrpSpPr/>
        <p:nvPr/>
      </p:nvGrpSpPr>
      <p:grpSpPr>
        <a:xfrm>
          <a:off x="0" y="0"/>
          <a:ext cx="0" cy="0"/>
          <a:chOff x="0" y="0"/>
          <a:chExt cx="0" cy="0"/>
        </a:xfrm>
      </p:grpSpPr>
      <p:sp>
        <p:nvSpPr>
          <p:cNvPr id="27" name="Google Shape;27;p7"/>
          <p:cNvSpPr txBox="1"/>
          <p:nvPr>
            <p:ph idx="1" type="body"/>
          </p:nvPr>
        </p:nvSpPr>
        <p:spPr>
          <a:xfrm>
            <a:off x="669035" y="2165526"/>
            <a:ext cx="6264600" cy="5340000"/>
          </a:xfrm>
          <a:prstGeom prst="rect">
            <a:avLst/>
          </a:prstGeom>
          <a:noFill/>
          <a:ln>
            <a:noFill/>
          </a:ln>
        </p:spPr>
        <p:txBody>
          <a:bodyPr anchorCtr="0" anchor="t" bIns="75375" lIns="150800" spcFirstLastPara="1" rIns="150800" wrap="square" tIns="75375">
            <a:noAutofit/>
          </a:bodyPr>
          <a:lstStyle>
            <a:lvl1pPr indent="-603250" lvl="0" marL="457200" marR="0" rtl="0" algn="l">
              <a:lnSpc>
                <a:spcPct val="90000"/>
              </a:lnSpc>
              <a:spcBef>
                <a:spcPts val="1800"/>
              </a:spcBef>
              <a:spcAft>
                <a:spcPts val="0"/>
              </a:spcAft>
              <a:buClr>
                <a:srgbClr val="006FB6"/>
              </a:buClr>
              <a:buSzPts val="5900"/>
              <a:buFont typeface="Arial"/>
              <a:buChar char="•"/>
              <a:defRPr b="0" i="0" sz="5900" u="none" cap="none" strike="noStrike">
                <a:solidFill>
                  <a:srgbClr val="006FB6"/>
                </a:solidFill>
                <a:latin typeface="Short Stack"/>
                <a:ea typeface="Short Stack"/>
                <a:cs typeface="Short Stack"/>
                <a:sym typeface="Short Stack"/>
              </a:defRPr>
            </a:lvl1pPr>
            <a:lvl2pPr indent="-565150" lvl="1" marL="914400" marR="0" rtl="0" algn="l">
              <a:lnSpc>
                <a:spcPct val="90000"/>
              </a:lnSpc>
              <a:spcBef>
                <a:spcPts val="900"/>
              </a:spcBef>
              <a:spcAft>
                <a:spcPts val="0"/>
              </a:spcAft>
              <a:buClr>
                <a:srgbClr val="006FB6"/>
              </a:buClr>
              <a:buSzPts val="5300"/>
              <a:buFont typeface="Arial"/>
              <a:buChar char="•"/>
              <a:defRPr b="0" i="0" sz="5300" u="none" cap="none" strike="noStrike">
                <a:solidFill>
                  <a:srgbClr val="006FB6"/>
                </a:solidFill>
                <a:latin typeface="Short Stack"/>
                <a:ea typeface="Short Stack"/>
                <a:cs typeface="Short Stack"/>
                <a:sym typeface="Short Stack"/>
              </a:defRPr>
            </a:lvl2pPr>
            <a:lvl3pPr indent="-520700" lvl="2" marL="1371600" marR="0" rtl="0" algn="l">
              <a:lnSpc>
                <a:spcPct val="90000"/>
              </a:lnSpc>
              <a:spcBef>
                <a:spcPts val="900"/>
              </a:spcBef>
              <a:spcAft>
                <a:spcPts val="0"/>
              </a:spcAft>
              <a:buClr>
                <a:srgbClr val="006FB6"/>
              </a:buClr>
              <a:buSzPts val="4600"/>
              <a:buFont typeface="Arial"/>
              <a:buChar char="•"/>
              <a:defRPr b="0" i="0" sz="4600" u="none" cap="none" strike="noStrike">
                <a:solidFill>
                  <a:srgbClr val="006FB6"/>
                </a:solidFill>
                <a:latin typeface="Short Stack"/>
                <a:ea typeface="Short Stack"/>
                <a:cs typeface="Short Stack"/>
                <a:sym typeface="Short Stack"/>
              </a:defRPr>
            </a:lvl3pPr>
            <a:lvl4pPr indent="-482600" lvl="3" marL="18288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Short Stack"/>
                <a:ea typeface="Short Stack"/>
                <a:cs typeface="Short Stack"/>
                <a:sym typeface="Short Stack"/>
              </a:defRPr>
            </a:lvl4pPr>
            <a:lvl5pPr indent="-438150" lvl="4" marL="22860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Short Stack"/>
                <a:ea typeface="Short Stack"/>
                <a:cs typeface="Short Stack"/>
                <a:sym typeface="Short Stack"/>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8" name="Google Shape;28;p7"/>
          <p:cNvSpPr txBox="1"/>
          <p:nvPr>
            <p:ph idx="2" type="body"/>
          </p:nvPr>
        </p:nvSpPr>
        <p:spPr>
          <a:xfrm>
            <a:off x="634211" y="7505157"/>
            <a:ext cx="6249900" cy="2906100"/>
          </a:xfrm>
          <a:prstGeom prst="rect">
            <a:avLst/>
          </a:prstGeom>
          <a:noFill/>
          <a:ln>
            <a:noFill/>
          </a:ln>
        </p:spPr>
        <p:txBody>
          <a:bodyPr anchorCtr="0" anchor="ctr" bIns="75375" lIns="150800" spcFirstLastPara="1" rIns="150800" wrap="square" tIns="75375">
            <a:noAutofit/>
          </a:bodyPr>
          <a:lstStyle>
            <a:lvl1pPr indent="-228600" lvl="0" marL="457200" marR="0" rtl="0" algn="l">
              <a:lnSpc>
                <a:spcPct val="90000"/>
              </a:lnSpc>
              <a:spcBef>
                <a:spcPts val="1800"/>
              </a:spcBef>
              <a:spcAft>
                <a:spcPts val="0"/>
              </a:spcAft>
              <a:buClr>
                <a:srgbClr val="006FB6"/>
              </a:buClr>
              <a:buSzPts val="5100"/>
              <a:buFont typeface="Arial"/>
              <a:buNone/>
              <a:defRPr b="0" i="0" sz="5100" u="none" cap="none" strike="noStrike">
                <a:solidFill>
                  <a:srgbClr val="006FB6"/>
                </a:solidFill>
                <a:latin typeface="Short Stack"/>
                <a:ea typeface="Short Stack"/>
                <a:cs typeface="Short Stack"/>
                <a:sym typeface="Short Stack"/>
              </a:defRPr>
            </a:lvl1pPr>
            <a:lvl2pPr indent="-552450" lvl="1" marL="9144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2pPr>
            <a:lvl3pPr indent="-552450" lvl="2" marL="13716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3pPr>
            <a:lvl4pPr indent="-552450" lvl="3" marL="18288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4pPr>
            <a:lvl5pPr indent="-552450" lvl="4" marL="22860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9" name="Google Shape;29;p7"/>
          <p:cNvSpPr txBox="1"/>
          <p:nvPr>
            <p:ph idx="3" type="body"/>
          </p:nvPr>
        </p:nvSpPr>
        <p:spPr>
          <a:xfrm>
            <a:off x="7009629" y="2165526"/>
            <a:ext cx="6264600" cy="5340000"/>
          </a:xfrm>
          <a:prstGeom prst="rect">
            <a:avLst/>
          </a:prstGeom>
          <a:noFill/>
          <a:ln>
            <a:noFill/>
          </a:ln>
        </p:spPr>
        <p:txBody>
          <a:bodyPr anchorCtr="0" anchor="t" bIns="75375" lIns="150800" spcFirstLastPara="1" rIns="150800" wrap="square" tIns="75375">
            <a:noAutofit/>
          </a:bodyPr>
          <a:lstStyle>
            <a:lvl1pPr indent="-603250" lvl="0" marL="457200" marR="0" rtl="0" algn="l">
              <a:lnSpc>
                <a:spcPct val="90000"/>
              </a:lnSpc>
              <a:spcBef>
                <a:spcPts val="1800"/>
              </a:spcBef>
              <a:spcAft>
                <a:spcPts val="0"/>
              </a:spcAft>
              <a:buClr>
                <a:srgbClr val="006FB6"/>
              </a:buClr>
              <a:buSzPts val="5900"/>
              <a:buFont typeface="Arial"/>
              <a:buChar char="•"/>
              <a:defRPr b="0" i="0" sz="5900" u="none" cap="none" strike="noStrike">
                <a:solidFill>
                  <a:srgbClr val="006FB6"/>
                </a:solidFill>
                <a:latin typeface="Short Stack"/>
                <a:ea typeface="Short Stack"/>
                <a:cs typeface="Short Stack"/>
                <a:sym typeface="Short Stack"/>
              </a:defRPr>
            </a:lvl1pPr>
            <a:lvl2pPr indent="-565150" lvl="1" marL="914400" marR="0" rtl="0" algn="l">
              <a:lnSpc>
                <a:spcPct val="90000"/>
              </a:lnSpc>
              <a:spcBef>
                <a:spcPts val="900"/>
              </a:spcBef>
              <a:spcAft>
                <a:spcPts val="0"/>
              </a:spcAft>
              <a:buClr>
                <a:srgbClr val="006FB6"/>
              </a:buClr>
              <a:buSzPts val="5300"/>
              <a:buFont typeface="Arial"/>
              <a:buChar char="•"/>
              <a:defRPr b="0" i="0" sz="5300" u="none" cap="none" strike="noStrike">
                <a:solidFill>
                  <a:srgbClr val="006FB6"/>
                </a:solidFill>
                <a:latin typeface="Short Stack"/>
                <a:ea typeface="Short Stack"/>
                <a:cs typeface="Short Stack"/>
                <a:sym typeface="Short Stack"/>
              </a:defRPr>
            </a:lvl2pPr>
            <a:lvl3pPr indent="-520700" lvl="2" marL="1371600" marR="0" rtl="0" algn="l">
              <a:lnSpc>
                <a:spcPct val="90000"/>
              </a:lnSpc>
              <a:spcBef>
                <a:spcPts val="900"/>
              </a:spcBef>
              <a:spcAft>
                <a:spcPts val="0"/>
              </a:spcAft>
              <a:buClr>
                <a:srgbClr val="006FB6"/>
              </a:buClr>
              <a:buSzPts val="4600"/>
              <a:buFont typeface="Arial"/>
              <a:buChar char="•"/>
              <a:defRPr b="0" i="0" sz="4600" u="none" cap="none" strike="noStrike">
                <a:solidFill>
                  <a:srgbClr val="006FB6"/>
                </a:solidFill>
                <a:latin typeface="Short Stack"/>
                <a:ea typeface="Short Stack"/>
                <a:cs typeface="Short Stack"/>
                <a:sym typeface="Short Stack"/>
              </a:defRPr>
            </a:lvl3pPr>
            <a:lvl4pPr indent="-482600" lvl="3" marL="18288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Short Stack"/>
                <a:ea typeface="Short Stack"/>
                <a:cs typeface="Short Stack"/>
                <a:sym typeface="Short Stack"/>
              </a:defRPr>
            </a:lvl4pPr>
            <a:lvl5pPr indent="-438150" lvl="4" marL="22860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Short Stack"/>
                <a:ea typeface="Short Stack"/>
                <a:cs typeface="Short Stack"/>
                <a:sym typeface="Short Stack"/>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30" name="Google Shape;30;p7"/>
          <p:cNvSpPr txBox="1"/>
          <p:nvPr>
            <p:ph idx="4" type="body"/>
          </p:nvPr>
        </p:nvSpPr>
        <p:spPr>
          <a:xfrm>
            <a:off x="13350222" y="2165526"/>
            <a:ext cx="6264600" cy="5340000"/>
          </a:xfrm>
          <a:prstGeom prst="rect">
            <a:avLst/>
          </a:prstGeom>
          <a:noFill/>
          <a:ln>
            <a:noFill/>
          </a:ln>
        </p:spPr>
        <p:txBody>
          <a:bodyPr anchorCtr="0" anchor="t" bIns="75375" lIns="150800" spcFirstLastPara="1" rIns="150800" wrap="square" tIns="75375">
            <a:noAutofit/>
          </a:bodyPr>
          <a:lstStyle>
            <a:lvl1pPr indent="-603250" lvl="0" marL="457200" marR="0" rtl="0" algn="l">
              <a:lnSpc>
                <a:spcPct val="90000"/>
              </a:lnSpc>
              <a:spcBef>
                <a:spcPts val="1800"/>
              </a:spcBef>
              <a:spcAft>
                <a:spcPts val="0"/>
              </a:spcAft>
              <a:buClr>
                <a:srgbClr val="006FB6"/>
              </a:buClr>
              <a:buSzPts val="5900"/>
              <a:buFont typeface="Arial"/>
              <a:buChar char="•"/>
              <a:defRPr b="0" i="0" sz="5900" u="none" cap="none" strike="noStrike">
                <a:solidFill>
                  <a:srgbClr val="006FB6"/>
                </a:solidFill>
                <a:latin typeface="Short Stack"/>
                <a:ea typeface="Short Stack"/>
                <a:cs typeface="Short Stack"/>
                <a:sym typeface="Short Stack"/>
              </a:defRPr>
            </a:lvl1pPr>
            <a:lvl2pPr indent="-565150" lvl="1" marL="914400" marR="0" rtl="0" algn="l">
              <a:lnSpc>
                <a:spcPct val="90000"/>
              </a:lnSpc>
              <a:spcBef>
                <a:spcPts val="900"/>
              </a:spcBef>
              <a:spcAft>
                <a:spcPts val="0"/>
              </a:spcAft>
              <a:buClr>
                <a:srgbClr val="006FB6"/>
              </a:buClr>
              <a:buSzPts val="5300"/>
              <a:buFont typeface="Arial"/>
              <a:buChar char="•"/>
              <a:defRPr b="0" i="0" sz="5300" u="none" cap="none" strike="noStrike">
                <a:solidFill>
                  <a:srgbClr val="006FB6"/>
                </a:solidFill>
                <a:latin typeface="Short Stack"/>
                <a:ea typeface="Short Stack"/>
                <a:cs typeface="Short Stack"/>
                <a:sym typeface="Short Stack"/>
              </a:defRPr>
            </a:lvl2pPr>
            <a:lvl3pPr indent="-520700" lvl="2" marL="1371600" marR="0" rtl="0" algn="l">
              <a:lnSpc>
                <a:spcPct val="90000"/>
              </a:lnSpc>
              <a:spcBef>
                <a:spcPts val="900"/>
              </a:spcBef>
              <a:spcAft>
                <a:spcPts val="0"/>
              </a:spcAft>
              <a:buClr>
                <a:srgbClr val="006FB6"/>
              </a:buClr>
              <a:buSzPts val="4600"/>
              <a:buFont typeface="Arial"/>
              <a:buChar char="•"/>
              <a:defRPr b="0" i="0" sz="4600" u="none" cap="none" strike="noStrike">
                <a:solidFill>
                  <a:srgbClr val="006FB6"/>
                </a:solidFill>
                <a:latin typeface="Short Stack"/>
                <a:ea typeface="Short Stack"/>
                <a:cs typeface="Short Stack"/>
                <a:sym typeface="Short Stack"/>
              </a:defRPr>
            </a:lvl3pPr>
            <a:lvl4pPr indent="-482600" lvl="3" marL="18288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Short Stack"/>
                <a:ea typeface="Short Stack"/>
                <a:cs typeface="Short Stack"/>
                <a:sym typeface="Short Stack"/>
              </a:defRPr>
            </a:lvl4pPr>
            <a:lvl5pPr indent="-438150" lvl="4" marL="22860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Short Stack"/>
                <a:ea typeface="Short Stack"/>
                <a:cs typeface="Short Stack"/>
                <a:sym typeface="Short Stack"/>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31" name="Google Shape;31;p7"/>
          <p:cNvSpPr txBox="1"/>
          <p:nvPr>
            <p:ph idx="5" type="body"/>
          </p:nvPr>
        </p:nvSpPr>
        <p:spPr>
          <a:xfrm>
            <a:off x="6989172" y="7505157"/>
            <a:ext cx="6249900" cy="2906100"/>
          </a:xfrm>
          <a:prstGeom prst="rect">
            <a:avLst/>
          </a:prstGeom>
          <a:noFill/>
          <a:ln>
            <a:noFill/>
          </a:ln>
        </p:spPr>
        <p:txBody>
          <a:bodyPr anchorCtr="0" anchor="ctr" bIns="75375" lIns="150800" spcFirstLastPara="1" rIns="150800" wrap="square" tIns="75375">
            <a:noAutofit/>
          </a:bodyPr>
          <a:lstStyle>
            <a:lvl1pPr indent="-228600" lvl="0" marL="457200" marR="0" rtl="0" algn="l">
              <a:lnSpc>
                <a:spcPct val="90000"/>
              </a:lnSpc>
              <a:spcBef>
                <a:spcPts val="1800"/>
              </a:spcBef>
              <a:spcAft>
                <a:spcPts val="0"/>
              </a:spcAft>
              <a:buClr>
                <a:srgbClr val="006FB6"/>
              </a:buClr>
              <a:buSzPts val="5100"/>
              <a:buFont typeface="Arial"/>
              <a:buNone/>
              <a:defRPr b="0" i="0" sz="5100" u="none" cap="none" strike="noStrike">
                <a:solidFill>
                  <a:srgbClr val="006FB6"/>
                </a:solidFill>
                <a:latin typeface="Short Stack"/>
                <a:ea typeface="Short Stack"/>
                <a:cs typeface="Short Stack"/>
                <a:sym typeface="Short Stack"/>
              </a:defRPr>
            </a:lvl1pPr>
            <a:lvl2pPr indent="-552450" lvl="1" marL="9144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2pPr>
            <a:lvl3pPr indent="-552450" lvl="2" marL="13716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3pPr>
            <a:lvl4pPr indent="-552450" lvl="3" marL="18288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4pPr>
            <a:lvl5pPr indent="-552450" lvl="4" marL="22860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32" name="Google Shape;32;p7"/>
          <p:cNvSpPr txBox="1"/>
          <p:nvPr>
            <p:ph idx="6" type="body"/>
          </p:nvPr>
        </p:nvSpPr>
        <p:spPr>
          <a:xfrm>
            <a:off x="13322583" y="7505157"/>
            <a:ext cx="6249900" cy="2906100"/>
          </a:xfrm>
          <a:prstGeom prst="rect">
            <a:avLst/>
          </a:prstGeom>
          <a:noFill/>
          <a:ln>
            <a:noFill/>
          </a:ln>
        </p:spPr>
        <p:txBody>
          <a:bodyPr anchorCtr="0" anchor="ctr" bIns="75375" lIns="150800" spcFirstLastPara="1" rIns="150800" wrap="square" tIns="75375">
            <a:noAutofit/>
          </a:bodyPr>
          <a:lstStyle>
            <a:lvl1pPr indent="-228600" lvl="0" marL="457200" marR="0" rtl="0" algn="l">
              <a:lnSpc>
                <a:spcPct val="90000"/>
              </a:lnSpc>
              <a:spcBef>
                <a:spcPts val="1800"/>
              </a:spcBef>
              <a:spcAft>
                <a:spcPts val="0"/>
              </a:spcAft>
              <a:buClr>
                <a:srgbClr val="006FB6"/>
              </a:buClr>
              <a:buSzPts val="5100"/>
              <a:buFont typeface="Arial"/>
              <a:buNone/>
              <a:defRPr b="0" i="0" sz="5100" u="none" cap="none" strike="noStrike">
                <a:solidFill>
                  <a:srgbClr val="006FB6"/>
                </a:solidFill>
                <a:latin typeface="Short Stack"/>
                <a:ea typeface="Short Stack"/>
                <a:cs typeface="Short Stack"/>
                <a:sym typeface="Short Stack"/>
              </a:defRPr>
            </a:lvl1pPr>
            <a:lvl2pPr indent="-552450" lvl="1" marL="9144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2pPr>
            <a:lvl3pPr indent="-552450" lvl="2" marL="13716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3pPr>
            <a:lvl4pPr indent="-552450" lvl="3" marL="18288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4pPr>
            <a:lvl5pPr indent="-552450" lvl="4" marL="22860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6"/>
            <a:ext cx="6938009" cy="11308715"/>
          </a:xfrm>
          <a:custGeom>
            <a:rect b="b" l="l" r="r" t="t"/>
            <a:pathLst>
              <a:path extrusionOk="0" h="11308715" w="6938009">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49"/>
              <a:buFont typeface="Arial"/>
              <a:buNone/>
            </a:pPr>
            <a:r>
              <a:t/>
            </a:r>
            <a:endParaRPr b="0" i="0" sz="849" u="none" cap="none" strike="noStrike">
              <a:solidFill>
                <a:srgbClr val="000000"/>
              </a:solidFill>
              <a:latin typeface="Arial"/>
              <a:ea typeface="Arial"/>
              <a:cs typeface="Arial"/>
              <a:sym typeface="Arial"/>
            </a:endParaRPr>
          </a:p>
        </p:txBody>
      </p:sp>
      <p:pic>
        <p:nvPicPr>
          <p:cNvPr id="7" name="Google Shape;7;p1"/>
          <p:cNvPicPr preferRelativeResize="0"/>
          <p:nvPr/>
        </p:nvPicPr>
        <p:blipFill rotWithShape="1">
          <a:blip r:embed="rId1">
            <a:alphaModFix/>
          </a:blip>
          <a:srcRect b="0" l="0" r="0" t="0"/>
          <a:stretch/>
        </p:blipFill>
        <p:spPr>
          <a:xfrm>
            <a:off x="623020" y="9357637"/>
            <a:ext cx="3994636" cy="121507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8.png"/><Relationship Id="rId4" Type="http://schemas.openxmlformats.org/officeDocument/2006/relationships/image" Target="../media/image4.png"/><Relationship Id="rId10" Type="http://schemas.openxmlformats.org/officeDocument/2006/relationships/image" Target="../media/image1.png"/><Relationship Id="rId9" Type="http://schemas.openxmlformats.org/officeDocument/2006/relationships/image" Target="../media/image3.png"/><Relationship Id="rId5" Type="http://schemas.openxmlformats.org/officeDocument/2006/relationships/image" Target="../media/image13.png"/><Relationship Id="rId6" Type="http://schemas.openxmlformats.org/officeDocument/2006/relationships/image" Target="../media/image2.png"/><Relationship Id="rId7" Type="http://schemas.openxmlformats.org/officeDocument/2006/relationships/image" Target="../media/image22.png"/><Relationship Id="rId8"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0.png"/><Relationship Id="rId4" Type="http://schemas.openxmlformats.org/officeDocument/2006/relationships/image" Target="../media/image9.png"/><Relationship Id="rId5"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5.png"/><Relationship Id="rId5"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7.png"/><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14.png"/><Relationship Id="rId6" Type="http://schemas.openxmlformats.org/officeDocument/2006/relationships/image" Target="../media/image8.png"/><Relationship Id="rId7" Type="http://schemas.openxmlformats.org/officeDocument/2006/relationships/image" Target="../media/image26.png"/><Relationship Id="rId8" Type="http://schemas.openxmlformats.org/officeDocument/2006/relationships/image" Target="../media/image2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14.png"/><Relationship Id="rId6" Type="http://schemas.openxmlformats.org/officeDocument/2006/relationships/image" Target="../media/image8.png"/><Relationship Id="rId7" Type="http://schemas.openxmlformats.org/officeDocument/2006/relationships/image" Target="../media/image26.png"/><Relationship Id="rId8" Type="http://schemas.openxmlformats.org/officeDocument/2006/relationships/image" Target="../media/image2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 name="Shape 36"/>
        <p:cNvGrpSpPr/>
        <p:nvPr/>
      </p:nvGrpSpPr>
      <p:grpSpPr>
        <a:xfrm>
          <a:off x="0" y="0"/>
          <a:ext cx="0" cy="0"/>
          <a:chOff x="0" y="0"/>
          <a:chExt cx="0" cy="0"/>
        </a:xfrm>
      </p:grpSpPr>
      <p:pic>
        <p:nvPicPr>
          <p:cNvPr id="37" name="Google Shape;37;p8"/>
          <p:cNvPicPr preferRelativeResize="0"/>
          <p:nvPr/>
        </p:nvPicPr>
        <p:blipFill rotWithShape="1">
          <a:blip r:embed="rId3">
            <a:alphaModFix/>
          </a:blip>
          <a:srcRect b="0" l="0" r="0" t="0"/>
          <a:stretch/>
        </p:blipFill>
        <p:spPr>
          <a:xfrm>
            <a:off x="11409476" y="2259809"/>
            <a:ext cx="3618100" cy="3740441"/>
          </a:xfrm>
          <a:prstGeom prst="rect">
            <a:avLst/>
          </a:prstGeom>
          <a:noFill/>
          <a:ln>
            <a:noFill/>
          </a:ln>
        </p:spPr>
      </p:pic>
      <p:pic>
        <p:nvPicPr>
          <p:cNvPr id="38" name="Google Shape;38;p8"/>
          <p:cNvPicPr preferRelativeResize="0"/>
          <p:nvPr/>
        </p:nvPicPr>
        <p:blipFill rotWithShape="1">
          <a:blip r:embed="rId4">
            <a:alphaModFix/>
          </a:blip>
          <a:srcRect b="0" l="0" r="0" t="0"/>
          <a:stretch/>
        </p:blipFill>
        <p:spPr>
          <a:xfrm>
            <a:off x="11252950" y="1552476"/>
            <a:ext cx="4169325" cy="9629227"/>
          </a:xfrm>
          <a:prstGeom prst="rect">
            <a:avLst/>
          </a:prstGeom>
          <a:noFill/>
          <a:ln>
            <a:noFill/>
          </a:ln>
        </p:spPr>
      </p:pic>
      <p:sp>
        <p:nvSpPr>
          <p:cNvPr id="39" name="Google Shape;39;p8"/>
          <p:cNvSpPr/>
          <p:nvPr/>
        </p:nvSpPr>
        <p:spPr>
          <a:xfrm>
            <a:off x="12239575" y="2386725"/>
            <a:ext cx="2262600" cy="2635200"/>
          </a:xfrm>
          <a:prstGeom prst="roundRect">
            <a:avLst>
              <a:gd fmla="val 4846" name="adj"/>
            </a:avLst>
          </a:prstGeom>
          <a:solidFill>
            <a:srgbClr val="006FB6"/>
          </a:solidFill>
          <a:ln>
            <a:noFill/>
          </a:ln>
        </p:spPr>
        <p:txBody>
          <a:bodyPr anchorCtr="0" anchor="ctr" bIns="201050" lIns="0" spcFirstLastPara="1" rIns="0" wrap="square" tIns="201050">
            <a:noAutofit/>
          </a:bodyPr>
          <a:lstStyle/>
          <a:p>
            <a:pPr indent="0" lvl="0" marL="0" marR="0" rtl="0" algn="ctr">
              <a:lnSpc>
                <a:spcPct val="100000"/>
              </a:lnSpc>
              <a:spcBef>
                <a:spcPts val="0"/>
              </a:spcBef>
              <a:spcAft>
                <a:spcPts val="0"/>
              </a:spcAft>
              <a:buClr>
                <a:srgbClr val="FFFFFF"/>
              </a:buClr>
              <a:buSzPts val="3400"/>
              <a:buFont typeface="Arial"/>
              <a:buNone/>
            </a:pPr>
            <a:r>
              <a:rPr b="1" i="0" lang="en" sz="3400" u="none" cap="none" strike="noStrike">
                <a:solidFill>
                  <a:srgbClr val="FFFFFF"/>
                </a:solidFill>
                <a:latin typeface="Poppins"/>
                <a:ea typeface="Poppins"/>
                <a:cs typeface="Poppins"/>
                <a:sym typeface="Poppins"/>
              </a:rPr>
              <a:t>CVCC </a:t>
            </a:r>
            <a:endParaRPr b="1" i="0" sz="3400" u="none" cap="none" strike="noStrike">
              <a:solidFill>
                <a:srgbClr val="FFFFFF"/>
              </a:solidFill>
              <a:latin typeface="Poppins"/>
              <a:ea typeface="Poppins"/>
              <a:cs typeface="Poppins"/>
              <a:sym typeface="Poppins"/>
            </a:endParaRPr>
          </a:p>
          <a:p>
            <a:pPr indent="0" lvl="0" marL="0" marR="0" rtl="0" algn="ctr">
              <a:lnSpc>
                <a:spcPct val="100000"/>
              </a:lnSpc>
              <a:spcBef>
                <a:spcPts val="0"/>
              </a:spcBef>
              <a:spcAft>
                <a:spcPts val="0"/>
              </a:spcAft>
              <a:buClr>
                <a:srgbClr val="FFFFFF"/>
              </a:buClr>
              <a:buSzPts val="3400"/>
              <a:buFont typeface="Arial"/>
              <a:buNone/>
            </a:pPr>
            <a:r>
              <a:rPr b="1" i="0" lang="en" sz="3400" u="none" cap="none" strike="noStrike">
                <a:solidFill>
                  <a:srgbClr val="FFFFFF"/>
                </a:solidFill>
                <a:latin typeface="Poppins"/>
                <a:ea typeface="Poppins"/>
                <a:cs typeface="Poppins"/>
                <a:sym typeface="Poppins"/>
              </a:rPr>
              <a:t>Words  </a:t>
            </a:r>
            <a:endParaRPr b="1" i="0" sz="3400" u="none" cap="none" strike="noStrike">
              <a:solidFill>
                <a:srgbClr val="FFFFFF"/>
              </a:solidFill>
              <a:latin typeface="Poppins"/>
              <a:ea typeface="Poppins"/>
              <a:cs typeface="Poppins"/>
              <a:sym typeface="Poppins"/>
            </a:endParaRPr>
          </a:p>
        </p:txBody>
      </p:sp>
      <p:sp>
        <p:nvSpPr>
          <p:cNvPr id="40" name="Google Shape;40;p8"/>
          <p:cNvSpPr txBox="1"/>
          <p:nvPr/>
        </p:nvSpPr>
        <p:spPr>
          <a:xfrm>
            <a:off x="11252906" y="5325227"/>
            <a:ext cx="4169400" cy="5247000"/>
          </a:xfrm>
          <a:prstGeom prst="rect">
            <a:avLst/>
          </a:prstGeom>
          <a:noFill/>
          <a:ln>
            <a:noFill/>
          </a:ln>
        </p:spPr>
        <p:txBody>
          <a:bodyPr anchorCtr="0" anchor="t" bIns="201050" lIns="201050" spcFirstLastPara="1" rIns="201050" wrap="square" tIns="201050">
            <a:spAutoFit/>
          </a:bodyPr>
          <a:lstStyle/>
          <a:p>
            <a:pPr indent="0" lvl="1" marL="0" marR="0" rtl="0" algn="ctr">
              <a:lnSpc>
                <a:spcPct val="150000"/>
              </a:lnSpc>
              <a:spcBef>
                <a:spcPts val="0"/>
              </a:spcBef>
              <a:spcAft>
                <a:spcPts val="0"/>
              </a:spcAft>
              <a:buClr>
                <a:srgbClr val="000000"/>
              </a:buClr>
              <a:buSzPts val="9500"/>
              <a:buFont typeface="Arial"/>
              <a:buNone/>
            </a:pPr>
            <a:r>
              <a:rPr b="1" i="0" lang="en" sz="7500" u="none" cap="none" strike="noStrike">
                <a:solidFill>
                  <a:schemeClr val="accent1"/>
                </a:solidFill>
                <a:highlight>
                  <a:schemeClr val="lt1"/>
                </a:highlight>
                <a:latin typeface="Poppins"/>
                <a:ea typeface="Poppins"/>
                <a:cs typeface="Poppins"/>
                <a:sym typeface="Poppins"/>
              </a:rPr>
              <a:t>m</a:t>
            </a:r>
            <a:r>
              <a:rPr b="1" i="0" lang="en" sz="7500" u="none" cap="none" strike="noStrike">
                <a:solidFill>
                  <a:srgbClr val="FF0000"/>
                </a:solidFill>
                <a:highlight>
                  <a:srgbClr val="FFFFFF"/>
                </a:highlight>
                <a:latin typeface="Poppins"/>
                <a:ea typeface="Poppins"/>
                <a:cs typeface="Poppins"/>
                <a:sym typeface="Poppins"/>
              </a:rPr>
              <a:t>a</a:t>
            </a:r>
            <a:r>
              <a:rPr b="1" i="0" lang="en" sz="7500" u="none" cap="none" strike="noStrike">
                <a:solidFill>
                  <a:schemeClr val="accent1"/>
                </a:solidFill>
                <a:highlight>
                  <a:srgbClr val="FFFFFF"/>
                </a:highlight>
                <a:latin typeface="Poppins"/>
                <a:ea typeface="Poppins"/>
                <a:cs typeface="Poppins"/>
                <a:sym typeface="Poppins"/>
              </a:rPr>
              <a:t>ss</a:t>
            </a:r>
            <a:r>
              <a:rPr b="1" i="0" lang="en" sz="9500" u="none" cap="none" strike="noStrike">
                <a:solidFill>
                  <a:srgbClr val="242424"/>
                </a:solidFill>
                <a:highlight>
                  <a:srgbClr val="FFFFFF"/>
                </a:highlight>
                <a:latin typeface="Poppins"/>
                <a:ea typeface="Poppins"/>
                <a:cs typeface="Poppins"/>
                <a:sym typeface="Poppins"/>
              </a:rPr>
              <a:t> </a:t>
            </a:r>
            <a:r>
              <a:rPr b="1" i="0" lang="en" sz="6600" u="none" cap="none" strike="noStrike">
                <a:solidFill>
                  <a:srgbClr val="242424"/>
                </a:solidFill>
                <a:highlight>
                  <a:srgbClr val="FFFFFF"/>
                </a:highlight>
                <a:latin typeface="Poppins"/>
                <a:ea typeface="Poppins"/>
                <a:cs typeface="Poppins"/>
                <a:sym typeface="Poppins"/>
              </a:rPr>
              <a:t> </a:t>
            </a:r>
            <a:endParaRPr b="1" i="0" sz="6600" u="none" cap="none" strike="noStrike">
              <a:solidFill>
                <a:srgbClr val="242424"/>
              </a:solidFill>
              <a:highlight>
                <a:srgbClr val="FFFFFF"/>
              </a:highlight>
              <a:latin typeface="Poppins"/>
              <a:ea typeface="Poppins"/>
              <a:cs typeface="Poppins"/>
              <a:sym typeface="Poppins"/>
            </a:endParaRPr>
          </a:p>
          <a:p>
            <a:pPr indent="0" lvl="1" marL="0" marR="0" rtl="0" algn="ctr">
              <a:lnSpc>
                <a:spcPct val="150000"/>
              </a:lnSpc>
              <a:spcBef>
                <a:spcPts val="0"/>
              </a:spcBef>
              <a:spcAft>
                <a:spcPts val="0"/>
              </a:spcAft>
              <a:buClr>
                <a:srgbClr val="000000"/>
              </a:buClr>
              <a:buSzPts val="6400"/>
              <a:buFont typeface="Arial"/>
              <a:buNone/>
            </a:pPr>
            <a:r>
              <a:rPr b="1" i="0" lang="en" sz="5000" u="none" cap="none" strike="noStrike">
                <a:solidFill>
                  <a:schemeClr val="dk1"/>
                </a:solidFill>
                <a:highlight>
                  <a:schemeClr val="lt1"/>
                </a:highlight>
                <a:latin typeface="Poppins"/>
                <a:ea typeface="Poppins"/>
                <a:cs typeface="Poppins"/>
                <a:sym typeface="Poppins"/>
              </a:rPr>
              <a:t>/</a:t>
            </a:r>
            <a:r>
              <a:rPr b="1" i="0" lang="en" sz="5000" u="none" cap="none" strike="noStrike">
                <a:solidFill>
                  <a:schemeClr val="accent1"/>
                </a:solidFill>
                <a:highlight>
                  <a:schemeClr val="lt1"/>
                </a:highlight>
                <a:latin typeface="Poppins"/>
                <a:ea typeface="Poppins"/>
                <a:cs typeface="Poppins"/>
                <a:sym typeface="Poppins"/>
              </a:rPr>
              <a:t>m</a:t>
            </a:r>
            <a:r>
              <a:rPr b="1" i="0" lang="en" sz="5000" u="none" cap="none" strike="noStrike">
                <a:solidFill>
                  <a:schemeClr val="dk1"/>
                </a:solidFill>
                <a:highlight>
                  <a:schemeClr val="lt1"/>
                </a:highlight>
                <a:latin typeface="Poppins"/>
                <a:ea typeface="Poppins"/>
                <a:cs typeface="Poppins"/>
                <a:sym typeface="Poppins"/>
              </a:rPr>
              <a:t>/ </a:t>
            </a:r>
            <a:r>
              <a:rPr b="1" i="0" lang="en" sz="5000" u="none" cap="none" strike="noStrike">
                <a:solidFill>
                  <a:srgbClr val="242424"/>
                </a:solidFill>
                <a:highlight>
                  <a:srgbClr val="FFFFFF"/>
                </a:highlight>
                <a:latin typeface="Poppins"/>
                <a:ea typeface="Poppins"/>
                <a:cs typeface="Poppins"/>
                <a:sym typeface="Poppins"/>
              </a:rPr>
              <a:t>/</a:t>
            </a:r>
            <a:r>
              <a:rPr b="1" i="0" lang="en" sz="5000" u="none" cap="none" strike="noStrike">
                <a:solidFill>
                  <a:srgbClr val="FF0000"/>
                </a:solidFill>
                <a:highlight>
                  <a:srgbClr val="FFFFFF"/>
                </a:highlight>
                <a:latin typeface="Poppins"/>
                <a:ea typeface="Poppins"/>
                <a:cs typeface="Poppins"/>
                <a:sym typeface="Poppins"/>
              </a:rPr>
              <a:t>ă</a:t>
            </a:r>
            <a:r>
              <a:rPr b="1" i="0" lang="en" sz="5000" u="none" cap="none" strike="noStrike">
                <a:solidFill>
                  <a:srgbClr val="242424"/>
                </a:solidFill>
                <a:highlight>
                  <a:srgbClr val="FFFFFF"/>
                </a:highlight>
                <a:latin typeface="Poppins"/>
                <a:ea typeface="Poppins"/>
                <a:cs typeface="Poppins"/>
                <a:sym typeface="Poppins"/>
              </a:rPr>
              <a:t>/ /</a:t>
            </a:r>
            <a:r>
              <a:rPr b="1" i="0" lang="en" sz="5000" u="none" cap="none" strike="noStrike">
                <a:solidFill>
                  <a:srgbClr val="006FB6"/>
                </a:solidFill>
                <a:highlight>
                  <a:srgbClr val="FFFFFF"/>
                </a:highlight>
                <a:latin typeface="Poppins"/>
                <a:ea typeface="Poppins"/>
                <a:cs typeface="Poppins"/>
                <a:sym typeface="Poppins"/>
              </a:rPr>
              <a:t>s</a:t>
            </a:r>
            <a:r>
              <a:rPr b="1" i="0" lang="en" sz="5000" u="none" cap="none" strike="noStrike">
                <a:solidFill>
                  <a:srgbClr val="242424"/>
                </a:solidFill>
                <a:highlight>
                  <a:srgbClr val="FFFFFF"/>
                </a:highlight>
                <a:latin typeface="Poppins"/>
                <a:ea typeface="Poppins"/>
                <a:cs typeface="Poppins"/>
                <a:sym typeface="Poppins"/>
              </a:rPr>
              <a:t>/ </a:t>
            </a:r>
            <a:endParaRPr b="1" i="0" sz="5000" u="none" cap="none" strike="noStrike">
              <a:solidFill>
                <a:srgbClr val="242424"/>
              </a:solidFill>
              <a:highlight>
                <a:srgbClr val="FFFFFF"/>
              </a:highlight>
              <a:latin typeface="Poppins"/>
              <a:ea typeface="Poppins"/>
              <a:cs typeface="Poppins"/>
              <a:sym typeface="Poppins"/>
            </a:endParaRPr>
          </a:p>
          <a:p>
            <a:pPr indent="0" lvl="1" marL="0" marR="0" rtl="0" algn="ctr">
              <a:lnSpc>
                <a:spcPct val="150000"/>
              </a:lnSpc>
              <a:spcBef>
                <a:spcPts val="0"/>
              </a:spcBef>
              <a:spcAft>
                <a:spcPts val="0"/>
              </a:spcAft>
              <a:buClr>
                <a:srgbClr val="000000"/>
              </a:buClr>
              <a:buSzPts val="6400"/>
              <a:buFont typeface="Arial"/>
              <a:buNone/>
            </a:pPr>
            <a:r>
              <a:rPr b="1" i="0" lang="en" sz="5000" u="none" cap="none" strike="noStrike">
                <a:solidFill>
                  <a:srgbClr val="242424"/>
                </a:solidFill>
                <a:highlight>
                  <a:srgbClr val="FFFFFF"/>
                </a:highlight>
                <a:latin typeface="Poppins"/>
                <a:ea typeface="Poppins"/>
                <a:cs typeface="Poppins"/>
                <a:sym typeface="Poppins"/>
              </a:rPr>
              <a:t>= </a:t>
            </a:r>
            <a:r>
              <a:rPr b="1" i="0" lang="en" sz="5000" u="none" cap="none" strike="noStrike">
                <a:solidFill>
                  <a:schemeClr val="accent1"/>
                </a:solidFill>
                <a:highlight>
                  <a:schemeClr val="lt1"/>
                </a:highlight>
                <a:latin typeface="Poppins"/>
                <a:ea typeface="Poppins"/>
                <a:cs typeface="Poppins"/>
                <a:sym typeface="Poppins"/>
              </a:rPr>
              <a:t>m</a:t>
            </a:r>
            <a:r>
              <a:rPr b="1" i="0" lang="en" sz="5000" u="none" cap="none" strike="noStrike">
                <a:solidFill>
                  <a:srgbClr val="FF0000"/>
                </a:solidFill>
                <a:highlight>
                  <a:srgbClr val="FFFFFF"/>
                </a:highlight>
                <a:latin typeface="Poppins"/>
                <a:ea typeface="Poppins"/>
                <a:cs typeface="Poppins"/>
                <a:sym typeface="Poppins"/>
              </a:rPr>
              <a:t>a</a:t>
            </a:r>
            <a:r>
              <a:rPr b="1" i="0" lang="en" sz="5000" u="none" cap="none" strike="noStrike">
                <a:solidFill>
                  <a:srgbClr val="006FB6"/>
                </a:solidFill>
                <a:highlight>
                  <a:srgbClr val="FFFFFF"/>
                </a:highlight>
                <a:latin typeface="Poppins"/>
                <a:ea typeface="Poppins"/>
                <a:cs typeface="Poppins"/>
                <a:sym typeface="Poppins"/>
              </a:rPr>
              <a:t>ss </a:t>
            </a:r>
            <a:endParaRPr b="1" i="0" sz="5000" u="none" cap="none" strike="noStrike">
              <a:solidFill>
                <a:srgbClr val="006FB6"/>
              </a:solidFill>
              <a:highlight>
                <a:srgbClr val="FFFFFF"/>
              </a:highlight>
              <a:latin typeface="Poppins"/>
              <a:ea typeface="Poppins"/>
              <a:cs typeface="Poppins"/>
              <a:sym typeface="Poppins"/>
            </a:endParaRPr>
          </a:p>
          <a:p>
            <a:pPr indent="0" lvl="1" marL="1003300" marR="0" rtl="0" algn="l">
              <a:lnSpc>
                <a:spcPct val="150000"/>
              </a:lnSpc>
              <a:spcBef>
                <a:spcPts val="0"/>
              </a:spcBef>
              <a:spcAft>
                <a:spcPts val="0"/>
              </a:spcAft>
              <a:buClr>
                <a:srgbClr val="000000"/>
              </a:buClr>
              <a:buSzPts val="2200"/>
              <a:buFont typeface="Arial"/>
              <a:buNone/>
            </a:pPr>
            <a:r>
              <a:t/>
            </a:r>
            <a:endParaRPr b="1" i="0" sz="2200" u="none" cap="none" strike="noStrike">
              <a:solidFill>
                <a:srgbClr val="242424"/>
              </a:solidFill>
              <a:latin typeface="Poppins"/>
              <a:ea typeface="Poppins"/>
              <a:cs typeface="Poppins"/>
              <a:sym typeface="Poppins"/>
            </a:endParaRPr>
          </a:p>
        </p:txBody>
      </p:sp>
      <p:pic>
        <p:nvPicPr>
          <p:cNvPr id="41" name="Google Shape;41;p8"/>
          <p:cNvPicPr preferRelativeResize="0"/>
          <p:nvPr/>
        </p:nvPicPr>
        <p:blipFill rotWithShape="1">
          <a:blip r:embed="rId5">
            <a:alphaModFix/>
          </a:blip>
          <a:srcRect b="0" l="0" r="0" t="0"/>
          <a:stretch/>
        </p:blipFill>
        <p:spPr>
          <a:xfrm>
            <a:off x="15562050" y="2255028"/>
            <a:ext cx="3618100" cy="3739896"/>
          </a:xfrm>
          <a:prstGeom prst="rect">
            <a:avLst/>
          </a:prstGeom>
          <a:noFill/>
          <a:ln>
            <a:noFill/>
          </a:ln>
        </p:spPr>
      </p:pic>
      <p:sp>
        <p:nvSpPr>
          <p:cNvPr id="42" name="Google Shape;42;p8"/>
          <p:cNvSpPr/>
          <p:nvPr/>
        </p:nvSpPr>
        <p:spPr>
          <a:xfrm>
            <a:off x="11719406" y="5767184"/>
            <a:ext cx="3236400" cy="134190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8627"/>
              </a:srgbClr>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pic>
        <p:nvPicPr>
          <p:cNvPr id="43" name="Google Shape;43;p8"/>
          <p:cNvPicPr preferRelativeResize="0"/>
          <p:nvPr/>
        </p:nvPicPr>
        <p:blipFill rotWithShape="1">
          <a:blip r:embed="rId6">
            <a:alphaModFix/>
          </a:blip>
          <a:srcRect b="0" l="0" r="0" t="0"/>
          <a:stretch/>
        </p:blipFill>
        <p:spPr>
          <a:xfrm>
            <a:off x="7444402" y="2258848"/>
            <a:ext cx="3618100" cy="3742877"/>
          </a:xfrm>
          <a:prstGeom prst="rect">
            <a:avLst/>
          </a:prstGeom>
          <a:noFill/>
          <a:ln>
            <a:noFill/>
          </a:ln>
        </p:spPr>
      </p:pic>
      <p:sp>
        <p:nvSpPr>
          <p:cNvPr id="44" name="Google Shape;44;p8"/>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Introduce the sounds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sp>
        <p:nvSpPr>
          <p:cNvPr id="45" name="Google Shape;45;p8"/>
          <p:cNvSpPr txBox="1"/>
          <p:nvPr/>
        </p:nvSpPr>
        <p:spPr>
          <a:xfrm>
            <a:off x="612750" y="6318504"/>
            <a:ext cx="5738700" cy="2787000"/>
          </a:xfrm>
          <a:prstGeom prst="rect">
            <a:avLst/>
          </a:prstGeom>
          <a:noFill/>
          <a:ln>
            <a:noFill/>
          </a:ln>
        </p:spPr>
        <p:txBody>
          <a:bodyPr anchorCtr="0" anchor="t" bIns="0" lIns="0" spcFirstLastPara="1" rIns="0" wrap="square" tIns="18275">
            <a:noAutofit/>
          </a:bodyPr>
          <a:lstStyle/>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learn new sounds!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use the sound rule to help us read!</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p:txBody>
      </p:sp>
      <p:grpSp>
        <p:nvGrpSpPr>
          <p:cNvPr id="46" name="Google Shape;46;p8"/>
          <p:cNvGrpSpPr/>
          <p:nvPr/>
        </p:nvGrpSpPr>
        <p:grpSpPr>
          <a:xfrm>
            <a:off x="599448" y="3308558"/>
            <a:ext cx="2489999" cy="2588607"/>
            <a:chOff x="599452" y="3110429"/>
            <a:chExt cx="2680589" cy="2786745"/>
          </a:xfrm>
        </p:grpSpPr>
        <p:sp>
          <p:nvSpPr>
            <p:cNvPr id="47" name="Google Shape;47;p8"/>
            <p:cNvSpPr/>
            <p:nvPr/>
          </p:nvSpPr>
          <p:spPr>
            <a:xfrm>
              <a:off x="956624" y="5326945"/>
              <a:ext cx="1962150" cy="570229"/>
            </a:xfrm>
            <a:custGeom>
              <a:rect b="b" l="l" r="r" t="t"/>
              <a:pathLst>
                <a:path extrusionOk="0" h="570229" w="196215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8" name="Google Shape;48;p8"/>
            <p:cNvPicPr preferRelativeResize="0"/>
            <p:nvPr/>
          </p:nvPicPr>
          <p:blipFill rotWithShape="1">
            <a:blip r:embed="rId7">
              <a:alphaModFix/>
            </a:blip>
            <a:srcRect b="0" l="0" r="0" t="0"/>
            <a:stretch/>
          </p:blipFill>
          <p:spPr>
            <a:xfrm>
              <a:off x="1219191" y="3110429"/>
              <a:ext cx="1442294" cy="2697122"/>
            </a:xfrm>
            <a:prstGeom prst="rect">
              <a:avLst/>
            </a:prstGeom>
            <a:noFill/>
            <a:ln>
              <a:noFill/>
            </a:ln>
          </p:spPr>
        </p:pic>
        <p:sp>
          <p:nvSpPr>
            <p:cNvPr id="49" name="Google Shape;49;p8"/>
            <p:cNvSpPr/>
            <p:nvPr/>
          </p:nvSpPr>
          <p:spPr>
            <a:xfrm>
              <a:off x="599452" y="4141158"/>
              <a:ext cx="563244" cy="1020445"/>
            </a:xfrm>
            <a:custGeom>
              <a:rect b="b" l="l" r="r" t="t"/>
              <a:pathLst>
                <a:path extrusionOk="0" h="1020445" w="563244">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extrusionOk="0" h="1020445" w="563244">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extrusionOk="0" h="1020445" w="563244">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8"/>
            <p:cNvSpPr/>
            <p:nvPr/>
          </p:nvSpPr>
          <p:spPr>
            <a:xfrm>
              <a:off x="2716796" y="4141158"/>
              <a:ext cx="563245" cy="1020445"/>
            </a:xfrm>
            <a:custGeom>
              <a:rect b="b" l="l" r="r" t="t"/>
              <a:pathLst>
                <a:path extrusionOk="0" h="1020445" w="563245">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extrusionOk="0" h="1020445" w="563245">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extrusionOk="0" h="1020445" w="563245">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51" name="Google Shape;51;p8"/>
          <p:cNvPicPr preferRelativeResize="0"/>
          <p:nvPr/>
        </p:nvPicPr>
        <p:blipFill rotWithShape="1">
          <a:blip r:embed="rId8">
            <a:alphaModFix/>
          </a:blip>
          <a:srcRect b="514" l="0" r="0" t="514"/>
          <a:stretch/>
        </p:blipFill>
        <p:spPr>
          <a:xfrm>
            <a:off x="14651000" y="6448937"/>
            <a:ext cx="3621024" cy="3739896"/>
          </a:xfrm>
          <a:prstGeom prst="rect">
            <a:avLst/>
          </a:prstGeom>
          <a:noFill/>
          <a:ln>
            <a:noFill/>
          </a:ln>
        </p:spPr>
      </p:pic>
      <p:pic>
        <p:nvPicPr>
          <p:cNvPr id="52" name="Google Shape;52;p8"/>
          <p:cNvPicPr preferRelativeResize="0"/>
          <p:nvPr/>
        </p:nvPicPr>
        <p:blipFill rotWithShape="1">
          <a:blip r:embed="rId9">
            <a:alphaModFix/>
          </a:blip>
          <a:srcRect b="0" l="0" r="0" t="0"/>
          <a:stretch/>
        </p:blipFill>
        <p:spPr>
          <a:xfrm>
            <a:off x="8433876" y="6473951"/>
            <a:ext cx="3621024" cy="3739896"/>
          </a:xfrm>
          <a:prstGeom prst="rect">
            <a:avLst/>
          </a:prstGeom>
          <a:noFill/>
          <a:ln>
            <a:noFill/>
          </a:ln>
        </p:spPr>
      </p:pic>
      <p:pic>
        <p:nvPicPr>
          <p:cNvPr id="53" name="Google Shape;53;p8"/>
          <p:cNvPicPr preferRelativeResize="0"/>
          <p:nvPr/>
        </p:nvPicPr>
        <p:blipFill rotWithShape="1">
          <a:blip r:embed="rId10">
            <a:alphaModFix/>
          </a:blip>
          <a:srcRect b="0" l="0" r="0" t="0"/>
          <a:stretch/>
        </p:blipFill>
        <p:spPr>
          <a:xfrm>
            <a:off x="18276233" y="550401"/>
            <a:ext cx="669700" cy="128778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
                                        </p:tgtEl>
                                        <p:attrNameLst>
                                          <p:attrName>style.visibility</p:attrName>
                                        </p:attrNameLst>
                                      </p:cBhvr>
                                      <p:to>
                                        <p:strVal val="visible"/>
                                      </p:to>
                                    </p:set>
                                    <p:animEffect filter="fade" transition="in">
                                      <p:cBhvr>
                                        <p:cTn dur="1000"/>
                                        <p:tgtEl>
                                          <p:spTgt spid="38"/>
                                        </p:tgtEl>
                                      </p:cBhvr>
                                    </p:animEffect>
                                  </p:childTnLst>
                                </p:cTn>
                              </p:par>
                              <p:par>
                                <p:cTn fill="hold" nodeType="withEffect" presetClass="entr" presetID="10" presetSubtype="0">
                                  <p:stCondLst>
                                    <p:cond delay="0"/>
                                  </p:stCondLst>
                                  <p:childTnLst>
                                    <p:set>
                                      <p:cBhvr>
                                        <p:cTn dur="1" fill="hold">
                                          <p:stCondLst>
                                            <p:cond delay="0"/>
                                          </p:stCondLst>
                                        </p:cTn>
                                        <p:tgtEl>
                                          <p:spTgt spid="39"/>
                                        </p:tgtEl>
                                        <p:attrNameLst>
                                          <p:attrName>style.visibility</p:attrName>
                                        </p:attrNameLst>
                                      </p:cBhvr>
                                      <p:to>
                                        <p:strVal val="visible"/>
                                      </p:to>
                                    </p:set>
                                    <p:animEffect filter="fade" transition="in">
                                      <p:cBhvr>
                                        <p:cTn dur="1000"/>
                                        <p:tgtEl>
                                          <p:spTgt spid="39"/>
                                        </p:tgtEl>
                                      </p:cBhvr>
                                    </p:animEffect>
                                  </p:childTnLst>
                                </p:cTn>
                              </p:par>
                              <p:par>
                                <p:cTn fill="hold" nodeType="withEffect" presetClass="exit" presetID="1" presetSubtype="0">
                                  <p:stCondLst>
                                    <p:cond delay="0"/>
                                  </p:stCondLst>
                                  <p:childTnLst>
                                    <p:set>
                                      <p:cBhvr>
                                        <p:cTn dur="1" fill="hold">
                                          <p:stCondLst>
                                            <p:cond delay="1"/>
                                          </p:stCondLst>
                                        </p:cTn>
                                        <p:tgtEl>
                                          <p:spTgt spid="38"/>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39"/>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38"/>
                                        </p:tgtEl>
                                        <p:attrNameLst>
                                          <p:attrName>style.visibility</p:attrName>
                                        </p:attrNameLst>
                                      </p:cBhvr>
                                      <p:to>
                                        <p:strVal val="visible"/>
                                      </p:to>
                                    </p:set>
                                    <p:animEffect filter="fade" transition="in">
                                      <p:cBhvr>
                                        <p:cTn dur="1000"/>
                                        <p:tgtEl>
                                          <p:spTgt spid="38"/>
                                        </p:tgtEl>
                                      </p:cBhvr>
                                    </p:animEffect>
                                  </p:childTnLst>
                                </p:cTn>
                              </p:par>
                              <p:par>
                                <p:cTn fill="hold" nodeType="withEffect" presetClass="entr" presetID="10" presetSubtype="0">
                                  <p:stCondLst>
                                    <p:cond delay="0"/>
                                  </p:stCondLst>
                                  <p:childTnLst>
                                    <p:set>
                                      <p:cBhvr>
                                        <p:cTn dur="1" fill="hold">
                                          <p:stCondLst>
                                            <p:cond delay="0"/>
                                          </p:stCondLst>
                                        </p:cTn>
                                        <p:tgtEl>
                                          <p:spTgt spid="39"/>
                                        </p:tgtEl>
                                        <p:attrNameLst>
                                          <p:attrName>style.visibility</p:attrName>
                                        </p:attrNameLst>
                                      </p:cBhvr>
                                      <p:to>
                                        <p:strVal val="visible"/>
                                      </p:to>
                                    </p:set>
                                    <p:animEffect filter="fade" transition="in">
                                      <p:cBhvr>
                                        <p:cTn dur="1000"/>
                                        <p:tgtEl>
                                          <p:spTgt spid="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
                                        </p:tgtEl>
                                        <p:attrNameLst>
                                          <p:attrName>style.visibility</p:attrName>
                                        </p:attrNameLst>
                                      </p:cBhvr>
                                      <p:to>
                                        <p:strVal val="visible"/>
                                      </p:to>
                                    </p:set>
                                    <p:animEffect filter="fade" transition="in">
                                      <p:cBhvr>
                                        <p:cTn dur="1000"/>
                                        <p:tgtEl>
                                          <p:spTgt spid="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
                                        </p:tgtEl>
                                        <p:attrNameLst>
                                          <p:attrName>style.visibility</p:attrName>
                                        </p:attrNameLst>
                                      </p:cBhvr>
                                      <p:to>
                                        <p:strVal val="visible"/>
                                      </p:to>
                                    </p:set>
                                    <p:animEffect filter="fade" transition="in">
                                      <p:cBhvr>
                                        <p:cTn dur="1000"/>
                                        <p:tgtEl>
                                          <p:spTgt spid="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38"/>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39"/>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40"/>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4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
                                        </p:tgtEl>
                                        <p:attrNameLst>
                                          <p:attrName>style.visibility</p:attrName>
                                        </p:attrNameLst>
                                      </p:cBhvr>
                                      <p:to>
                                        <p:strVal val="visible"/>
                                      </p:to>
                                    </p:set>
                                    <p:animEffect filter="fade" transition="in">
                                      <p:cBhvr>
                                        <p:cTn dur="1000"/>
                                        <p:tgtEl>
                                          <p:spTgt spid="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
                                        </p:tgtEl>
                                        <p:attrNameLst>
                                          <p:attrName>style.visibility</p:attrName>
                                        </p:attrNameLst>
                                      </p:cBhvr>
                                      <p:to>
                                        <p:strVal val="visible"/>
                                      </p:to>
                                    </p:set>
                                    <p:animEffect filter="fade" transition="in">
                                      <p:cBhvr>
                                        <p:cTn dur="1000"/>
                                        <p:tgtEl>
                                          <p:spTgt spid="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
                                        </p:tgtEl>
                                        <p:attrNameLst>
                                          <p:attrName>style.visibility</p:attrName>
                                        </p:attrNameLst>
                                      </p:cBhvr>
                                      <p:to>
                                        <p:strVal val="visible"/>
                                      </p:to>
                                    </p:set>
                                    <p:animEffect filter="fade" transition="in">
                                      <p:cBhvr>
                                        <p:cTn dur="1000"/>
                                        <p:tgtEl>
                                          <p:spTgt spid="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
                                        </p:tgtEl>
                                        <p:attrNameLst>
                                          <p:attrName>style.visibility</p:attrName>
                                        </p:attrNameLst>
                                      </p:cBhvr>
                                      <p:to>
                                        <p:strVal val="visible"/>
                                      </p:to>
                                    </p:set>
                                    <p:animEffect filter="fade" transition="in">
                                      <p:cBhvr>
                                        <p:cTn dur="1000"/>
                                        <p:tgtEl>
                                          <p:spTgt spid="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
                                        </p:tgtEl>
                                        <p:attrNameLst>
                                          <p:attrName>style.visibility</p:attrName>
                                        </p:attrNameLst>
                                      </p:cBhvr>
                                      <p:to>
                                        <p:strVal val="visible"/>
                                      </p:to>
                                    </p:set>
                                    <p:animEffect filter="fade" transition="in">
                                      <p:cBhvr>
                                        <p:cTn dur="200"/>
                                        <p:tgtEl>
                                          <p:spTgt spid="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37"/>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43"/>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52"/>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41"/>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51"/>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8" name="Shape 58"/>
        <p:cNvGrpSpPr/>
        <p:nvPr/>
      </p:nvGrpSpPr>
      <p:grpSpPr>
        <a:xfrm>
          <a:off x="0" y="0"/>
          <a:ext cx="0" cy="0"/>
          <a:chOff x="0" y="0"/>
          <a:chExt cx="0" cy="0"/>
        </a:xfrm>
      </p:grpSpPr>
      <p:pic>
        <p:nvPicPr>
          <p:cNvPr id="59" name="Google Shape;59;p9"/>
          <p:cNvPicPr preferRelativeResize="0"/>
          <p:nvPr/>
        </p:nvPicPr>
        <p:blipFill rotWithShape="1">
          <a:blip r:embed="rId3">
            <a:alphaModFix/>
          </a:blip>
          <a:srcRect b="0" l="0" r="0" t="0"/>
          <a:stretch/>
        </p:blipFill>
        <p:spPr>
          <a:xfrm rot="5400000">
            <a:off x="6844499" y="2072249"/>
            <a:ext cx="10265625" cy="7033876"/>
          </a:xfrm>
          <a:prstGeom prst="rect">
            <a:avLst/>
          </a:prstGeom>
          <a:noFill/>
          <a:ln>
            <a:noFill/>
          </a:ln>
        </p:spPr>
      </p:pic>
      <p:sp>
        <p:nvSpPr>
          <p:cNvPr id="60" name="Google Shape;60;p9"/>
          <p:cNvSpPr txBox="1"/>
          <p:nvPr/>
        </p:nvSpPr>
        <p:spPr>
          <a:xfrm>
            <a:off x="9410756" y="1906574"/>
            <a:ext cx="5133000" cy="2476500"/>
          </a:xfrm>
          <a:prstGeom prst="rect">
            <a:avLst/>
          </a:prstGeom>
          <a:noFill/>
          <a:ln>
            <a:noFill/>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16500"/>
              <a:buFont typeface="Arial"/>
              <a:buNone/>
            </a:pPr>
            <a:r>
              <a:rPr b="1" i="0" lang="en" sz="15000" u="none" cap="none" strike="noStrike">
                <a:solidFill>
                  <a:schemeClr val="lt1"/>
                </a:solidFill>
                <a:latin typeface="Poppins"/>
                <a:ea typeface="Poppins"/>
                <a:cs typeface="Poppins"/>
                <a:sym typeface="Poppins"/>
              </a:rPr>
              <a:t>bass</a:t>
            </a:r>
            <a:endParaRPr b="1" i="0" sz="15000" u="none" cap="none" strike="noStrike">
              <a:solidFill>
                <a:schemeClr val="lt1"/>
              </a:solidFill>
              <a:latin typeface="Poppins"/>
              <a:ea typeface="Poppins"/>
              <a:cs typeface="Poppins"/>
              <a:sym typeface="Poppins"/>
            </a:endParaRPr>
          </a:p>
        </p:txBody>
      </p:sp>
      <p:sp>
        <p:nvSpPr>
          <p:cNvPr id="61" name="Google Shape;61;p9"/>
          <p:cNvSpPr txBox="1"/>
          <p:nvPr/>
        </p:nvSpPr>
        <p:spPr>
          <a:xfrm>
            <a:off x="9245143" y="5695806"/>
            <a:ext cx="6234300" cy="2642100"/>
          </a:xfrm>
          <a:prstGeom prst="rect">
            <a:avLst/>
          </a:prstGeom>
          <a:noFill/>
          <a:ln>
            <a:noFill/>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16500"/>
              <a:buFont typeface="Arial"/>
              <a:buNone/>
            </a:pPr>
            <a:r>
              <a:rPr b="1" i="0" lang="en" sz="15000" u="none" cap="none" strike="noStrike">
                <a:solidFill>
                  <a:schemeClr val="lt1"/>
                </a:solidFill>
                <a:latin typeface="Poppins"/>
                <a:ea typeface="Poppins"/>
                <a:cs typeface="Poppins"/>
                <a:sym typeface="Poppins"/>
              </a:rPr>
              <a:t>mass</a:t>
            </a:r>
            <a:endParaRPr b="1" i="0" sz="15000" u="none" cap="none" strike="noStrike">
              <a:solidFill>
                <a:schemeClr val="lt1"/>
              </a:solidFill>
              <a:latin typeface="Poppins"/>
              <a:ea typeface="Poppins"/>
              <a:cs typeface="Poppins"/>
              <a:sym typeface="Poppins"/>
            </a:endParaRPr>
          </a:p>
        </p:txBody>
      </p:sp>
      <p:sp>
        <p:nvSpPr>
          <p:cNvPr id="62" name="Google Shape;62;p9"/>
          <p:cNvSpPr/>
          <p:nvPr/>
        </p:nvSpPr>
        <p:spPr>
          <a:xfrm>
            <a:off x="9968093" y="4096862"/>
            <a:ext cx="551400" cy="3834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63" name="Google Shape;63;p9"/>
          <p:cNvSpPr/>
          <p:nvPr/>
        </p:nvSpPr>
        <p:spPr>
          <a:xfrm>
            <a:off x="11325205" y="4096862"/>
            <a:ext cx="551400" cy="3834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64" name="Google Shape;64;p9"/>
          <p:cNvSpPr/>
          <p:nvPr/>
        </p:nvSpPr>
        <p:spPr>
          <a:xfrm>
            <a:off x="12453724" y="4096888"/>
            <a:ext cx="1273200" cy="3834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65" name="Google Shape;65;p9"/>
          <p:cNvSpPr/>
          <p:nvPr/>
        </p:nvSpPr>
        <p:spPr>
          <a:xfrm>
            <a:off x="10149345" y="8338011"/>
            <a:ext cx="551400" cy="3834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66" name="Google Shape;66;p9"/>
          <p:cNvSpPr/>
          <p:nvPr/>
        </p:nvSpPr>
        <p:spPr>
          <a:xfrm>
            <a:off x="11853935" y="8338011"/>
            <a:ext cx="551400" cy="3834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67" name="Google Shape;67;p9"/>
          <p:cNvSpPr/>
          <p:nvPr/>
        </p:nvSpPr>
        <p:spPr>
          <a:xfrm>
            <a:off x="12994323" y="8338038"/>
            <a:ext cx="1273200" cy="3834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68" name="Google Shape;68;p9"/>
          <p:cNvSpPr/>
          <p:nvPr/>
        </p:nvSpPr>
        <p:spPr>
          <a:xfrm>
            <a:off x="9806222" y="4690373"/>
            <a:ext cx="4166700" cy="3834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69" name="Google Shape;69;p9"/>
          <p:cNvSpPr/>
          <p:nvPr/>
        </p:nvSpPr>
        <p:spPr>
          <a:xfrm>
            <a:off x="9730025" y="8960175"/>
            <a:ext cx="4917300" cy="3834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70" name="Google Shape;70;p9"/>
          <p:cNvSpPr txBox="1"/>
          <p:nvPr/>
        </p:nvSpPr>
        <p:spPr>
          <a:xfrm>
            <a:off x="612750" y="5925312"/>
            <a:ext cx="5738700" cy="3189600"/>
          </a:xfrm>
          <a:prstGeom prst="rect">
            <a:avLst/>
          </a:prstGeom>
          <a:noFill/>
          <a:ln>
            <a:noFill/>
          </a:ln>
        </p:spPr>
        <p:txBody>
          <a:bodyPr anchorCtr="0" anchor="t" bIns="0" lIns="0" spcFirstLastPara="1" rIns="0" wrap="square" tIns="18275">
            <a:noAutofit/>
          </a:bodyPr>
          <a:lstStyle/>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blend the sounds!</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blend the sounds to help us read the words smoothly!</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p:txBody>
      </p:sp>
      <p:sp>
        <p:nvSpPr>
          <p:cNvPr id="71" name="Google Shape;71;p9"/>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Blend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the sounds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sp>
        <p:nvSpPr>
          <p:cNvPr id="72" name="Google Shape;72;p9"/>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73" name="Google Shape;73;p9"/>
          <p:cNvPicPr preferRelativeResize="0"/>
          <p:nvPr/>
        </p:nvPicPr>
        <p:blipFill rotWithShape="1">
          <a:blip r:embed="rId4">
            <a:alphaModFix/>
          </a:blip>
          <a:srcRect b="0" l="0" r="0" t="0"/>
          <a:stretch/>
        </p:blipFill>
        <p:spPr>
          <a:xfrm>
            <a:off x="17653913" y="312775"/>
            <a:ext cx="1821935" cy="1567072"/>
          </a:xfrm>
          <a:prstGeom prst="rect">
            <a:avLst/>
          </a:prstGeom>
          <a:noFill/>
          <a:ln>
            <a:noFill/>
          </a:ln>
        </p:spPr>
      </p:pic>
      <p:pic>
        <p:nvPicPr>
          <p:cNvPr id="74" name="Google Shape;74;p9"/>
          <p:cNvPicPr preferRelativeResize="0"/>
          <p:nvPr/>
        </p:nvPicPr>
        <p:blipFill rotWithShape="1">
          <a:blip r:embed="rId5">
            <a:alphaModFix/>
          </a:blip>
          <a:srcRect b="0" l="0" r="0" t="0"/>
          <a:stretch/>
        </p:blipFill>
        <p:spPr>
          <a:xfrm>
            <a:off x="610315" y="3236871"/>
            <a:ext cx="2781813" cy="235671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xit" presetID="1" presetSubtype="0">
                                  <p:stCondLst>
                                    <p:cond delay="0"/>
                                  </p:stCondLst>
                                  <p:childTnLst>
                                    <p:set>
                                      <p:cBhvr>
                                        <p:cTn dur="1" fill="hold">
                                          <p:stCondLst>
                                            <p:cond delay="1"/>
                                          </p:stCondLst>
                                        </p:cTn>
                                        <p:tgtEl>
                                          <p:spTgt spid="62"/>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63"/>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64"/>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65"/>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66"/>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6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
                                        </p:tgtEl>
                                        <p:attrNameLst>
                                          <p:attrName>style.visibility</p:attrName>
                                        </p:attrNameLst>
                                      </p:cBhvr>
                                      <p:to>
                                        <p:strVal val="visible"/>
                                      </p:to>
                                    </p:set>
                                    <p:animEffect filter="fade" transition="in">
                                      <p:cBhvr>
                                        <p:cTn dur="1000"/>
                                        <p:tgtEl>
                                          <p:spTgt spid="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6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6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
                                        </p:tgtEl>
                                        <p:attrNameLst>
                                          <p:attrName>style.visibility</p:attrName>
                                        </p:attrNameLst>
                                      </p:cBhvr>
                                      <p:to>
                                        <p:strVal val="visible"/>
                                      </p:to>
                                    </p:set>
                                    <p:animEffect filter="fade" transition="in">
                                      <p:cBhvr>
                                        <p:cTn dur="1000"/>
                                        <p:tgtEl>
                                          <p:spTgt spid="68"/>
                                        </p:tgtEl>
                                      </p:cBhvr>
                                    </p:animEffect>
                                  </p:childTnLst>
                                </p:cTn>
                              </p:par>
                              <p:par>
                                <p:cTn fill="hold" nodeType="withEffect" presetClass="exit" presetID="1" presetSubtype="0">
                                  <p:stCondLst>
                                    <p:cond delay="0"/>
                                  </p:stCondLst>
                                  <p:childTnLst>
                                    <p:set>
                                      <p:cBhvr>
                                        <p:cTn dur="1" fill="hold">
                                          <p:stCondLst>
                                            <p:cond delay="1"/>
                                          </p:stCondLst>
                                        </p:cTn>
                                        <p:tgtEl>
                                          <p:spTgt spid="6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
                                        </p:tgtEl>
                                        <p:attrNameLst>
                                          <p:attrName>style.visibility</p:attrName>
                                        </p:attrNameLst>
                                      </p:cBhvr>
                                      <p:to>
                                        <p:strVal val="visible"/>
                                      </p:to>
                                    </p:set>
                                    <p:animEffect filter="fade" transition="in">
                                      <p:cBhvr>
                                        <p:cTn dur="1000"/>
                                        <p:tgtEl>
                                          <p:spTgt spid="61"/>
                                        </p:tgtEl>
                                      </p:cBhvr>
                                    </p:animEffect>
                                  </p:childTnLst>
                                </p:cTn>
                              </p:par>
                              <p:par>
                                <p:cTn fill="hold" nodeType="withEffect" presetClass="exit" presetID="1" presetSubtype="0">
                                  <p:stCondLst>
                                    <p:cond delay="0"/>
                                  </p:stCondLst>
                                  <p:childTnLst>
                                    <p:set>
                                      <p:cBhvr>
                                        <p:cTn dur="1" fill="hold">
                                          <p:stCondLst>
                                            <p:cond delay="1"/>
                                          </p:stCondLst>
                                        </p:cTn>
                                        <p:tgtEl>
                                          <p:spTgt spid="68"/>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6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6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6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6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6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9" name="Shape 79"/>
        <p:cNvGrpSpPr/>
        <p:nvPr/>
      </p:nvGrpSpPr>
      <p:grpSpPr>
        <a:xfrm>
          <a:off x="0" y="0"/>
          <a:ext cx="0" cy="0"/>
          <a:chOff x="0" y="0"/>
          <a:chExt cx="0" cy="0"/>
        </a:xfrm>
      </p:grpSpPr>
      <p:grpSp>
        <p:nvGrpSpPr>
          <p:cNvPr id="80" name="Google Shape;80;p10"/>
          <p:cNvGrpSpPr/>
          <p:nvPr/>
        </p:nvGrpSpPr>
        <p:grpSpPr>
          <a:xfrm>
            <a:off x="7660223" y="2703231"/>
            <a:ext cx="4384039" cy="3109759"/>
            <a:chOff x="5784675" y="818500"/>
            <a:chExt cx="2737800" cy="1941900"/>
          </a:xfrm>
        </p:grpSpPr>
        <p:sp>
          <p:nvSpPr>
            <p:cNvPr id="81" name="Google Shape;81;p10"/>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82" name="Google Shape;82;p10"/>
            <p:cNvSpPr/>
            <p:nvPr/>
          </p:nvSpPr>
          <p:spPr>
            <a:xfrm>
              <a:off x="5976525"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1000"/>
                <a:buFont typeface="Arial"/>
                <a:buNone/>
              </a:pPr>
              <a:r>
                <a:rPr b="1" i="0" lang="en" sz="11000" u="none" cap="none" strike="noStrike">
                  <a:solidFill>
                    <a:schemeClr val="accent1"/>
                  </a:solidFill>
                  <a:latin typeface="Poppins"/>
                  <a:ea typeface="Poppins"/>
                  <a:cs typeface="Poppins"/>
                  <a:sym typeface="Poppins"/>
                </a:rPr>
                <a:t>cuff</a:t>
              </a:r>
              <a:endParaRPr b="1" i="0" sz="11000" u="none" cap="none" strike="noStrike">
                <a:solidFill>
                  <a:schemeClr val="accent1"/>
                </a:solidFill>
                <a:latin typeface="Poppins"/>
                <a:ea typeface="Poppins"/>
                <a:cs typeface="Poppins"/>
                <a:sym typeface="Poppins"/>
              </a:endParaRPr>
            </a:p>
          </p:txBody>
        </p:sp>
      </p:grpSp>
      <p:grpSp>
        <p:nvGrpSpPr>
          <p:cNvPr id="83" name="Google Shape;83;p10"/>
          <p:cNvGrpSpPr/>
          <p:nvPr/>
        </p:nvGrpSpPr>
        <p:grpSpPr>
          <a:xfrm>
            <a:off x="14747378" y="2703232"/>
            <a:ext cx="4384039" cy="3109759"/>
            <a:chOff x="5784675" y="907452"/>
            <a:chExt cx="2737800" cy="1941900"/>
          </a:xfrm>
        </p:grpSpPr>
        <p:sp>
          <p:nvSpPr>
            <p:cNvPr id="84" name="Google Shape;84;p10"/>
            <p:cNvSpPr/>
            <p:nvPr/>
          </p:nvSpPr>
          <p:spPr>
            <a:xfrm>
              <a:off x="5784675" y="907452"/>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85" name="Google Shape;85;p10"/>
            <p:cNvSpPr/>
            <p:nvPr/>
          </p:nvSpPr>
          <p:spPr>
            <a:xfrm>
              <a:off x="5976525" y="1089852"/>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1000"/>
                <a:buFont typeface="Arial"/>
                <a:buNone/>
              </a:pPr>
              <a:r>
                <a:rPr b="1" i="0" lang="en" sz="11000" u="none" cap="none" strike="noStrike">
                  <a:solidFill>
                    <a:schemeClr val="accent1"/>
                  </a:solidFill>
                  <a:latin typeface="Poppins"/>
                  <a:ea typeface="Poppins"/>
                  <a:cs typeface="Poppins"/>
                  <a:sym typeface="Poppins"/>
                </a:rPr>
                <a:t>jazz</a:t>
              </a:r>
              <a:endParaRPr b="1" i="0" sz="11000" u="none" cap="none" strike="noStrike">
                <a:solidFill>
                  <a:schemeClr val="accent1"/>
                </a:solidFill>
                <a:latin typeface="Poppins"/>
                <a:ea typeface="Poppins"/>
                <a:cs typeface="Poppins"/>
                <a:sym typeface="Poppins"/>
              </a:endParaRPr>
            </a:p>
          </p:txBody>
        </p:sp>
      </p:grpSp>
      <p:grpSp>
        <p:nvGrpSpPr>
          <p:cNvPr id="86" name="Google Shape;86;p10"/>
          <p:cNvGrpSpPr/>
          <p:nvPr/>
        </p:nvGrpSpPr>
        <p:grpSpPr>
          <a:xfrm>
            <a:off x="10777414" y="6422309"/>
            <a:ext cx="4384039" cy="3109759"/>
            <a:chOff x="5784675" y="818500"/>
            <a:chExt cx="2737800" cy="1941900"/>
          </a:xfrm>
        </p:grpSpPr>
        <p:sp>
          <p:nvSpPr>
            <p:cNvPr id="87" name="Google Shape;87;p10"/>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88" name="Google Shape;88;p10"/>
            <p:cNvSpPr/>
            <p:nvPr/>
          </p:nvSpPr>
          <p:spPr>
            <a:xfrm>
              <a:off x="5976525"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1000"/>
                <a:buFont typeface="Arial"/>
                <a:buNone/>
              </a:pPr>
              <a:r>
                <a:rPr b="1" i="0" lang="en" sz="11000" u="none" cap="none" strike="noStrike">
                  <a:solidFill>
                    <a:schemeClr val="accent1"/>
                  </a:solidFill>
                  <a:latin typeface="Poppins"/>
                  <a:ea typeface="Poppins"/>
                  <a:cs typeface="Poppins"/>
                  <a:sym typeface="Poppins"/>
                </a:rPr>
                <a:t>will</a:t>
              </a:r>
              <a:endParaRPr b="1" i="0" sz="11000" u="none" cap="none" strike="noStrike">
                <a:solidFill>
                  <a:schemeClr val="accent1"/>
                </a:solidFill>
                <a:latin typeface="Poppins"/>
                <a:ea typeface="Poppins"/>
                <a:cs typeface="Poppins"/>
                <a:sym typeface="Poppins"/>
              </a:endParaRPr>
            </a:p>
          </p:txBody>
        </p:sp>
      </p:grpSp>
      <p:sp>
        <p:nvSpPr>
          <p:cNvPr id="89" name="Google Shape;89;p10"/>
          <p:cNvSpPr txBox="1"/>
          <p:nvPr/>
        </p:nvSpPr>
        <p:spPr>
          <a:xfrm>
            <a:off x="612750" y="6126480"/>
            <a:ext cx="6230100" cy="2931000"/>
          </a:xfrm>
          <a:prstGeom prst="rect">
            <a:avLst/>
          </a:prstGeom>
          <a:noFill/>
          <a:ln>
            <a:noFill/>
          </a:ln>
        </p:spPr>
        <p:txBody>
          <a:bodyPr anchorCtr="0" anchor="t" bIns="0" lIns="0" spcFirstLastPara="1" rIns="0" wrap="square" tIns="18275">
            <a:noAutofit/>
          </a:bodyPr>
          <a:lstStyle/>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 so we can read smoothly, like we are speaking!</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p:txBody>
      </p:sp>
      <p:sp>
        <p:nvSpPr>
          <p:cNvPr id="90" name="Google Shape;90;p10"/>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Read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the words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sp>
        <p:nvSpPr>
          <p:cNvPr id="91" name="Google Shape;91;p10"/>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92" name="Google Shape;92;p10"/>
          <p:cNvPicPr preferRelativeResize="0"/>
          <p:nvPr/>
        </p:nvPicPr>
        <p:blipFill rotWithShape="1">
          <a:blip r:embed="rId3">
            <a:alphaModFix/>
          </a:blip>
          <a:srcRect b="0" l="0" r="0" t="0"/>
          <a:stretch/>
        </p:blipFill>
        <p:spPr>
          <a:xfrm>
            <a:off x="17653913" y="312775"/>
            <a:ext cx="1821935" cy="1567072"/>
          </a:xfrm>
          <a:prstGeom prst="rect">
            <a:avLst/>
          </a:prstGeom>
          <a:noFill/>
          <a:ln>
            <a:noFill/>
          </a:ln>
        </p:spPr>
      </p:pic>
      <p:pic>
        <p:nvPicPr>
          <p:cNvPr id="93" name="Google Shape;93;p10"/>
          <p:cNvPicPr preferRelativeResize="0"/>
          <p:nvPr/>
        </p:nvPicPr>
        <p:blipFill rotWithShape="1">
          <a:blip r:embed="rId4">
            <a:alphaModFix/>
          </a:blip>
          <a:srcRect b="0" l="0" r="0" t="0"/>
          <a:stretch/>
        </p:blipFill>
        <p:spPr>
          <a:xfrm>
            <a:off x="624650" y="3237450"/>
            <a:ext cx="2781801" cy="2364399"/>
          </a:xfrm>
          <a:prstGeom prst="rect">
            <a:avLst/>
          </a:prstGeom>
          <a:noFill/>
          <a:ln>
            <a:noFill/>
          </a:ln>
        </p:spPr>
      </p:pic>
      <p:pic>
        <p:nvPicPr>
          <p:cNvPr id="94" name="Google Shape;94;p10"/>
          <p:cNvPicPr preferRelativeResize="0"/>
          <p:nvPr/>
        </p:nvPicPr>
        <p:blipFill rotWithShape="1">
          <a:blip r:embed="rId5">
            <a:alphaModFix/>
          </a:blip>
          <a:srcRect b="0" l="0" r="0" t="0"/>
          <a:stretch/>
        </p:blipFill>
        <p:spPr>
          <a:xfrm>
            <a:off x="16210375" y="9045225"/>
            <a:ext cx="2442450" cy="17651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gtEl>
                                        <p:attrNameLst>
                                          <p:attrName>style.visibility</p:attrName>
                                        </p:attrNameLst>
                                      </p:cBhvr>
                                      <p:to>
                                        <p:strVal val="visible"/>
                                      </p:to>
                                    </p:set>
                                    <p:animEffect filter="fade" transition="in">
                                      <p:cBhvr>
                                        <p:cTn dur="1000"/>
                                        <p:tgtEl>
                                          <p:spTgt spid="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80"/>
                                        </p:tgtEl>
                                        <p:attrNameLst>
                                          <p:attrName>style.visibility</p:attrName>
                                        </p:attrNameLst>
                                      </p:cBhvr>
                                      <p:to>
                                        <p:strVal val="visible"/>
                                      </p:to>
                                    </p:set>
                                    <p:anim calcmode="lin" valueType="num">
                                      <p:cBhvr additive="base">
                                        <p:cTn dur="1000"/>
                                        <p:tgtEl>
                                          <p:spTgt spid="80"/>
                                        </p:tgtEl>
                                        <p:attrNameLst>
                                          <p:attrName>ppt_w</p:attrName>
                                        </p:attrNameLst>
                                      </p:cBhvr>
                                      <p:tavLst>
                                        <p:tav fmla="" tm="0">
                                          <p:val>
                                            <p:strVal val="0"/>
                                          </p:val>
                                        </p:tav>
                                        <p:tav fmla="" tm="100000">
                                          <p:val>
                                            <p:strVal val="#ppt_w"/>
                                          </p:val>
                                        </p:tav>
                                      </p:tavLst>
                                    </p:anim>
                                    <p:anim calcmode="lin" valueType="num">
                                      <p:cBhvr additive="base">
                                        <p:cTn dur="1000"/>
                                        <p:tgtEl>
                                          <p:spTgt spid="8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83"/>
                                        </p:tgtEl>
                                        <p:attrNameLst>
                                          <p:attrName>style.visibility</p:attrName>
                                        </p:attrNameLst>
                                      </p:cBhvr>
                                      <p:to>
                                        <p:strVal val="visible"/>
                                      </p:to>
                                    </p:set>
                                    <p:anim calcmode="lin" valueType="num">
                                      <p:cBhvr additive="base">
                                        <p:cTn dur="1000"/>
                                        <p:tgtEl>
                                          <p:spTgt spid="83"/>
                                        </p:tgtEl>
                                        <p:attrNameLst>
                                          <p:attrName>ppt_w</p:attrName>
                                        </p:attrNameLst>
                                      </p:cBhvr>
                                      <p:tavLst>
                                        <p:tav fmla="" tm="0">
                                          <p:val>
                                            <p:strVal val="0"/>
                                          </p:val>
                                        </p:tav>
                                        <p:tav fmla="" tm="100000">
                                          <p:val>
                                            <p:strVal val="#ppt_w"/>
                                          </p:val>
                                        </p:tav>
                                      </p:tavLst>
                                    </p:anim>
                                    <p:anim calcmode="lin" valueType="num">
                                      <p:cBhvr additive="base">
                                        <p:cTn dur="1000"/>
                                        <p:tgtEl>
                                          <p:spTgt spid="8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86"/>
                                        </p:tgtEl>
                                        <p:attrNameLst>
                                          <p:attrName>style.visibility</p:attrName>
                                        </p:attrNameLst>
                                      </p:cBhvr>
                                      <p:to>
                                        <p:strVal val="visible"/>
                                      </p:to>
                                    </p:set>
                                    <p:anim calcmode="lin" valueType="num">
                                      <p:cBhvr additive="base">
                                        <p:cTn dur="1000"/>
                                        <p:tgtEl>
                                          <p:spTgt spid="86"/>
                                        </p:tgtEl>
                                        <p:attrNameLst>
                                          <p:attrName>ppt_w</p:attrName>
                                        </p:attrNameLst>
                                      </p:cBhvr>
                                      <p:tavLst>
                                        <p:tav fmla="" tm="0">
                                          <p:val>
                                            <p:strVal val="0"/>
                                          </p:val>
                                        </p:tav>
                                        <p:tav fmla="" tm="100000">
                                          <p:val>
                                            <p:strVal val="#ppt_w"/>
                                          </p:val>
                                        </p:tav>
                                      </p:tavLst>
                                    </p:anim>
                                    <p:anim calcmode="lin" valueType="num">
                                      <p:cBhvr additive="base">
                                        <p:cTn dur="1000"/>
                                        <p:tgtEl>
                                          <p:spTgt spid="8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9" name="Shape 99"/>
        <p:cNvGrpSpPr/>
        <p:nvPr/>
      </p:nvGrpSpPr>
      <p:grpSpPr>
        <a:xfrm>
          <a:off x="0" y="0"/>
          <a:ext cx="0" cy="0"/>
          <a:chOff x="0" y="0"/>
          <a:chExt cx="0" cy="0"/>
        </a:xfrm>
      </p:grpSpPr>
      <p:sp>
        <p:nvSpPr>
          <p:cNvPr id="100" name="Google Shape;100;p11"/>
          <p:cNvSpPr txBox="1"/>
          <p:nvPr/>
        </p:nvSpPr>
        <p:spPr>
          <a:xfrm>
            <a:off x="6351457" y="2507277"/>
            <a:ext cx="13496100" cy="7925400"/>
          </a:xfrm>
          <a:prstGeom prst="rect">
            <a:avLst/>
          </a:prstGeom>
          <a:noFill/>
          <a:ln>
            <a:noFill/>
          </a:ln>
        </p:spPr>
        <p:txBody>
          <a:bodyPr anchorCtr="0" anchor="t" bIns="201050" lIns="201050" spcFirstLastPara="1" rIns="201050" wrap="square" tIns="201050">
            <a:noAutofit/>
          </a:bodyPr>
          <a:lstStyle/>
          <a:p>
            <a:pPr indent="0" lvl="1" marL="0" marR="0" rtl="0" algn="ctr">
              <a:lnSpc>
                <a:spcPct val="150000"/>
              </a:lnSpc>
              <a:spcBef>
                <a:spcPts val="0"/>
              </a:spcBef>
              <a:spcAft>
                <a:spcPts val="0"/>
              </a:spcAft>
              <a:buClr>
                <a:srgbClr val="000000"/>
              </a:buClr>
              <a:buSzPts val="12100"/>
              <a:buFont typeface="Arial"/>
              <a:buNone/>
            </a:pPr>
            <a:r>
              <a:rPr b="1" i="0" lang="en" sz="12100" u="none" cap="none" strike="noStrike">
                <a:solidFill>
                  <a:schemeClr val="accent1"/>
                </a:solidFill>
                <a:latin typeface="Poppins"/>
                <a:ea typeface="Poppins"/>
                <a:cs typeface="Poppins"/>
                <a:sym typeface="Poppins"/>
              </a:rPr>
              <a:t>bass       mass</a:t>
            </a:r>
            <a:endParaRPr b="1" i="0" sz="6400" u="none" cap="none" strike="noStrike">
              <a:solidFill>
                <a:schemeClr val="accent1"/>
              </a:solidFill>
              <a:latin typeface="Poppins"/>
              <a:ea typeface="Poppins"/>
              <a:cs typeface="Poppins"/>
              <a:sym typeface="Poppins"/>
            </a:endParaRPr>
          </a:p>
          <a:p>
            <a:pPr indent="0" lvl="1" marL="0" marR="0" rtl="0" algn="l">
              <a:lnSpc>
                <a:spcPct val="150000"/>
              </a:lnSpc>
              <a:spcBef>
                <a:spcPts val="0"/>
              </a:spcBef>
              <a:spcAft>
                <a:spcPts val="0"/>
              </a:spcAft>
              <a:buClr>
                <a:srgbClr val="000000"/>
              </a:buClr>
              <a:buSzPts val="12100"/>
              <a:buFont typeface="Arial"/>
              <a:buNone/>
            </a:pPr>
            <a:r>
              <a:rPr b="1" i="0" lang="en" sz="12100" u="none" cap="none" strike="noStrike">
                <a:solidFill>
                  <a:schemeClr val="accent1"/>
                </a:solidFill>
                <a:latin typeface="Poppins"/>
                <a:ea typeface="Poppins"/>
                <a:cs typeface="Poppins"/>
                <a:sym typeface="Poppins"/>
              </a:rPr>
              <a:t>      cuff        jazz</a:t>
            </a:r>
            <a:endParaRPr b="1" i="0" sz="12100" u="none" cap="none" strike="noStrike">
              <a:solidFill>
                <a:schemeClr val="accent1"/>
              </a:solidFill>
              <a:latin typeface="Poppins"/>
              <a:ea typeface="Poppins"/>
              <a:cs typeface="Poppins"/>
              <a:sym typeface="Poppins"/>
            </a:endParaRPr>
          </a:p>
          <a:p>
            <a:pPr indent="1003300" lvl="1" marL="4025900" marR="0" rtl="0" algn="l">
              <a:lnSpc>
                <a:spcPct val="150000"/>
              </a:lnSpc>
              <a:spcBef>
                <a:spcPts val="0"/>
              </a:spcBef>
              <a:spcAft>
                <a:spcPts val="0"/>
              </a:spcAft>
              <a:buClr>
                <a:srgbClr val="000000"/>
              </a:buClr>
              <a:buSzPts val="12100"/>
              <a:buFont typeface="Arial"/>
              <a:buNone/>
            </a:pPr>
            <a:r>
              <a:rPr b="1" i="0" lang="en" sz="12100" u="none" cap="none" strike="noStrike">
                <a:solidFill>
                  <a:schemeClr val="accent1"/>
                </a:solidFill>
                <a:latin typeface="Poppins"/>
                <a:ea typeface="Poppins"/>
                <a:cs typeface="Poppins"/>
                <a:sym typeface="Poppins"/>
              </a:rPr>
              <a:t>will</a:t>
            </a:r>
            <a:endParaRPr b="1" i="0" sz="8400" u="none" cap="none" strike="noStrike">
              <a:solidFill>
                <a:schemeClr val="accent1"/>
              </a:solidFill>
              <a:highlight>
                <a:srgbClr val="FFFFFF"/>
              </a:highlight>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8400"/>
              <a:buFont typeface="Arial"/>
              <a:buNone/>
            </a:pPr>
            <a:r>
              <a:t/>
            </a:r>
            <a:endParaRPr b="1" i="0" sz="8400" u="none" cap="none" strike="noStrike">
              <a:solidFill>
                <a:schemeClr val="accent1"/>
              </a:solidFill>
              <a:highlight>
                <a:srgbClr val="FFFFFF"/>
              </a:highlight>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8400"/>
              <a:buFont typeface="Arial"/>
              <a:buNone/>
            </a:pPr>
            <a:r>
              <a:t/>
            </a:r>
            <a:endParaRPr b="1" i="0" sz="8400" u="none" cap="none" strike="noStrike">
              <a:solidFill>
                <a:schemeClr val="accent1"/>
              </a:solidFill>
              <a:highlight>
                <a:srgbClr val="FFFFFF"/>
              </a:highlight>
              <a:latin typeface="Poppins"/>
              <a:ea typeface="Poppins"/>
              <a:cs typeface="Poppins"/>
              <a:sym typeface="Poppins"/>
            </a:endParaRPr>
          </a:p>
        </p:txBody>
      </p:sp>
      <p:sp>
        <p:nvSpPr>
          <p:cNvPr id="101" name="Google Shape;101;p11"/>
          <p:cNvSpPr txBox="1"/>
          <p:nvPr/>
        </p:nvSpPr>
        <p:spPr>
          <a:xfrm>
            <a:off x="612750" y="5971032"/>
            <a:ext cx="5738700" cy="3146400"/>
          </a:xfrm>
          <a:prstGeom prst="rect">
            <a:avLst/>
          </a:prstGeom>
          <a:noFill/>
          <a:ln>
            <a:noFill/>
          </a:ln>
        </p:spPr>
        <p:txBody>
          <a:bodyPr anchorCtr="0" anchor="t" bIns="0" lIns="0" spcFirstLastPara="1" rIns="0" wrap="square" tIns="18275">
            <a:noAutofit/>
          </a:bodyPr>
          <a:lstStyle/>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decode the sounds in the words!</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decode the sounds in the words so we can read the words!</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p:txBody>
      </p:sp>
      <p:sp>
        <p:nvSpPr>
          <p:cNvPr id="102" name="Google Shape;102;p11"/>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Decode </a:t>
            </a:r>
            <a:br>
              <a:rPr b="0" i="0" lang="en" sz="7600" u="none" cap="none" strike="noStrike">
                <a:solidFill>
                  <a:srgbClr val="0071B5"/>
                </a:solidFill>
                <a:latin typeface="Poppins Black"/>
                <a:ea typeface="Poppins Black"/>
                <a:cs typeface="Poppins Black"/>
                <a:sym typeface="Poppins Black"/>
              </a:rPr>
            </a:br>
            <a:r>
              <a:rPr b="0" i="0" lang="en" sz="7600" u="none" cap="none" strike="noStrike">
                <a:solidFill>
                  <a:srgbClr val="0071B5"/>
                </a:solidFill>
                <a:latin typeface="Poppins Black"/>
                <a:ea typeface="Poppins Black"/>
                <a:cs typeface="Poppins Black"/>
                <a:sym typeface="Poppins Black"/>
              </a:rPr>
              <a:t>the words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pic>
        <p:nvPicPr>
          <p:cNvPr id="103" name="Google Shape;103;p11"/>
          <p:cNvPicPr preferRelativeResize="0"/>
          <p:nvPr/>
        </p:nvPicPr>
        <p:blipFill rotWithShape="1">
          <a:blip r:embed="rId3">
            <a:alphaModFix/>
          </a:blip>
          <a:srcRect b="0" l="0" r="0" t="0"/>
          <a:stretch/>
        </p:blipFill>
        <p:spPr>
          <a:xfrm>
            <a:off x="619374" y="3236875"/>
            <a:ext cx="3224603" cy="2332200"/>
          </a:xfrm>
          <a:prstGeom prst="rect">
            <a:avLst/>
          </a:prstGeom>
          <a:noFill/>
          <a:ln>
            <a:noFill/>
          </a:ln>
        </p:spPr>
      </p:pic>
      <p:pic>
        <p:nvPicPr>
          <p:cNvPr id="104" name="Google Shape;104;p11"/>
          <p:cNvPicPr preferRelativeResize="0"/>
          <p:nvPr/>
        </p:nvPicPr>
        <p:blipFill rotWithShape="1">
          <a:blip r:embed="rId4">
            <a:alphaModFix/>
          </a:blip>
          <a:srcRect b="0" l="0" r="0" t="0"/>
          <a:stretch/>
        </p:blipFill>
        <p:spPr>
          <a:xfrm>
            <a:off x="18281858" y="549800"/>
            <a:ext cx="669700" cy="12859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0"/>
                                        </p:tgtEl>
                                        <p:attrNameLst>
                                          <p:attrName>style.visibility</p:attrName>
                                        </p:attrNameLst>
                                      </p:cBhvr>
                                      <p:to>
                                        <p:strVal val="visible"/>
                                      </p:to>
                                    </p:set>
                                    <p:anim calcmode="lin" valueType="num">
                                      <p:cBhvr additive="base">
                                        <p:cTn dur="1000"/>
                                        <p:tgtEl>
                                          <p:spTgt spid="100"/>
                                        </p:tgtEl>
                                        <p:attrNameLst>
                                          <p:attrName>ppt_w</p:attrName>
                                        </p:attrNameLst>
                                      </p:cBhvr>
                                      <p:tavLst>
                                        <p:tav fmla="" tm="0">
                                          <p:val>
                                            <p:strVal val="0"/>
                                          </p:val>
                                        </p:tav>
                                        <p:tav fmla="" tm="100000">
                                          <p:val>
                                            <p:strVal val="#ppt_w"/>
                                          </p:val>
                                        </p:tav>
                                      </p:tavLst>
                                    </p:anim>
                                    <p:anim calcmode="lin" valueType="num">
                                      <p:cBhvr additive="base">
                                        <p:cTn dur="1000"/>
                                        <p:tgtEl>
                                          <p:spTgt spid="10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9" name="Shape 109"/>
        <p:cNvGrpSpPr/>
        <p:nvPr/>
      </p:nvGrpSpPr>
      <p:grpSpPr>
        <a:xfrm>
          <a:off x="0" y="0"/>
          <a:ext cx="0" cy="0"/>
          <a:chOff x="0" y="0"/>
          <a:chExt cx="0" cy="0"/>
        </a:xfrm>
      </p:grpSpPr>
      <p:pic>
        <p:nvPicPr>
          <p:cNvPr id="110" name="Google Shape;110;p12"/>
          <p:cNvPicPr preferRelativeResize="0"/>
          <p:nvPr/>
        </p:nvPicPr>
        <p:blipFill rotWithShape="1">
          <a:blip r:embed="rId3">
            <a:alphaModFix/>
          </a:blip>
          <a:srcRect b="0" l="0" r="0" t="0"/>
          <a:stretch/>
        </p:blipFill>
        <p:spPr>
          <a:xfrm>
            <a:off x="7239000" y="3844503"/>
            <a:ext cx="4238203" cy="3199265"/>
          </a:xfrm>
          <a:prstGeom prst="rect">
            <a:avLst/>
          </a:prstGeom>
          <a:noFill/>
          <a:ln>
            <a:noFill/>
          </a:ln>
        </p:spPr>
      </p:pic>
      <p:pic>
        <p:nvPicPr>
          <p:cNvPr id="111" name="Google Shape;111;p12"/>
          <p:cNvPicPr preferRelativeResize="0"/>
          <p:nvPr/>
        </p:nvPicPr>
        <p:blipFill rotWithShape="1">
          <a:blip r:embed="rId4">
            <a:alphaModFix/>
          </a:blip>
          <a:srcRect b="0" l="0" r="0" t="0"/>
          <a:stretch/>
        </p:blipFill>
        <p:spPr>
          <a:xfrm>
            <a:off x="10399621" y="3857189"/>
            <a:ext cx="4238203" cy="4238188"/>
          </a:xfrm>
          <a:prstGeom prst="rect">
            <a:avLst/>
          </a:prstGeom>
          <a:noFill/>
          <a:ln>
            <a:noFill/>
          </a:ln>
        </p:spPr>
      </p:pic>
      <p:pic>
        <p:nvPicPr>
          <p:cNvPr id="112" name="Google Shape;112;p12"/>
          <p:cNvPicPr preferRelativeResize="0"/>
          <p:nvPr/>
        </p:nvPicPr>
        <p:blipFill rotWithShape="1">
          <a:blip r:embed="rId5">
            <a:alphaModFix/>
          </a:blip>
          <a:srcRect b="0" l="0" r="0" t="0"/>
          <a:stretch/>
        </p:blipFill>
        <p:spPr>
          <a:xfrm>
            <a:off x="13608459" y="3857189"/>
            <a:ext cx="4238203" cy="4238188"/>
          </a:xfrm>
          <a:prstGeom prst="rect">
            <a:avLst/>
          </a:prstGeom>
          <a:noFill/>
          <a:ln>
            <a:noFill/>
          </a:ln>
        </p:spPr>
      </p:pic>
      <p:pic>
        <p:nvPicPr>
          <p:cNvPr id="113" name="Google Shape;113;p12"/>
          <p:cNvPicPr preferRelativeResize="0"/>
          <p:nvPr/>
        </p:nvPicPr>
        <p:blipFill rotWithShape="1">
          <a:blip r:embed="rId6">
            <a:alphaModFix/>
          </a:blip>
          <a:srcRect b="0" l="0" r="0" t="0"/>
          <a:stretch/>
        </p:blipFill>
        <p:spPr>
          <a:xfrm>
            <a:off x="16765315" y="3863830"/>
            <a:ext cx="3160627" cy="3160612"/>
          </a:xfrm>
          <a:prstGeom prst="rect">
            <a:avLst/>
          </a:prstGeom>
          <a:noFill/>
          <a:ln>
            <a:noFill/>
          </a:ln>
        </p:spPr>
      </p:pic>
      <p:sp>
        <p:nvSpPr>
          <p:cNvPr id="114" name="Google Shape;114;p12"/>
          <p:cNvSpPr txBox="1"/>
          <p:nvPr/>
        </p:nvSpPr>
        <p:spPr>
          <a:xfrm>
            <a:off x="7312242" y="3511800"/>
            <a:ext cx="3160800" cy="26649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20000" u="none" cap="none" strike="noStrike">
                <a:solidFill>
                  <a:schemeClr val="lt1"/>
                </a:solidFill>
                <a:latin typeface="Poppins"/>
                <a:ea typeface="Poppins"/>
                <a:cs typeface="Poppins"/>
                <a:sym typeface="Poppins"/>
              </a:rPr>
              <a:t>m</a:t>
            </a:r>
            <a:endParaRPr b="1" i="0" sz="20000" u="none" cap="none" strike="noStrike">
              <a:solidFill>
                <a:srgbClr val="000000"/>
              </a:solidFill>
              <a:latin typeface="Poppins"/>
              <a:ea typeface="Poppins"/>
              <a:cs typeface="Poppins"/>
              <a:sym typeface="Poppins"/>
            </a:endParaRPr>
          </a:p>
        </p:txBody>
      </p:sp>
      <p:sp>
        <p:nvSpPr>
          <p:cNvPr id="115" name="Google Shape;115;p12"/>
          <p:cNvSpPr txBox="1"/>
          <p:nvPr/>
        </p:nvSpPr>
        <p:spPr>
          <a:xfrm>
            <a:off x="16897157" y="3662851"/>
            <a:ext cx="3160800" cy="26649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20000" u="none" cap="none" strike="noStrike">
                <a:solidFill>
                  <a:schemeClr val="lt1"/>
                </a:solidFill>
                <a:latin typeface="Poppins"/>
                <a:ea typeface="Poppins"/>
                <a:cs typeface="Poppins"/>
                <a:sym typeface="Poppins"/>
              </a:rPr>
              <a:t>s</a:t>
            </a:r>
            <a:endParaRPr b="1" i="0" sz="20000" u="none" cap="none" strike="noStrike">
              <a:solidFill>
                <a:srgbClr val="000000"/>
              </a:solidFill>
              <a:latin typeface="Poppins"/>
              <a:ea typeface="Poppins"/>
              <a:cs typeface="Poppins"/>
              <a:sym typeface="Poppins"/>
            </a:endParaRPr>
          </a:p>
        </p:txBody>
      </p:sp>
      <p:sp>
        <p:nvSpPr>
          <p:cNvPr id="116" name="Google Shape;116;p12"/>
          <p:cNvSpPr txBox="1"/>
          <p:nvPr/>
        </p:nvSpPr>
        <p:spPr>
          <a:xfrm>
            <a:off x="13938720" y="3662851"/>
            <a:ext cx="3160800" cy="26649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20000" u="none" cap="none" strike="noStrike">
                <a:solidFill>
                  <a:schemeClr val="lt1"/>
                </a:solidFill>
                <a:latin typeface="Poppins"/>
                <a:ea typeface="Poppins"/>
                <a:cs typeface="Poppins"/>
                <a:sym typeface="Poppins"/>
              </a:rPr>
              <a:t>s</a:t>
            </a:r>
            <a:endParaRPr b="1" i="0" sz="20000" u="none" cap="none" strike="noStrike">
              <a:solidFill>
                <a:srgbClr val="000000"/>
              </a:solidFill>
              <a:latin typeface="Poppins"/>
              <a:ea typeface="Poppins"/>
              <a:cs typeface="Poppins"/>
              <a:sym typeface="Poppins"/>
            </a:endParaRPr>
          </a:p>
        </p:txBody>
      </p:sp>
      <p:sp>
        <p:nvSpPr>
          <p:cNvPr id="117" name="Google Shape;117;p12"/>
          <p:cNvSpPr txBox="1"/>
          <p:nvPr/>
        </p:nvSpPr>
        <p:spPr>
          <a:xfrm>
            <a:off x="10778123" y="3662851"/>
            <a:ext cx="3160800" cy="26649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20000" u="none" cap="none" strike="noStrike">
                <a:solidFill>
                  <a:schemeClr val="lt1"/>
                </a:solidFill>
                <a:latin typeface="Poppins"/>
                <a:ea typeface="Poppins"/>
                <a:cs typeface="Poppins"/>
                <a:sym typeface="Poppins"/>
              </a:rPr>
              <a:t>a</a:t>
            </a:r>
            <a:endParaRPr b="1" i="0" sz="20000" u="none" cap="none" strike="noStrike">
              <a:solidFill>
                <a:srgbClr val="000000"/>
              </a:solidFill>
              <a:latin typeface="Poppins"/>
              <a:ea typeface="Poppins"/>
              <a:cs typeface="Poppins"/>
              <a:sym typeface="Poppins"/>
            </a:endParaRPr>
          </a:p>
        </p:txBody>
      </p:sp>
      <p:sp>
        <p:nvSpPr>
          <p:cNvPr id="118" name="Google Shape;118;p12"/>
          <p:cNvSpPr txBox="1"/>
          <p:nvPr/>
        </p:nvSpPr>
        <p:spPr>
          <a:xfrm>
            <a:off x="612750" y="6154125"/>
            <a:ext cx="5738700" cy="3160500"/>
          </a:xfrm>
          <a:prstGeom prst="rect">
            <a:avLst/>
          </a:prstGeom>
          <a:noFill/>
          <a:ln>
            <a:noFill/>
          </a:ln>
        </p:spPr>
        <p:txBody>
          <a:bodyPr anchorCtr="0" anchor="t" bIns="0" lIns="0" spcFirstLastPara="1" rIns="0" wrap="square" tIns="18275">
            <a:noAutofit/>
          </a:bodyPr>
          <a:lstStyle/>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spell the words!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spell the words to show we understand the rule!</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p:txBody>
      </p:sp>
      <p:sp>
        <p:nvSpPr>
          <p:cNvPr id="119" name="Google Shape;119;p12"/>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Spell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the words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pic>
        <p:nvPicPr>
          <p:cNvPr id="120" name="Google Shape;120;p12"/>
          <p:cNvPicPr preferRelativeResize="0"/>
          <p:nvPr/>
        </p:nvPicPr>
        <p:blipFill rotWithShape="1">
          <a:blip r:embed="rId7">
            <a:alphaModFix/>
          </a:blip>
          <a:srcRect b="0" l="0" r="0" t="0"/>
          <a:stretch/>
        </p:blipFill>
        <p:spPr>
          <a:xfrm>
            <a:off x="537975" y="3283650"/>
            <a:ext cx="3734709" cy="2499625"/>
          </a:xfrm>
          <a:prstGeom prst="rect">
            <a:avLst/>
          </a:prstGeom>
          <a:noFill/>
          <a:ln>
            <a:noFill/>
          </a:ln>
        </p:spPr>
      </p:pic>
      <p:pic>
        <p:nvPicPr>
          <p:cNvPr id="121" name="Google Shape;121;p12"/>
          <p:cNvPicPr preferRelativeResize="0"/>
          <p:nvPr/>
        </p:nvPicPr>
        <p:blipFill rotWithShape="1">
          <a:blip r:embed="rId8">
            <a:alphaModFix/>
          </a:blip>
          <a:srcRect b="0" l="0" r="0" t="0"/>
          <a:stretch/>
        </p:blipFill>
        <p:spPr>
          <a:xfrm>
            <a:off x="18281858" y="549800"/>
            <a:ext cx="669700" cy="12859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1"/>
                                        <p:tgtEl>
                                          <p:spTgt spid="1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gtEl>
                                        <p:attrNameLst>
                                          <p:attrName>style.visibility</p:attrName>
                                        </p:attrNameLst>
                                      </p:cBhvr>
                                      <p:to>
                                        <p:strVal val="visible"/>
                                      </p:to>
                                    </p:set>
                                    <p:animEffect filter="fade" transition="in">
                                      <p:cBhvr>
                                        <p:cTn dur="1"/>
                                        <p:tgtEl>
                                          <p:spTgt spid="111"/>
                                        </p:tgtEl>
                                      </p:cBhvr>
                                    </p:animEffect>
                                  </p:childTnLst>
                                </p:cTn>
                              </p:par>
                              <p:par>
                                <p:cTn fill="hold" nodeType="with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1"/>
                                        <p:tgtEl>
                                          <p:spTgt spid="1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gtEl>
                                        <p:attrNameLst>
                                          <p:attrName>style.visibility</p:attrName>
                                        </p:attrNameLst>
                                      </p:cBhvr>
                                      <p:to>
                                        <p:strVal val="visible"/>
                                      </p:to>
                                    </p:set>
                                    <p:animEffect filter="fade" transition="in">
                                      <p:cBhvr>
                                        <p:cTn dur="1"/>
                                        <p:tgtEl>
                                          <p:spTgt spid="112"/>
                                        </p:tgtEl>
                                      </p:cBhvr>
                                    </p:animEffect>
                                  </p:childTnLst>
                                </p:cTn>
                              </p:par>
                              <p:par>
                                <p:cTn fill="hold" nodeType="with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1"/>
                                        <p:tgtEl>
                                          <p:spTgt spid="1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1"/>
                                        <p:tgtEl>
                                          <p:spTgt spid="113"/>
                                        </p:tgtEl>
                                      </p:cBhvr>
                                    </p:animEffect>
                                  </p:childTnLst>
                                </p:cTn>
                              </p:par>
                              <p:par>
                                <p:cTn fill="hold" nodeType="with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1"/>
                                        <p:tgtEl>
                                          <p:spTgt spid="1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6" name="Shape 126"/>
        <p:cNvGrpSpPr/>
        <p:nvPr/>
      </p:nvGrpSpPr>
      <p:grpSpPr>
        <a:xfrm>
          <a:off x="0" y="0"/>
          <a:ext cx="0" cy="0"/>
          <a:chOff x="0" y="0"/>
          <a:chExt cx="0" cy="0"/>
        </a:xfrm>
      </p:grpSpPr>
      <p:pic>
        <p:nvPicPr>
          <p:cNvPr id="127" name="Google Shape;127;p13"/>
          <p:cNvPicPr preferRelativeResize="0"/>
          <p:nvPr/>
        </p:nvPicPr>
        <p:blipFill rotWithShape="1">
          <a:blip r:embed="rId3">
            <a:alphaModFix/>
          </a:blip>
          <a:srcRect b="0" l="0" r="0" t="0"/>
          <a:stretch/>
        </p:blipFill>
        <p:spPr>
          <a:xfrm>
            <a:off x="7253675" y="3860795"/>
            <a:ext cx="4233344" cy="3195621"/>
          </a:xfrm>
          <a:prstGeom prst="rect">
            <a:avLst/>
          </a:prstGeom>
          <a:noFill/>
          <a:ln>
            <a:noFill/>
          </a:ln>
        </p:spPr>
      </p:pic>
      <p:pic>
        <p:nvPicPr>
          <p:cNvPr id="128" name="Google Shape;128;p13"/>
          <p:cNvPicPr preferRelativeResize="0"/>
          <p:nvPr/>
        </p:nvPicPr>
        <p:blipFill rotWithShape="1">
          <a:blip r:embed="rId4">
            <a:alphaModFix/>
          </a:blip>
          <a:srcRect b="0" l="0" r="0" t="0"/>
          <a:stretch/>
        </p:blipFill>
        <p:spPr>
          <a:xfrm>
            <a:off x="10410673" y="3873467"/>
            <a:ext cx="4233344" cy="4233359"/>
          </a:xfrm>
          <a:prstGeom prst="rect">
            <a:avLst/>
          </a:prstGeom>
          <a:noFill/>
          <a:ln>
            <a:noFill/>
          </a:ln>
        </p:spPr>
      </p:pic>
      <p:pic>
        <p:nvPicPr>
          <p:cNvPr id="129" name="Google Shape;129;p13"/>
          <p:cNvPicPr preferRelativeResize="0"/>
          <p:nvPr/>
        </p:nvPicPr>
        <p:blipFill rotWithShape="1">
          <a:blip r:embed="rId5">
            <a:alphaModFix/>
          </a:blip>
          <a:srcRect b="0" l="0" r="0" t="0"/>
          <a:stretch/>
        </p:blipFill>
        <p:spPr>
          <a:xfrm>
            <a:off x="13615833" y="3873467"/>
            <a:ext cx="4233344" cy="4233359"/>
          </a:xfrm>
          <a:prstGeom prst="rect">
            <a:avLst/>
          </a:prstGeom>
          <a:noFill/>
          <a:ln>
            <a:noFill/>
          </a:ln>
        </p:spPr>
      </p:pic>
      <p:pic>
        <p:nvPicPr>
          <p:cNvPr id="130" name="Google Shape;130;p13"/>
          <p:cNvPicPr preferRelativeResize="0"/>
          <p:nvPr/>
        </p:nvPicPr>
        <p:blipFill rotWithShape="1">
          <a:blip r:embed="rId6">
            <a:alphaModFix/>
          </a:blip>
          <a:srcRect b="0" l="0" r="0" t="0"/>
          <a:stretch/>
        </p:blipFill>
        <p:spPr>
          <a:xfrm>
            <a:off x="16769069" y="3880100"/>
            <a:ext cx="3157002" cy="3157018"/>
          </a:xfrm>
          <a:prstGeom prst="rect">
            <a:avLst/>
          </a:prstGeom>
          <a:noFill/>
          <a:ln>
            <a:noFill/>
          </a:ln>
        </p:spPr>
      </p:pic>
      <p:sp>
        <p:nvSpPr>
          <p:cNvPr id="131" name="Google Shape;131;p13"/>
          <p:cNvSpPr txBox="1"/>
          <p:nvPr/>
        </p:nvSpPr>
        <p:spPr>
          <a:xfrm>
            <a:off x="7326834" y="3679350"/>
            <a:ext cx="3157200" cy="26619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20000" u="none" cap="none" strike="noStrike">
                <a:solidFill>
                  <a:schemeClr val="lt1"/>
                </a:solidFill>
                <a:latin typeface="Poppins"/>
                <a:ea typeface="Poppins"/>
                <a:cs typeface="Poppins"/>
                <a:sym typeface="Poppins"/>
              </a:rPr>
              <a:t>b</a:t>
            </a:r>
            <a:endParaRPr b="1" i="0" sz="20000" u="none" cap="none" strike="noStrike">
              <a:solidFill>
                <a:srgbClr val="000000"/>
              </a:solidFill>
              <a:latin typeface="Poppins"/>
              <a:ea typeface="Poppins"/>
              <a:cs typeface="Poppins"/>
              <a:sym typeface="Poppins"/>
            </a:endParaRPr>
          </a:p>
        </p:txBody>
      </p:sp>
      <p:sp>
        <p:nvSpPr>
          <p:cNvPr id="132" name="Google Shape;132;p13"/>
          <p:cNvSpPr txBox="1"/>
          <p:nvPr/>
        </p:nvSpPr>
        <p:spPr>
          <a:xfrm>
            <a:off x="16900760" y="3679350"/>
            <a:ext cx="3157200" cy="26619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20000" u="none" cap="none" strike="noStrike">
                <a:solidFill>
                  <a:schemeClr val="lt1"/>
                </a:solidFill>
                <a:latin typeface="Poppins"/>
                <a:ea typeface="Poppins"/>
                <a:cs typeface="Poppins"/>
                <a:sym typeface="Poppins"/>
              </a:rPr>
              <a:t>s</a:t>
            </a:r>
            <a:endParaRPr b="1" i="0" sz="20000" u="none" cap="none" strike="noStrike">
              <a:solidFill>
                <a:srgbClr val="000000"/>
              </a:solidFill>
              <a:latin typeface="Poppins"/>
              <a:ea typeface="Poppins"/>
              <a:cs typeface="Poppins"/>
              <a:sym typeface="Poppins"/>
            </a:endParaRPr>
          </a:p>
        </p:txBody>
      </p:sp>
      <p:sp>
        <p:nvSpPr>
          <p:cNvPr id="133" name="Google Shape;133;p13"/>
          <p:cNvSpPr txBox="1"/>
          <p:nvPr/>
        </p:nvSpPr>
        <p:spPr>
          <a:xfrm>
            <a:off x="13945715" y="3679350"/>
            <a:ext cx="3157200" cy="26619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20000" u="none" cap="none" strike="noStrike">
                <a:solidFill>
                  <a:schemeClr val="lt1"/>
                </a:solidFill>
                <a:latin typeface="Poppins"/>
                <a:ea typeface="Poppins"/>
                <a:cs typeface="Poppins"/>
                <a:sym typeface="Poppins"/>
              </a:rPr>
              <a:t>s</a:t>
            </a:r>
            <a:endParaRPr b="1" i="0" sz="20000" u="none" cap="none" strike="noStrike">
              <a:solidFill>
                <a:srgbClr val="000000"/>
              </a:solidFill>
              <a:latin typeface="Poppins"/>
              <a:ea typeface="Poppins"/>
              <a:cs typeface="Poppins"/>
              <a:sym typeface="Poppins"/>
            </a:endParaRPr>
          </a:p>
        </p:txBody>
      </p:sp>
      <p:sp>
        <p:nvSpPr>
          <p:cNvPr id="134" name="Google Shape;134;p13"/>
          <p:cNvSpPr txBox="1"/>
          <p:nvPr/>
        </p:nvSpPr>
        <p:spPr>
          <a:xfrm>
            <a:off x="10788741" y="3679350"/>
            <a:ext cx="3157200" cy="26619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20000" u="none" cap="none" strike="noStrike">
                <a:solidFill>
                  <a:schemeClr val="lt1"/>
                </a:solidFill>
                <a:latin typeface="Poppins"/>
                <a:ea typeface="Poppins"/>
                <a:cs typeface="Poppins"/>
                <a:sym typeface="Poppins"/>
              </a:rPr>
              <a:t>a</a:t>
            </a:r>
            <a:endParaRPr b="1" i="0" sz="20000" u="none" cap="none" strike="noStrike">
              <a:solidFill>
                <a:srgbClr val="000000"/>
              </a:solidFill>
              <a:latin typeface="Poppins"/>
              <a:ea typeface="Poppins"/>
              <a:cs typeface="Poppins"/>
              <a:sym typeface="Poppins"/>
            </a:endParaRPr>
          </a:p>
        </p:txBody>
      </p:sp>
      <p:sp>
        <p:nvSpPr>
          <p:cNvPr id="135" name="Google Shape;135;p13"/>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Spell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the words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pic>
        <p:nvPicPr>
          <p:cNvPr id="136" name="Google Shape;136;p13"/>
          <p:cNvPicPr preferRelativeResize="0"/>
          <p:nvPr/>
        </p:nvPicPr>
        <p:blipFill rotWithShape="1">
          <a:blip r:embed="rId7">
            <a:alphaModFix/>
          </a:blip>
          <a:srcRect b="0" l="0" r="0" t="0"/>
          <a:stretch/>
        </p:blipFill>
        <p:spPr>
          <a:xfrm>
            <a:off x="537975" y="3283650"/>
            <a:ext cx="3734709" cy="2499625"/>
          </a:xfrm>
          <a:prstGeom prst="rect">
            <a:avLst/>
          </a:prstGeom>
          <a:noFill/>
          <a:ln>
            <a:noFill/>
          </a:ln>
        </p:spPr>
      </p:pic>
      <p:pic>
        <p:nvPicPr>
          <p:cNvPr id="137" name="Google Shape;137;p13"/>
          <p:cNvPicPr preferRelativeResize="0"/>
          <p:nvPr/>
        </p:nvPicPr>
        <p:blipFill rotWithShape="1">
          <a:blip r:embed="rId8">
            <a:alphaModFix/>
          </a:blip>
          <a:srcRect b="0" l="0" r="0" t="0"/>
          <a:stretch/>
        </p:blipFill>
        <p:spPr>
          <a:xfrm>
            <a:off x="18281858" y="549800"/>
            <a:ext cx="669700" cy="12859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1"/>
                                        <p:tgtEl>
                                          <p:spTgt spid="1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1"/>
                                        <p:tgtEl>
                                          <p:spTgt spid="128"/>
                                        </p:tgtEl>
                                      </p:cBhvr>
                                    </p:animEffect>
                                  </p:childTnLst>
                                </p:cTn>
                              </p:par>
                              <p:par>
                                <p:cTn fill="hold" nodeType="with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1"/>
                                        <p:tgtEl>
                                          <p:spTgt spid="1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1"/>
                                        <p:tgtEl>
                                          <p:spTgt spid="129"/>
                                        </p:tgtEl>
                                      </p:cBhvr>
                                    </p:animEffect>
                                  </p:childTnLst>
                                </p:cTn>
                              </p:par>
                              <p:par>
                                <p:cTn fill="hold" nodeType="with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1"/>
                                        <p:tgtEl>
                                          <p:spTgt spid="1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1"/>
                                        <p:tgtEl>
                                          <p:spTgt spid="130"/>
                                        </p:tgtEl>
                                      </p:cBhvr>
                                    </p:animEffect>
                                  </p:childTnLst>
                                </p:cTn>
                              </p:par>
                              <p:par>
                                <p:cTn fill="hold" nodeType="with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1"/>
                                        <p:tgtEl>
                                          <p:spTgt spid="1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2" name="Shape 142"/>
        <p:cNvGrpSpPr/>
        <p:nvPr/>
      </p:nvGrpSpPr>
      <p:grpSpPr>
        <a:xfrm>
          <a:off x="0" y="0"/>
          <a:ext cx="0" cy="0"/>
          <a:chOff x="0" y="0"/>
          <a:chExt cx="0" cy="0"/>
        </a:xfrm>
      </p:grpSpPr>
      <p:grpSp>
        <p:nvGrpSpPr>
          <p:cNvPr id="143" name="Google Shape;143;p14"/>
          <p:cNvGrpSpPr/>
          <p:nvPr/>
        </p:nvGrpSpPr>
        <p:grpSpPr>
          <a:xfrm>
            <a:off x="10040278" y="4100679"/>
            <a:ext cx="5833157" cy="3109759"/>
            <a:chOff x="5784675" y="818500"/>
            <a:chExt cx="2737800" cy="1941900"/>
          </a:xfrm>
        </p:grpSpPr>
        <p:sp>
          <p:nvSpPr>
            <p:cNvPr id="144" name="Google Shape;144;p14"/>
            <p:cNvSpPr/>
            <p:nvPr/>
          </p:nvSpPr>
          <p:spPr>
            <a:xfrm>
              <a:off x="5784675" y="818500"/>
              <a:ext cx="2737800" cy="19419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45" name="Google Shape;145;p14"/>
            <p:cNvSpPr/>
            <p:nvPr/>
          </p:nvSpPr>
          <p:spPr>
            <a:xfrm>
              <a:off x="5992352"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1000"/>
                <a:buFont typeface="Arial"/>
                <a:buNone/>
              </a:pPr>
              <a:r>
                <a:rPr b="1" i="0" lang="en" sz="11000" u="none" cap="none" strike="noStrike">
                  <a:solidFill>
                    <a:schemeClr val="accent2"/>
                  </a:solidFill>
                  <a:latin typeface="Poppins"/>
                  <a:ea typeface="Poppins"/>
                  <a:cs typeface="Poppins"/>
                  <a:sym typeface="Poppins"/>
                </a:rPr>
                <a:t>and</a:t>
              </a:r>
              <a:endParaRPr b="1" i="0" sz="11000" u="none" cap="none" strike="noStrike">
                <a:solidFill>
                  <a:schemeClr val="accent2"/>
                </a:solidFill>
                <a:latin typeface="Poppins"/>
                <a:ea typeface="Poppins"/>
                <a:cs typeface="Poppins"/>
                <a:sym typeface="Poppins"/>
              </a:endParaRPr>
            </a:p>
          </p:txBody>
        </p:sp>
      </p:grpSp>
      <p:sp>
        <p:nvSpPr>
          <p:cNvPr id="146" name="Google Shape;146;p14"/>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High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Frequency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Words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sp>
        <p:nvSpPr>
          <p:cNvPr id="147" name="Google Shape;147;p14"/>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48" name="Google Shape;148;p14"/>
          <p:cNvPicPr preferRelativeResize="0"/>
          <p:nvPr/>
        </p:nvPicPr>
        <p:blipFill rotWithShape="1">
          <a:blip r:embed="rId3">
            <a:alphaModFix/>
          </a:blip>
          <a:srcRect b="0" l="0" r="0" t="0"/>
          <a:stretch/>
        </p:blipFill>
        <p:spPr>
          <a:xfrm>
            <a:off x="17653913" y="312775"/>
            <a:ext cx="1821935" cy="1567072"/>
          </a:xfrm>
          <a:prstGeom prst="rect">
            <a:avLst/>
          </a:prstGeom>
          <a:noFill/>
          <a:ln>
            <a:noFill/>
          </a:ln>
        </p:spPr>
      </p:pic>
      <p:sp>
        <p:nvSpPr>
          <p:cNvPr id="149" name="Google Shape;149;p14"/>
          <p:cNvSpPr txBox="1"/>
          <p:nvPr/>
        </p:nvSpPr>
        <p:spPr>
          <a:xfrm>
            <a:off x="610316" y="6742794"/>
            <a:ext cx="5727300" cy="2669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see high frequency words all the time!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Let’s figure out how to read them!</a:t>
            </a:r>
            <a:endParaRPr b="1" i="0" sz="3450" u="none" cap="none" strike="noStrike">
              <a:solidFill>
                <a:srgbClr val="0071B5"/>
              </a:solidFill>
              <a:latin typeface="Poppins"/>
              <a:ea typeface="Poppins"/>
              <a:cs typeface="Poppins"/>
              <a:sym typeface="Poppins"/>
            </a:endParaRPr>
          </a:p>
        </p:txBody>
      </p:sp>
      <p:pic>
        <p:nvPicPr>
          <p:cNvPr id="150" name="Google Shape;150;p14"/>
          <p:cNvPicPr preferRelativeResize="0"/>
          <p:nvPr/>
        </p:nvPicPr>
        <p:blipFill rotWithShape="1">
          <a:blip r:embed="rId4">
            <a:alphaModFix/>
          </a:blip>
          <a:srcRect b="0" l="0" r="0" t="0"/>
          <a:stretch/>
        </p:blipFill>
        <p:spPr>
          <a:xfrm>
            <a:off x="690325" y="4334725"/>
            <a:ext cx="2263725" cy="21302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43"/>
                                        </p:tgtEl>
                                        <p:attrNameLst>
                                          <p:attrName>style.visibility</p:attrName>
                                        </p:attrNameLst>
                                      </p:cBhvr>
                                      <p:to>
                                        <p:strVal val="visible"/>
                                      </p:to>
                                    </p:set>
                                    <p:anim calcmode="lin" valueType="num">
                                      <p:cBhvr additive="base">
                                        <p:cTn dur="1000"/>
                                        <p:tgtEl>
                                          <p:spTgt spid="143"/>
                                        </p:tgtEl>
                                        <p:attrNameLst>
                                          <p:attrName>ppt_w</p:attrName>
                                        </p:attrNameLst>
                                      </p:cBhvr>
                                      <p:tavLst>
                                        <p:tav fmla="" tm="0">
                                          <p:val>
                                            <p:strVal val="0"/>
                                          </p:val>
                                        </p:tav>
                                        <p:tav fmla="" tm="100000">
                                          <p:val>
                                            <p:strVal val="#ppt_w"/>
                                          </p:val>
                                        </p:tav>
                                      </p:tavLst>
                                    </p:anim>
                                    <p:anim calcmode="lin" valueType="num">
                                      <p:cBhvr additive="base">
                                        <p:cTn dur="1000"/>
                                        <p:tgtEl>
                                          <p:spTgt spid="14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eft Sidebar Slides">
  <a:themeElements>
    <a:clrScheme name="Springboard">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