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guide id="6" orient="horz" pos="4032">
          <p15:clr>
            <a:srgbClr val="747775"/>
          </p15:clr>
        </p15:guide>
        <p15:guide id="7" pos="5352">
          <p15:clr>
            <a:srgbClr val="747775"/>
          </p15:clr>
        </p15:guide>
        <p15:guide id="8" pos="4884">
          <p15:clr>
            <a:srgbClr val="747775"/>
          </p15:clr>
        </p15:guide>
        <p15:guide id="9" pos="7367">
          <p15:clr>
            <a:srgbClr val="747775"/>
          </p15:clr>
        </p15:guide>
        <p15:guide id="10" pos="985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6391"/>
        <p:guide pos="4032" orient="horz"/>
        <p:guide pos="5352"/>
        <p:guide pos="4884"/>
        <p:guide pos="7367"/>
        <p:guide pos="985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Introduce the Sound!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Learning new sounds is so cool!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learn new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use the sound rule to help us read!"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Introduce the Sound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learn a super cool new rule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We've been working on reading CVC words. Today, we'll practice CVC words with any of the 5 vowels. Remember that letters are either a vowel (a, e, i, o, u) or a consonant (other letters). Knowing the difference between a vowel and consonant can help you decode words and read them. Let's sing our Alphabet Song using our </a:t>
            </a:r>
            <a:r>
              <a:rPr b="1" lang="en" sz="1200">
                <a:solidFill>
                  <a:schemeClr val="dk1"/>
                </a:solidFill>
              </a:rPr>
              <a:t>Letter Mat</a:t>
            </a:r>
            <a:r>
              <a:rPr lang="en" sz="1200">
                <a:solidFill>
                  <a:schemeClr val="dk1"/>
                </a:solidFill>
              </a:rPr>
              <a:t>. Then, we'll go back and point out the vowels and consonants.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Sing the Alphabet Song sound pointing to the consonants and vowels. Listen as students identify the letters. Take notes on the students that can accurately name consonants and vowels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CVC words, we use the short vowel sound. For example, pin is a CVC word, so we read the word /p/ /i/ /n/ = pin. Let's quickly review the short vowel sounds.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Show the </a:t>
            </a:r>
            <a:r>
              <a:rPr b="1" lang="en" sz="1200">
                <a:solidFill>
                  <a:schemeClr val="dk1"/>
                </a:solidFill>
              </a:rPr>
              <a:t>sound letter cards for a, e, i, o, and u.</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review the short vowel sounds.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and correct if necessary.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CVC words, or closed syllables, we use the short vowel sound. We will explore how to read CVC words with the vowel a during this lesson.</a:t>
            </a:r>
            <a:endParaRPr b="1"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Blend the Sounds!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Blending sounds helps us read the words smoothly!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to help us read the words smoothly!"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Blend the Sounds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blending the sounds in some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blend the sounds in words, it helps us read the words smoothly. Let's try it. Let's look at this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win</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a consonant, w. Next comes a vowel, i. It ends with another consonant, n. This is a CVC word or closed syllable, because it ends with a consonant. Because it's a CVC word, or a closed consonant, I know that I will use the short vowel sound for i, /i/. Now that I know what kind of word it is, and what vowel sound to use, I can blend the sounds together to read the word. /w/ /i/ /n/ = win. Let's blend it together now.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the students blend the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look at another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sod</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a consonant, s. Next comes a vowel, o. It ends with another consonant, d. This is a CVC word or closed syllable, because it ends with a consonant. Because it's a CVC word, or a closed consonant, I know that I will use the short vowel sound for o, /o/. Now that I know what kind of word it is, and what vowel sound to use, I can blend the sounds together to read the word. Let's blend it together now.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blend the word. Take notes on the students that can accurately blend the CVC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/s/ /o/ /d/ = sod. Great thinking! Awesome job blending the sounds today!</a:t>
            </a:r>
            <a:endParaRPr b="1" sz="1200">
              <a:solidFill>
                <a:schemeClr val="dk1"/>
              </a:solidFill>
            </a:endParaRPr>
          </a:p>
        </p:txBody>
      </p:sp>
      <p:sp>
        <p:nvSpPr>
          <p:cNvPr id="67" name="Google Shape;67;p2: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68" name="Google Shape;68;p2: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Read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practice reading the words, it can help us read the words faster and faster. This helps us learn to read smoothly like when we are speaking!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so we can read smoothly, like we are speaking!"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Read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reading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read a few sentences today. These sentences have high frequency words that you've learned or words that follow rules that you've learned.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Show the text "At the Window".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the title together.</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title as everyone reads it.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very short story is about two cats. Let's look at the title because there is a long word. We're not going to worry about learning that word right now, but you should know that it says "window".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What does it say?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to responses.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All the rest of the word, you can sound out using the rules you've learned, or it's a high frequency word you've learned. Let's read the sentences.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Read together. Listen as students read the sentences. Take notes on the students that can accurately articulate the sound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reading the sentences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At the Window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1 tan cat sat at the window.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2 tan cats sat at the window.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 sat at the window.</a:t>
            </a:r>
            <a:endParaRPr b="1" sz="1200">
              <a:solidFill>
                <a:schemeClr val="dk1"/>
              </a:solidFill>
            </a:endParaRPr>
          </a:p>
        </p:txBody>
      </p:sp>
      <p:sp>
        <p:nvSpPr>
          <p:cNvPr id="88" name="Google Shape;88;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9" name="Google Shape;89;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Decode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Decoding is when you break up the sounds in a word and read each sound one at a time. Then you blend the sounds together to read the word!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so we can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Decode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decoding the sounds in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Look at our words for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First, look at the spelling pattern to decide what vowel sound to use. Next, say each sound. Finally, blend the sounds together to read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Partner students.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You and your partner work together to decode these words (</a:t>
            </a:r>
            <a:r>
              <a:rPr b="1" i="1" lang="en" sz="1200">
                <a:solidFill>
                  <a:schemeClr val="dk1"/>
                </a:solidFill>
              </a:rPr>
              <a:t>zap, met, wit, fog, gut</a:t>
            </a:r>
            <a:r>
              <a:rPr lang="en" sz="1200">
                <a:solidFill>
                  <a:schemeClr val="dk1"/>
                </a:solidFill>
              </a:rPr>
              <a:t>). I'll be by to listen.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decode the word. Take notes on the students that can accurately articulate the sounds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decoding words today!</a:t>
            </a:r>
            <a:endParaRPr b="1" sz="1200">
              <a:solidFill>
                <a:schemeClr val="dk1"/>
              </a:solidFill>
            </a:endParaRPr>
          </a:p>
        </p:txBody>
      </p:sp>
      <p:sp>
        <p:nvSpPr>
          <p:cNvPr id="107" name="Google Shape;107;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8" name="Google Shape;108;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can spell words, it shows that we met the target. When we hear the sounds, we can match the sounds to the correct letters and spell the word! Repeat our chant after 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spell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spell the words to show we understand the rule!"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Spell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spelling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rPr>
              <a:t>ten</a:t>
            </a:r>
            <a:r>
              <a:rPr lang="en" sz="1200">
                <a:solidFill>
                  <a:schemeClr val="dk1"/>
                </a:solidFill>
              </a:rPr>
              <a:t>. How would we spell the word </a:t>
            </a:r>
            <a:r>
              <a:rPr i="1" lang="en" sz="1200">
                <a:solidFill>
                  <a:schemeClr val="dk1"/>
                </a:solidFill>
              </a:rPr>
              <a:t>ten</a:t>
            </a:r>
            <a:r>
              <a:rPr lang="en" sz="1200">
                <a:solidFill>
                  <a:schemeClr val="dk1"/>
                </a:solidFill>
              </a:rPr>
              <a:t>? Let's listen to the sounds and match the sound to the correct letter. The word is "ten". I hear /t/ /e/ /n/ and I know that sound for /t/ = the letter t and the sound for /e/ = the letter e, and the sound for /n/ is the letter n so I know it is spelled with the letters t-e-n. Grab your </a:t>
            </a:r>
            <a:r>
              <a:rPr b="1" lang="en" sz="1200">
                <a:solidFill>
                  <a:schemeClr val="dk1"/>
                </a:solidFill>
              </a:rPr>
              <a:t>whiteboards </a:t>
            </a:r>
            <a:r>
              <a:rPr lang="en" sz="1200">
                <a:solidFill>
                  <a:schemeClr val="dk1"/>
                </a:solidFill>
              </a:rPr>
              <a:t>and spell the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ten, we write the letters t-e-n.</a:t>
            </a:r>
            <a:endParaRPr b="1" sz="1200">
              <a:solidFill>
                <a:schemeClr val="dk1"/>
              </a:solidFill>
            </a:endParaRPr>
          </a:p>
        </p:txBody>
      </p:sp>
      <p:sp>
        <p:nvSpPr>
          <p:cNvPr id="117" name="Google Shape;117;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8" name="Google Shape;118;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Now, spell the word </a:t>
            </a:r>
            <a:r>
              <a:rPr i="1" lang="en" sz="1200">
                <a:solidFill>
                  <a:schemeClr val="dk1"/>
                </a:solidFill>
              </a:rPr>
              <a:t>tin </a:t>
            </a:r>
            <a:r>
              <a:rPr lang="en" sz="1200">
                <a:solidFill>
                  <a:schemeClr val="dk1"/>
                </a:solidFill>
              </a:rPr>
              <a:t>by only changing one vowel. What do you change to make tin?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explain that the vowel needs to change from a /e/ to /i/.</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tin from ten, we change the vowel from a e to a i.</a:t>
            </a:r>
            <a:endParaRPr sz="1200">
              <a:solidFill>
                <a:schemeClr val="dk1"/>
              </a:solidFill>
            </a:endParaRPr>
          </a:p>
        </p:txBody>
      </p:sp>
      <p:sp>
        <p:nvSpPr>
          <p:cNvPr id="135" name="Google Shape;135;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6" name="Google Shape;136;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Now, spell the word, </a:t>
            </a:r>
            <a:r>
              <a:rPr i="1" lang="en" sz="1200">
                <a:solidFill>
                  <a:schemeClr val="dk1"/>
                </a:solidFill>
              </a:rPr>
              <a:t>tan, </a:t>
            </a:r>
            <a:r>
              <a:rPr lang="en" sz="1200">
                <a:solidFill>
                  <a:schemeClr val="dk1"/>
                </a:solidFill>
              </a:rPr>
              <a:t>by changing one vowel. What do you change to make tan?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explain that the vowel needs to change from a /i/ to /a/. Take notes on the students that can accurately articulate the sound and spell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spelling words today!</a:t>
            </a:r>
            <a:endParaRPr sz="1200">
              <a:solidFill>
                <a:schemeClr val="dk1"/>
              </a:solidFill>
            </a:endParaRPr>
          </a:p>
        </p:txBody>
      </p:sp>
      <p:sp>
        <p:nvSpPr>
          <p:cNvPr id="152" name="Google Shape;152;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3" name="Google Shape;153;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High Frequency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see high frequency words all the time!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Let's figure out how to read them!"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High Frequency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our high frequency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Today, we're learning 2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to </a:t>
            </a:r>
            <a:r>
              <a:rPr lang="en" sz="1200">
                <a:solidFill>
                  <a:schemeClr val="dk1"/>
                </a:solidFill>
              </a:rPr>
              <a:t>and</a:t>
            </a:r>
            <a:r>
              <a:rPr i="1" lang="en" sz="1200">
                <a:solidFill>
                  <a:schemeClr val="dk1"/>
                </a:solidFill>
              </a:rPr>
              <a:t> into</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What do you notice about these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share that into has </a:t>
            </a:r>
            <a:r>
              <a:rPr i="1" lang="en" sz="1200">
                <a:solidFill>
                  <a:schemeClr val="dk1"/>
                </a:solidFill>
              </a:rPr>
              <a:t>to </a:t>
            </a:r>
            <a:r>
              <a:rPr lang="en" sz="1200">
                <a:solidFill>
                  <a:schemeClr val="dk1"/>
                </a:solidFill>
              </a:rPr>
              <a:t>in it.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We're learning these words together because they're so similar. When t-o are together, it says "to". You've already learned that o can make 2 different sounds. It can actually make 3 sound! The third sound is /oo/ like to. How do you think we read this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a:t>
            </a:r>
            <a:r>
              <a:rPr i="1" lang="en" sz="1200">
                <a:solidFill>
                  <a:schemeClr val="dk1"/>
                </a:solidFill>
              </a:rPr>
              <a:t>into.</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I bet you can figure it out because the first two letters you can sound out using what you know about VC words, and the second part, we just learned!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work it out.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We say this word as "into". Let's read them both again!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and read together as a group.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our previous high frequency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or hold up all the high frequency words to this point as the students read them.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Excellent work learning 2 new high frequency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to</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into</a:t>
            </a:r>
            <a:endParaRPr b="1" sz="1200">
              <a:solidFill>
                <a:schemeClr val="dk1"/>
              </a:solidFill>
            </a:endParaRPr>
          </a:p>
        </p:txBody>
      </p:sp>
      <p:sp>
        <p:nvSpPr>
          <p:cNvPr id="169" name="Google Shape;169;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70" name="Google Shape;170;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0.png"/><Relationship Id="rId11" Type="http://schemas.openxmlformats.org/officeDocument/2006/relationships/image" Target="../media/image5.png"/><Relationship Id="rId10" Type="http://schemas.openxmlformats.org/officeDocument/2006/relationships/image" Target="../media/image2.png"/><Relationship Id="rId9"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16.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4.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11430077" y="2163247"/>
            <a:ext cx="3975908" cy="8460000"/>
          </a:xfrm>
          <a:prstGeom prst="rect">
            <a:avLst/>
          </a:prstGeom>
          <a:noFill/>
          <a:ln>
            <a:noFill/>
          </a:ln>
        </p:spPr>
      </p:pic>
      <p:sp>
        <p:nvSpPr>
          <p:cNvPr id="48" name="Google Shape;48;p8"/>
          <p:cNvSpPr/>
          <p:nvPr/>
        </p:nvSpPr>
        <p:spPr>
          <a:xfrm>
            <a:off x="12382850" y="2945525"/>
            <a:ext cx="2146800" cy="2265900"/>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CVC </a:t>
            </a:r>
            <a:endParaRPr b="1" i="0" sz="3408"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Words  </a:t>
            </a:r>
            <a:endParaRPr b="1" i="0" sz="3408" u="none" cap="none" strike="noStrike">
              <a:solidFill>
                <a:srgbClr val="FFFFFF"/>
              </a:solidFill>
              <a:latin typeface="Poppins"/>
              <a:ea typeface="Poppins"/>
              <a:cs typeface="Poppins"/>
              <a:sym typeface="Poppins"/>
            </a:endParaRPr>
          </a:p>
        </p:txBody>
      </p:sp>
      <p:sp>
        <p:nvSpPr>
          <p:cNvPr id="49" name="Google Shape;49;p8"/>
          <p:cNvSpPr txBox="1"/>
          <p:nvPr/>
        </p:nvSpPr>
        <p:spPr>
          <a:xfrm>
            <a:off x="11376183" y="5058146"/>
            <a:ext cx="3975900" cy="50976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8054"/>
              <a:buFont typeface="Arial"/>
              <a:buNone/>
            </a:pPr>
            <a:r>
              <a:rPr b="1" i="0" lang="en" sz="7000" u="none" cap="none" strike="noStrike">
                <a:solidFill>
                  <a:schemeClr val="accent1"/>
                </a:solidFill>
                <a:highlight>
                  <a:schemeClr val="lt1"/>
                </a:highlight>
                <a:latin typeface="Poppins"/>
                <a:ea typeface="Poppins"/>
                <a:cs typeface="Poppins"/>
                <a:sym typeface="Poppins"/>
              </a:rPr>
              <a:t>p</a:t>
            </a:r>
            <a:r>
              <a:rPr b="1" i="0" lang="en" sz="7000" u="none" cap="none" strike="noStrike">
                <a:solidFill>
                  <a:srgbClr val="FF0000"/>
                </a:solidFill>
                <a:highlight>
                  <a:srgbClr val="FFFFFF"/>
                </a:highlight>
                <a:latin typeface="Poppins"/>
                <a:ea typeface="Poppins"/>
                <a:cs typeface="Poppins"/>
                <a:sym typeface="Poppins"/>
              </a:rPr>
              <a:t>i</a:t>
            </a:r>
            <a:r>
              <a:rPr b="1" i="0" lang="en" sz="7000" u="none" cap="none" strike="noStrike">
                <a:solidFill>
                  <a:schemeClr val="accent1"/>
                </a:solidFill>
                <a:highlight>
                  <a:srgbClr val="FFFFFF"/>
                </a:highlight>
                <a:latin typeface="Poppins"/>
                <a:ea typeface="Poppins"/>
                <a:cs typeface="Poppins"/>
                <a:sym typeface="Poppins"/>
              </a:rPr>
              <a:t>n</a:t>
            </a:r>
            <a:r>
              <a:rPr b="1" i="0" lang="en" sz="9454" u="none" cap="none" strike="noStrike">
                <a:solidFill>
                  <a:srgbClr val="242424"/>
                </a:solidFill>
                <a:highlight>
                  <a:srgbClr val="FFFFFF"/>
                </a:highlight>
                <a:latin typeface="Poppins"/>
                <a:ea typeface="Poppins"/>
                <a:cs typeface="Poppins"/>
                <a:sym typeface="Poppins"/>
              </a:rPr>
              <a:t> </a:t>
            </a:r>
            <a:r>
              <a:rPr b="1" i="0" lang="en"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476"/>
              <a:buFont typeface="Arial"/>
              <a:buNone/>
            </a:pPr>
            <a:r>
              <a:rPr b="1" i="0" lang="en" sz="4700" u="none" cap="none" strike="noStrike">
                <a:solidFill>
                  <a:schemeClr val="dk1"/>
                </a:solidFill>
                <a:highlight>
                  <a:schemeClr val="lt1"/>
                </a:highlight>
                <a:latin typeface="Poppins"/>
                <a:ea typeface="Poppins"/>
                <a:cs typeface="Poppins"/>
                <a:sym typeface="Poppins"/>
              </a:rPr>
              <a:t>/</a:t>
            </a:r>
            <a:r>
              <a:rPr b="1" i="0" lang="en" sz="4700" u="none" cap="none" strike="noStrike">
                <a:solidFill>
                  <a:schemeClr val="accent1"/>
                </a:solidFill>
                <a:highlight>
                  <a:schemeClr val="lt1"/>
                </a:highlight>
                <a:latin typeface="Poppins"/>
                <a:ea typeface="Poppins"/>
                <a:cs typeface="Poppins"/>
                <a:sym typeface="Poppins"/>
              </a:rPr>
              <a:t>p</a:t>
            </a:r>
            <a:r>
              <a:rPr b="1" i="0" lang="en" sz="4700" u="none" cap="none" strike="noStrike">
                <a:solidFill>
                  <a:schemeClr val="dk1"/>
                </a:solidFill>
                <a:highlight>
                  <a:schemeClr val="lt1"/>
                </a:highlight>
                <a:latin typeface="Poppins"/>
                <a:ea typeface="Poppins"/>
                <a:cs typeface="Poppins"/>
                <a:sym typeface="Poppins"/>
              </a:rPr>
              <a:t>/ </a:t>
            </a:r>
            <a:r>
              <a:rPr b="1" i="0" lang="en" sz="4700" u="none" cap="none" strike="noStrike">
                <a:solidFill>
                  <a:srgbClr val="242424"/>
                </a:solidFill>
                <a:highlight>
                  <a:srgbClr val="FFFFFF"/>
                </a:highlight>
                <a:latin typeface="Poppins"/>
                <a:ea typeface="Poppins"/>
                <a:cs typeface="Poppins"/>
                <a:sym typeface="Poppins"/>
              </a:rPr>
              <a:t>/</a:t>
            </a:r>
            <a:r>
              <a:rPr b="1" i="0" lang="en" sz="4700" u="none" cap="none" strike="noStrike">
                <a:solidFill>
                  <a:srgbClr val="FF0000"/>
                </a:solidFill>
                <a:highlight>
                  <a:srgbClr val="FFFFFF"/>
                </a:highlight>
                <a:latin typeface="Poppins"/>
                <a:ea typeface="Poppins"/>
                <a:cs typeface="Poppins"/>
                <a:sym typeface="Poppins"/>
              </a:rPr>
              <a:t>ĭ</a:t>
            </a:r>
            <a:r>
              <a:rPr b="1" i="0" lang="en" sz="4700" u="none" cap="none" strike="noStrike">
                <a:solidFill>
                  <a:srgbClr val="242424"/>
                </a:solidFill>
                <a:highlight>
                  <a:srgbClr val="FFFFFF"/>
                </a:highlight>
                <a:latin typeface="Poppins"/>
                <a:ea typeface="Poppins"/>
                <a:cs typeface="Poppins"/>
                <a:sym typeface="Poppins"/>
              </a:rPr>
              <a:t>/ /</a:t>
            </a:r>
            <a:r>
              <a:rPr b="1" i="0" lang="en" sz="4700" u="none" cap="none" strike="noStrike">
                <a:solidFill>
                  <a:srgbClr val="006FB6"/>
                </a:solidFill>
                <a:highlight>
                  <a:srgbClr val="FFFFFF"/>
                </a:highlight>
                <a:latin typeface="Poppins"/>
                <a:ea typeface="Poppins"/>
                <a:cs typeface="Poppins"/>
                <a:sym typeface="Poppins"/>
              </a:rPr>
              <a:t>n</a:t>
            </a:r>
            <a:r>
              <a:rPr b="1" i="0" lang="en" sz="4700" u="none" cap="none" strike="noStrike">
                <a:solidFill>
                  <a:srgbClr val="242424"/>
                </a:solidFill>
                <a:highlight>
                  <a:srgbClr val="FFFFFF"/>
                </a:highlight>
                <a:latin typeface="Poppins"/>
                <a:ea typeface="Poppins"/>
                <a:cs typeface="Poppins"/>
                <a:sym typeface="Poppins"/>
              </a:rPr>
              <a:t>/ </a:t>
            </a:r>
            <a:endParaRPr b="1" i="0" sz="47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476"/>
              <a:buFont typeface="Arial"/>
              <a:buNone/>
            </a:pPr>
            <a:r>
              <a:rPr b="1" i="0" lang="en" sz="4700" u="none" cap="none" strike="noStrike">
                <a:solidFill>
                  <a:srgbClr val="242424"/>
                </a:solidFill>
                <a:highlight>
                  <a:srgbClr val="FFFFFF"/>
                </a:highlight>
                <a:latin typeface="Poppins"/>
                <a:ea typeface="Poppins"/>
                <a:cs typeface="Poppins"/>
                <a:sym typeface="Poppins"/>
              </a:rPr>
              <a:t>= </a:t>
            </a:r>
            <a:r>
              <a:rPr b="1" i="0" lang="en" sz="4700" u="none" cap="none" strike="noStrike">
                <a:solidFill>
                  <a:schemeClr val="accent1"/>
                </a:solidFill>
                <a:highlight>
                  <a:schemeClr val="lt1"/>
                </a:highlight>
                <a:latin typeface="Poppins"/>
                <a:ea typeface="Poppins"/>
                <a:cs typeface="Poppins"/>
                <a:sym typeface="Poppins"/>
              </a:rPr>
              <a:t>p</a:t>
            </a:r>
            <a:r>
              <a:rPr b="1" i="0" lang="en" sz="4700" u="none" cap="none" strike="noStrike">
                <a:solidFill>
                  <a:srgbClr val="FF0000"/>
                </a:solidFill>
                <a:highlight>
                  <a:srgbClr val="FFFFFF"/>
                </a:highlight>
                <a:latin typeface="Poppins"/>
                <a:ea typeface="Poppins"/>
                <a:cs typeface="Poppins"/>
                <a:sym typeface="Poppins"/>
              </a:rPr>
              <a:t>i</a:t>
            </a:r>
            <a:r>
              <a:rPr b="1" i="0" lang="en" sz="4700" u="none" cap="none" strike="noStrike">
                <a:solidFill>
                  <a:srgbClr val="006FB6"/>
                </a:solidFill>
                <a:highlight>
                  <a:srgbClr val="FFFFFF"/>
                </a:highlight>
                <a:latin typeface="Poppins"/>
                <a:ea typeface="Poppins"/>
                <a:cs typeface="Poppins"/>
                <a:sym typeface="Poppins"/>
              </a:rPr>
              <a:t>n </a:t>
            </a:r>
            <a:endParaRPr b="1" i="0" sz="4700"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0" name="Google Shape;50;p8"/>
          <p:cNvSpPr/>
          <p:nvPr/>
        </p:nvSpPr>
        <p:spPr>
          <a:xfrm>
            <a:off x="12195244" y="5586139"/>
            <a:ext cx="2334600" cy="1164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pic>
        <p:nvPicPr>
          <p:cNvPr id="51" name="Google Shape;51;p8"/>
          <p:cNvPicPr preferRelativeResize="0"/>
          <p:nvPr/>
        </p:nvPicPr>
        <p:blipFill rotWithShape="1">
          <a:blip r:embed="rId4">
            <a:alphaModFix/>
          </a:blip>
          <a:srcRect b="0" l="9" r="6" t="0"/>
          <a:stretch/>
        </p:blipFill>
        <p:spPr>
          <a:xfrm>
            <a:off x="8502075" y="2642560"/>
            <a:ext cx="10659019" cy="7899673"/>
          </a:xfrm>
          <a:prstGeom prst="rect">
            <a:avLst/>
          </a:prstGeom>
          <a:noFill/>
          <a:ln>
            <a:noFill/>
          </a:ln>
        </p:spPr>
      </p:pic>
      <p:pic>
        <p:nvPicPr>
          <p:cNvPr id="52" name="Google Shape;52;p8"/>
          <p:cNvPicPr preferRelativeResize="0"/>
          <p:nvPr/>
        </p:nvPicPr>
        <p:blipFill rotWithShape="1">
          <a:blip r:embed="rId5">
            <a:alphaModFix/>
          </a:blip>
          <a:srcRect b="0" l="0" r="0" t="0"/>
          <a:stretch/>
        </p:blipFill>
        <p:spPr>
          <a:xfrm>
            <a:off x="9401981" y="6575269"/>
            <a:ext cx="3401927" cy="3325222"/>
          </a:xfrm>
          <a:prstGeom prst="rect">
            <a:avLst/>
          </a:prstGeom>
          <a:noFill/>
          <a:ln>
            <a:noFill/>
          </a:ln>
        </p:spPr>
      </p:pic>
      <p:pic>
        <p:nvPicPr>
          <p:cNvPr id="53" name="Google Shape;53;p8"/>
          <p:cNvPicPr preferRelativeResize="0"/>
          <p:nvPr/>
        </p:nvPicPr>
        <p:blipFill rotWithShape="1">
          <a:blip r:embed="rId6">
            <a:alphaModFix/>
          </a:blip>
          <a:srcRect b="0" l="0" r="0" t="0"/>
          <a:stretch/>
        </p:blipFill>
        <p:spPr>
          <a:xfrm>
            <a:off x="15649633" y="2163246"/>
            <a:ext cx="3469008" cy="3373441"/>
          </a:xfrm>
          <a:prstGeom prst="rect">
            <a:avLst/>
          </a:prstGeom>
          <a:noFill/>
          <a:ln>
            <a:noFill/>
          </a:ln>
        </p:spPr>
      </p:pic>
      <p:pic>
        <p:nvPicPr>
          <p:cNvPr id="54" name="Google Shape;54;p8"/>
          <p:cNvPicPr preferRelativeResize="0"/>
          <p:nvPr/>
        </p:nvPicPr>
        <p:blipFill rotWithShape="1">
          <a:blip r:embed="rId7">
            <a:alphaModFix/>
          </a:blip>
          <a:srcRect b="514" l="0" r="0" t="514"/>
          <a:stretch/>
        </p:blipFill>
        <p:spPr>
          <a:xfrm>
            <a:off x="13672952" y="6575269"/>
            <a:ext cx="3401927" cy="3373421"/>
          </a:xfrm>
          <a:prstGeom prst="rect">
            <a:avLst/>
          </a:prstGeom>
          <a:noFill/>
          <a:ln>
            <a:noFill/>
          </a:ln>
        </p:spPr>
      </p:pic>
      <p:pic>
        <p:nvPicPr>
          <p:cNvPr id="55" name="Google Shape;55;p8"/>
          <p:cNvPicPr preferRelativeResize="0"/>
          <p:nvPr/>
        </p:nvPicPr>
        <p:blipFill rotWithShape="1">
          <a:blip r:embed="rId8">
            <a:alphaModFix/>
          </a:blip>
          <a:srcRect b="0" l="0" r="0" t="0"/>
          <a:stretch/>
        </p:blipFill>
        <p:spPr>
          <a:xfrm>
            <a:off x="7751424" y="2163247"/>
            <a:ext cx="3401927" cy="3373438"/>
          </a:xfrm>
          <a:prstGeom prst="rect">
            <a:avLst/>
          </a:prstGeom>
          <a:noFill/>
          <a:ln>
            <a:noFill/>
          </a:ln>
        </p:spPr>
      </p:pic>
      <p:sp>
        <p:nvSpPr>
          <p:cNvPr id="56" name="Google Shape;56;p8"/>
          <p:cNvSpPr txBox="1"/>
          <p:nvPr/>
        </p:nvSpPr>
        <p:spPr>
          <a:xfrm>
            <a:off x="610316" y="6314727"/>
            <a:ext cx="6058500" cy="26688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7" name="Google Shape;57;p8"/>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8" name="Google Shape;58;p8"/>
          <p:cNvGrpSpPr/>
          <p:nvPr/>
        </p:nvGrpSpPr>
        <p:grpSpPr>
          <a:xfrm>
            <a:off x="599448" y="3308558"/>
            <a:ext cx="2489999" cy="2588607"/>
            <a:chOff x="599452" y="3110429"/>
            <a:chExt cx="2680589" cy="2786745"/>
          </a:xfrm>
        </p:grpSpPr>
        <p:sp>
          <p:nvSpPr>
            <p:cNvPr id="59" name="Google Shape;59;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60" name="Google Shape;60;p8"/>
            <p:cNvPicPr preferRelativeResize="0"/>
            <p:nvPr/>
          </p:nvPicPr>
          <p:blipFill rotWithShape="1">
            <a:blip r:embed="rId9">
              <a:alphaModFix/>
            </a:blip>
            <a:srcRect b="0" l="0" r="0" t="0"/>
            <a:stretch/>
          </p:blipFill>
          <p:spPr>
            <a:xfrm>
              <a:off x="1219191" y="3110429"/>
              <a:ext cx="1442294" cy="2697122"/>
            </a:xfrm>
            <a:prstGeom prst="rect">
              <a:avLst/>
            </a:prstGeom>
            <a:noFill/>
            <a:ln>
              <a:noFill/>
            </a:ln>
          </p:spPr>
        </p:pic>
        <p:sp>
          <p:nvSpPr>
            <p:cNvPr id="61" name="Google Shape;61;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sp>
          <p:nvSpPr>
            <p:cNvPr id="62" name="Google Shape;62;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grpSp>
      <p:pic>
        <p:nvPicPr>
          <p:cNvPr id="63" name="Google Shape;63;p8"/>
          <p:cNvPicPr preferRelativeResize="0"/>
          <p:nvPr/>
        </p:nvPicPr>
        <p:blipFill rotWithShape="1">
          <a:blip r:embed="rId10">
            <a:alphaModFix/>
          </a:blip>
          <a:srcRect b="0" l="0" r="0" t="0"/>
          <a:stretch/>
        </p:blipFill>
        <p:spPr>
          <a:xfrm>
            <a:off x="11692749" y="2163968"/>
            <a:ext cx="3401927" cy="3371235"/>
          </a:xfrm>
          <a:prstGeom prst="rect">
            <a:avLst/>
          </a:prstGeom>
          <a:noFill/>
          <a:ln>
            <a:noFill/>
          </a:ln>
        </p:spPr>
      </p:pic>
      <p:pic>
        <p:nvPicPr>
          <p:cNvPr id="64" name="Google Shape;64;p8"/>
          <p:cNvPicPr preferRelativeResize="0"/>
          <p:nvPr/>
        </p:nvPicPr>
        <p:blipFill rotWithShape="1">
          <a:blip r:embed="rId11">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1000"/>
                                        <p:tgtEl>
                                          <p:spTgt spid="47"/>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
                                        </p:tgtEl>
                                        <p:attrNameLst>
                                          <p:attrName>style.visibility</p:attrName>
                                        </p:attrNameLst>
                                      </p:cBhvr>
                                      <p:to>
                                        <p:strVal val="visible"/>
                                      </p:to>
                                    </p:set>
                                    <p:animEffect filter="fade" transition="in">
                                      <p:cBhvr>
                                        <p:cTn dur="1000"/>
                                        <p:tgtEl>
                                          <p:spTgt spid="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2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9"/>
          <p:cNvPicPr preferRelativeResize="0"/>
          <p:nvPr/>
        </p:nvPicPr>
        <p:blipFill rotWithShape="1">
          <a:blip r:embed="rId3">
            <a:alphaModFix/>
          </a:blip>
          <a:srcRect b="0" l="0" r="0" t="0"/>
          <a:stretch/>
        </p:blipFill>
        <p:spPr>
          <a:xfrm rot="5400000">
            <a:off x="7057740" y="2024606"/>
            <a:ext cx="10238108" cy="7032638"/>
          </a:xfrm>
          <a:prstGeom prst="rect">
            <a:avLst/>
          </a:prstGeom>
          <a:noFill/>
          <a:ln>
            <a:noFill/>
          </a:ln>
        </p:spPr>
      </p:pic>
      <p:sp>
        <p:nvSpPr>
          <p:cNvPr id="71" name="Google Shape;71;p9"/>
          <p:cNvSpPr txBox="1"/>
          <p:nvPr/>
        </p:nvSpPr>
        <p:spPr>
          <a:xfrm>
            <a:off x="9856813" y="1906538"/>
            <a:ext cx="4917966" cy="2476076"/>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win</a:t>
            </a:r>
            <a:endParaRPr b="1" i="0" sz="16490" u="none" cap="none" strike="noStrike">
              <a:solidFill>
                <a:schemeClr val="lt1"/>
              </a:solidFill>
              <a:latin typeface="Poppins"/>
              <a:ea typeface="Poppins"/>
              <a:cs typeface="Poppins"/>
              <a:sym typeface="Poppins"/>
            </a:endParaRPr>
          </a:p>
        </p:txBody>
      </p:sp>
      <p:sp>
        <p:nvSpPr>
          <p:cNvPr id="72" name="Google Shape;72;p9"/>
          <p:cNvSpPr txBox="1"/>
          <p:nvPr/>
        </p:nvSpPr>
        <p:spPr>
          <a:xfrm>
            <a:off x="10056777" y="5694910"/>
            <a:ext cx="5832036" cy="2641631"/>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sod</a:t>
            </a:r>
            <a:endParaRPr b="1" i="0" sz="16490" u="none" cap="none" strike="noStrike">
              <a:solidFill>
                <a:schemeClr val="lt1"/>
              </a:solidFill>
              <a:latin typeface="Poppins"/>
              <a:ea typeface="Poppins"/>
              <a:cs typeface="Poppins"/>
              <a:sym typeface="Poppins"/>
            </a:endParaRPr>
          </a:p>
        </p:txBody>
      </p:sp>
      <p:sp>
        <p:nvSpPr>
          <p:cNvPr id="73" name="Google Shape;73;p9"/>
          <p:cNvSpPr/>
          <p:nvPr/>
        </p:nvSpPr>
        <p:spPr>
          <a:xfrm>
            <a:off x="10430832"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4" name="Google Shape;74;p9"/>
          <p:cNvSpPr/>
          <p:nvPr/>
        </p:nvSpPr>
        <p:spPr>
          <a:xfrm>
            <a:off x="11936869"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5" name="Google Shape;75;p9"/>
          <p:cNvSpPr/>
          <p:nvPr/>
        </p:nvSpPr>
        <p:spPr>
          <a:xfrm>
            <a:off x="13018601"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6" name="Google Shape;76;p9"/>
          <p:cNvSpPr/>
          <p:nvPr/>
        </p:nvSpPr>
        <p:spPr>
          <a:xfrm>
            <a:off x="10599167"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7" name="Google Shape;77;p9"/>
          <p:cNvSpPr/>
          <p:nvPr/>
        </p:nvSpPr>
        <p:spPr>
          <a:xfrm>
            <a:off x="11822705"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8" name="Google Shape;78;p9"/>
          <p:cNvSpPr/>
          <p:nvPr/>
        </p:nvSpPr>
        <p:spPr>
          <a:xfrm>
            <a:off x="13166509"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9" name="Google Shape;79;p9"/>
          <p:cNvSpPr/>
          <p:nvPr/>
        </p:nvSpPr>
        <p:spPr>
          <a:xfrm>
            <a:off x="10406786" y="4689705"/>
            <a:ext cx="3168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0" name="Google Shape;80;p9"/>
          <p:cNvSpPr/>
          <p:nvPr/>
        </p:nvSpPr>
        <p:spPr>
          <a:xfrm>
            <a:off x="10551174" y="8958528"/>
            <a:ext cx="3204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81" name="Google Shape;81;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2" name="Google Shape;82;p9"/>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83" name="Google Shape;83;p9"/>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84" name="Google Shape;84;p9"/>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85" name="Google Shape;85;p9"/>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xit" presetID="1" presetSubtype="0">
                                  <p:stCondLst>
                                    <p:cond delay="0"/>
                                  </p:stCondLst>
                                  <p:childTnLst>
                                    <p:set>
                                      <p:cBhvr>
                                        <p:cTn dur="1" fill="hold">
                                          <p:stCondLst>
                                            <p:cond delay="1"/>
                                          </p:stCondLst>
                                        </p:cTn>
                                        <p:tgtEl>
                                          <p:spTgt spid="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10"/>
          <p:cNvGrpSpPr/>
          <p:nvPr/>
        </p:nvGrpSpPr>
        <p:grpSpPr>
          <a:xfrm>
            <a:off x="7291137" y="2741762"/>
            <a:ext cx="11908792" cy="6307875"/>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0"/>
            <p:cNvSpPr/>
            <p:nvPr/>
          </p:nvSpPr>
          <p:spPr>
            <a:xfrm>
              <a:off x="5976520" y="949489"/>
              <a:ext cx="2354100" cy="168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5400"/>
                <a:buFont typeface="Arial"/>
                <a:buNone/>
              </a:pPr>
              <a:r>
                <a:rPr b="1" i="0" lang="en" sz="5400" u="none" cap="none" strike="noStrike">
                  <a:solidFill>
                    <a:schemeClr val="accent1"/>
                  </a:solidFill>
                  <a:latin typeface="Poppins"/>
                  <a:ea typeface="Poppins"/>
                  <a:cs typeface="Poppins"/>
                  <a:sym typeface="Poppins"/>
                </a:rPr>
                <a:t>At the Window</a:t>
              </a:r>
              <a:endParaRPr b="1" i="0" sz="54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5400"/>
                <a:buFont typeface="Arial"/>
                <a:buNone/>
              </a:pPr>
              <a:r>
                <a:rPr b="0" i="0" lang="en" sz="5400" u="none" cap="none" strike="noStrike">
                  <a:solidFill>
                    <a:schemeClr val="accent1"/>
                  </a:solidFill>
                  <a:latin typeface="Poppins"/>
                  <a:ea typeface="Poppins"/>
                  <a:cs typeface="Poppins"/>
                  <a:sym typeface="Poppins"/>
                </a:rPr>
                <a:t>1 tan cat sat at the window.</a:t>
              </a:r>
              <a:endParaRPr b="0" i="0" sz="54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5400"/>
                <a:buFont typeface="Arial"/>
                <a:buNone/>
              </a:pPr>
              <a:r>
                <a:rPr b="0" i="0" lang="en" sz="5400" u="none" cap="none" strike="noStrike">
                  <a:solidFill>
                    <a:schemeClr val="accent1"/>
                  </a:solidFill>
                  <a:latin typeface="Poppins"/>
                  <a:ea typeface="Poppins"/>
                  <a:cs typeface="Poppins"/>
                  <a:sym typeface="Poppins"/>
                </a:rPr>
                <a:t>2 tan cats sat at the </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5400"/>
                <a:buFont typeface="Arial"/>
                <a:buNone/>
              </a:pPr>
              <a:r>
                <a:rPr b="0" i="0" lang="en" sz="5400" u="none" cap="none" strike="noStrike">
                  <a:solidFill>
                    <a:schemeClr val="accent1"/>
                  </a:solidFill>
                  <a:latin typeface="Poppins"/>
                  <a:ea typeface="Poppins"/>
                  <a:cs typeface="Poppins"/>
                  <a:sym typeface="Poppins"/>
                </a:rPr>
                <a:t>window.</a:t>
              </a:r>
              <a:endParaRPr b="0" i="0" sz="54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5400"/>
                <a:buFont typeface="Arial"/>
                <a:buNone/>
              </a:pPr>
              <a:r>
                <a:rPr b="0" i="0" lang="en" sz="5400" u="none" cap="none" strike="noStrike">
                  <a:solidFill>
                    <a:schemeClr val="accent1"/>
                  </a:solidFill>
                  <a:latin typeface="Poppins"/>
                  <a:ea typeface="Poppins"/>
                  <a:cs typeface="Poppins"/>
                  <a:sym typeface="Poppins"/>
                </a:rPr>
                <a:t>I sat at the window.</a:t>
              </a:r>
              <a:endParaRPr b="0" i="0" sz="5400" u="none" cap="none" strike="noStrike">
                <a:solidFill>
                  <a:schemeClr val="accent1"/>
                </a:solidFill>
                <a:latin typeface="Poppins"/>
                <a:ea typeface="Poppins"/>
                <a:cs typeface="Poppins"/>
                <a:sym typeface="Poppins"/>
              </a:endParaRPr>
            </a:p>
          </p:txBody>
        </p:sp>
      </p:grpSp>
      <p:sp>
        <p:nvSpPr>
          <p:cNvPr id="94" name="Google Shape;94;p10"/>
          <p:cNvSpPr/>
          <p:nvPr/>
        </p:nvSpPr>
        <p:spPr>
          <a:xfrm>
            <a:off x="10353197" y="3569714"/>
            <a:ext cx="5624740" cy="914119"/>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0"/>
          <p:cNvSpPr/>
          <p:nvPr/>
        </p:nvSpPr>
        <p:spPr>
          <a:xfrm>
            <a:off x="12844820" y="3529739"/>
            <a:ext cx="3133117" cy="897817"/>
          </a:xfrm>
          <a:prstGeom prst="roundRect">
            <a:avLst>
              <a:gd fmla="val 16667" name="adj"/>
            </a:avLst>
          </a:prstGeom>
          <a:noFill/>
          <a:ln cap="flat" cmpd="sng" w="38100">
            <a:solidFill>
              <a:srgbClr val="96C93E"/>
            </a:solidFill>
            <a:prstDash val="solid"/>
            <a:round/>
            <a:headEnd len="sm" w="sm" type="none"/>
            <a:tailEnd len="sm" w="sm" type="none"/>
          </a:ln>
          <a:effectLst>
            <a:outerShdw blurRad="5715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0"/>
          <p:cNvSpPr/>
          <p:nvPr/>
        </p:nvSpPr>
        <p:spPr>
          <a:xfrm>
            <a:off x="14967285" y="4523808"/>
            <a:ext cx="2988000" cy="91411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0"/>
          <p:cNvSpPr/>
          <p:nvPr/>
        </p:nvSpPr>
        <p:spPr>
          <a:xfrm>
            <a:off x="11717391" y="6341025"/>
            <a:ext cx="2988000" cy="91411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0"/>
          <p:cNvSpPr/>
          <p:nvPr/>
        </p:nvSpPr>
        <p:spPr>
          <a:xfrm>
            <a:off x="13643810" y="7351395"/>
            <a:ext cx="2988000" cy="91411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0" name="Google Shape;100;p10"/>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01" name="Google Shape;101;p10"/>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102" name="Google Shape;102;p10"/>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103" name="Google Shape;103;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4" name="Google Shape;104;p10"/>
          <p:cNvPicPr preferRelativeResize="0"/>
          <p:nvPr/>
        </p:nvPicPr>
        <p:blipFill rotWithShape="1">
          <a:blip r:embed="rId5">
            <a:alphaModFix/>
          </a:blip>
          <a:srcRect b="0" l="0" r="0" t="0"/>
          <a:stretch/>
        </p:blipFill>
        <p:spPr>
          <a:xfrm>
            <a:off x="16747925" y="9444150"/>
            <a:ext cx="2168381" cy="1567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ppt_w</p:attrName>
                                        </p:attrNameLst>
                                      </p:cBhvr>
                                      <p:tavLst>
                                        <p:tav fmla="" tm="0">
                                          <p:val>
                                            <p:strVal val="0"/>
                                          </p:val>
                                        </p:tav>
                                        <p:tav fmla="" tm="100000">
                                          <p:val>
                                            <p:strVal val="#ppt_w"/>
                                          </p:val>
                                        </p:tav>
                                      </p:tavLst>
                                    </p:anim>
                                    <p:anim calcmode="lin" valueType="num">
                                      <p:cBhvr additive="base">
                                        <p:cTn dur="1000"/>
                                        <p:tgtEl>
                                          <p:spTgt spid="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1"/>
          <p:cNvSpPr txBox="1"/>
          <p:nvPr/>
        </p:nvSpPr>
        <p:spPr>
          <a:xfrm>
            <a:off x="6400102" y="1613408"/>
            <a:ext cx="13493756" cy="7923575"/>
          </a:xfrm>
          <a:prstGeom prst="rect">
            <a:avLst/>
          </a:prstGeom>
          <a:noFill/>
          <a:ln>
            <a:noFill/>
          </a:ln>
        </p:spPr>
        <p:txBody>
          <a:bodyPr anchorCtr="0" anchor="t" bIns="201000" lIns="201000" spcFirstLastPara="1" rIns="201000" wrap="square" tIns="201000">
            <a:noAutofit/>
          </a:bodyPr>
          <a:lstStyle/>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zap       met</a:t>
            </a:r>
            <a:endParaRPr b="1" i="0" sz="6376"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wit       fog</a:t>
            </a:r>
            <a:endParaRPr b="1" i="0" sz="12092"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gut</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11" name="Google Shape;111;p11"/>
          <p:cNvSpPr txBox="1"/>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771BA"/>
              </a:buClr>
              <a:buSzPts val="14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0" i="0" sz="1400" u="none" cap="none" strike="noStrike">
              <a:solidFill>
                <a:srgbClr val="000000"/>
              </a:solidFill>
              <a:latin typeface="Arial"/>
              <a:ea typeface="Arial"/>
              <a:cs typeface="Arial"/>
              <a:sym typeface="Arial"/>
            </a:endParaRPr>
          </a:p>
        </p:txBody>
      </p:sp>
      <p:sp>
        <p:nvSpPr>
          <p:cNvPr id="112" name="Google Shape;112;p11"/>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13" name="Google Shape;113;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4" name="Google Shape;114;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fmla="" tm="0">
                                          <p:val>
                                            <p:strVal val="0"/>
                                          </p:val>
                                        </p:tav>
                                        <p:tav fmla="" tm="100000">
                                          <p:val>
                                            <p:strVal val="#ppt_w"/>
                                          </p:val>
                                        </p:tav>
                                      </p:tavLst>
                                    </p:anim>
                                    <p:anim calcmode="lin" valueType="num">
                                      <p:cBhvr additive="base">
                                        <p:cTn dur="1000"/>
                                        <p:tgtEl>
                                          <p:spTgt spid="1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12"/>
          <p:cNvGrpSpPr/>
          <p:nvPr/>
        </p:nvGrpSpPr>
        <p:grpSpPr>
          <a:xfrm>
            <a:off x="8070557" y="2936456"/>
            <a:ext cx="3585939" cy="5651917"/>
            <a:chOff x="3434323" y="1285175"/>
            <a:chExt cx="1631002" cy="2570676"/>
          </a:xfrm>
        </p:grpSpPr>
        <p:sp>
          <p:nvSpPr>
            <p:cNvPr id="121" name="Google Shape;121;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22" name="Google Shape;122;p12"/>
            <p:cNvSpPr txBox="1"/>
            <p:nvPr/>
          </p:nvSpPr>
          <p:spPr>
            <a:xfrm>
              <a:off x="3434325" y="1725729"/>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t</a:t>
              </a:r>
              <a:endParaRPr b="1" i="0" sz="21986" u="none" cap="none" strike="noStrike">
                <a:solidFill>
                  <a:srgbClr val="000000"/>
                </a:solidFill>
                <a:latin typeface="Poppins"/>
                <a:ea typeface="Poppins"/>
                <a:cs typeface="Poppins"/>
                <a:sym typeface="Poppins"/>
              </a:endParaRPr>
            </a:p>
          </p:txBody>
        </p:sp>
      </p:grpSp>
      <p:grpSp>
        <p:nvGrpSpPr>
          <p:cNvPr id="123" name="Google Shape;123;p12"/>
          <p:cNvGrpSpPr/>
          <p:nvPr/>
        </p:nvGrpSpPr>
        <p:grpSpPr>
          <a:xfrm>
            <a:off x="10662551" y="3868296"/>
            <a:ext cx="5649219" cy="3684655"/>
            <a:chOff x="4613246" y="1709005"/>
            <a:chExt cx="2569449" cy="1675902"/>
          </a:xfrm>
        </p:grpSpPr>
        <p:sp>
          <p:nvSpPr>
            <p:cNvPr id="124" name="Google Shape;124;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25" name="Google Shape;125;p12"/>
            <p:cNvSpPr txBox="1"/>
            <p:nvPr/>
          </p:nvSpPr>
          <p:spPr>
            <a:xfrm>
              <a:off x="5033820" y="1709005"/>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e</a:t>
              </a:r>
              <a:endParaRPr b="1" i="0" sz="21986" u="none" cap="none" strike="noStrike">
                <a:solidFill>
                  <a:srgbClr val="000000"/>
                </a:solidFill>
                <a:latin typeface="Poppins"/>
                <a:ea typeface="Poppins"/>
                <a:cs typeface="Poppins"/>
                <a:sym typeface="Poppins"/>
              </a:endParaRPr>
            </a:p>
          </p:txBody>
        </p:sp>
      </p:grpSp>
      <p:grpSp>
        <p:nvGrpSpPr>
          <p:cNvPr id="126" name="Google Shape;126;p12"/>
          <p:cNvGrpSpPr/>
          <p:nvPr/>
        </p:nvGrpSpPr>
        <p:grpSpPr>
          <a:xfrm>
            <a:off x="15331531" y="2922331"/>
            <a:ext cx="3773091" cy="5654386"/>
            <a:chOff x="6736850" y="1278750"/>
            <a:chExt cx="1716125" cy="2571799"/>
          </a:xfrm>
        </p:grpSpPr>
        <p:pic>
          <p:nvPicPr>
            <p:cNvPr id="127" name="Google Shape;127;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28" name="Google Shape;128;p12"/>
            <p:cNvSpPr txBox="1"/>
            <p:nvPr/>
          </p:nvSpPr>
          <p:spPr>
            <a:xfrm>
              <a:off x="6858475" y="1725717"/>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n</a:t>
              </a:r>
              <a:endParaRPr b="1" i="0" sz="21986" u="none" cap="none" strike="noStrike">
                <a:solidFill>
                  <a:srgbClr val="000000"/>
                </a:solidFill>
                <a:latin typeface="Poppins"/>
                <a:ea typeface="Poppins"/>
                <a:cs typeface="Poppins"/>
                <a:sym typeface="Poppins"/>
              </a:endParaRPr>
            </a:p>
          </p:txBody>
        </p:sp>
      </p:grpSp>
      <p:sp>
        <p:nvSpPr>
          <p:cNvPr id="129" name="Google Shape;129;p12"/>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30" name="Google Shape;130;p12"/>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pic>
        <p:nvPicPr>
          <p:cNvPr id="131" name="Google Shape;131;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32" name="Google Shape;132;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grpSp>
        <p:nvGrpSpPr>
          <p:cNvPr id="138" name="Google Shape;138;p13"/>
          <p:cNvGrpSpPr/>
          <p:nvPr/>
        </p:nvGrpSpPr>
        <p:grpSpPr>
          <a:xfrm>
            <a:off x="8070557" y="2957316"/>
            <a:ext cx="3585939" cy="5651917"/>
            <a:chOff x="3434323" y="1285175"/>
            <a:chExt cx="1631002" cy="2570676"/>
          </a:xfrm>
        </p:grpSpPr>
        <p:sp>
          <p:nvSpPr>
            <p:cNvPr id="139" name="Google Shape;139;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40" name="Google Shape;140;p13"/>
            <p:cNvSpPr txBox="1"/>
            <p:nvPr/>
          </p:nvSpPr>
          <p:spPr>
            <a:xfrm>
              <a:off x="3434325" y="1714583"/>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t</a:t>
              </a:r>
              <a:endParaRPr b="1" i="0" sz="21986" u="none" cap="none" strike="noStrike">
                <a:solidFill>
                  <a:srgbClr val="000000"/>
                </a:solidFill>
                <a:latin typeface="Poppins"/>
                <a:ea typeface="Poppins"/>
                <a:cs typeface="Poppins"/>
                <a:sym typeface="Poppins"/>
              </a:endParaRPr>
            </a:p>
          </p:txBody>
        </p:sp>
      </p:grpSp>
      <p:grpSp>
        <p:nvGrpSpPr>
          <p:cNvPr id="141" name="Google Shape;141;p13"/>
          <p:cNvGrpSpPr/>
          <p:nvPr/>
        </p:nvGrpSpPr>
        <p:grpSpPr>
          <a:xfrm>
            <a:off x="10662551" y="3901636"/>
            <a:ext cx="5649219" cy="3672175"/>
            <a:chOff x="4613246" y="1714681"/>
            <a:chExt cx="2569449" cy="1670226"/>
          </a:xfrm>
        </p:grpSpPr>
        <p:sp>
          <p:nvSpPr>
            <p:cNvPr id="142" name="Google Shape;142;p13"/>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43" name="Google Shape;143;p13"/>
            <p:cNvSpPr txBox="1"/>
            <p:nvPr/>
          </p:nvSpPr>
          <p:spPr>
            <a:xfrm>
              <a:off x="5033820" y="1714681"/>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i</a:t>
              </a:r>
              <a:endParaRPr b="1" i="0" sz="21986" u="none" cap="none" strike="noStrike">
                <a:solidFill>
                  <a:srgbClr val="000000"/>
                </a:solidFill>
                <a:latin typeface="Poppins"/>
                <a:ea typeface="Poppins"/>
                <a:cs typeface="Poppins"/>
                <a:sym typeface="Poppins"/>
              </a:endParaRPr>
            </a:p>
          </p:txBody>
        </p:sp>
      </p:grpSp>
      <p:grpSp>
        <p:nvGrpSpPr>
          <p:cNvPr id="144" name="Google Shape;144;p13"/>
          <p:cNvGrpSpPr/>
          <p:nvPr/>
        </p:nvGrpSpPr>
        <p:grpSpPr>
          <a:xfrm>
            <a:off x="15331531" y="2943191"/>
            <a:ext cx="3773091" cy="5654386"/>
            <a:chOff x="6736850" y="1278750"/>
            <a:chExt cx="1716125" cy="2571799"/>
          </a:xfrm>
        </p:grpSpPr>
        <p:pic>
          <p:nvPicPr>
            <p:cNvPr id="145" name="Google Shape;145;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6" name="Google Shape;146;p13"/>
            <p:cNvSpPr txBox="1"/>
            <p:nvPr/>
          </p:nvSpPr>
          <p:spPr>
            <a:xfrm>
              <a:off x="6858475" y="1714571"/>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n</a:t>
              </a:r>
              <a:endParaRPr b="1" i="0" sz="21986" u="none" cap="none" strike="noStrike">
                <a:solidFill>
                  <a:srgbClr val="000000"/>
                </a:solidFill>
                <a:latin typeface="Poppins"/>
                <a:ea typeface="Poppins"/>
                <a:cs typeface="Poppins"/>
                <a:sym typeface="Poppins"/>
              </a:endParaRPr>
            </a:p>
          </p:txBody>
        </p:sp>
      </p:grpSp>
      <p:sp>
        <p:nvSpPr>
          <p:cNvPr id="147" name="Google Shape;147;p13"/>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48" name="Google Shape;148;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49" name="Google Shape;149;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pSp>
        <p:nvGrpSpPr>
          <p:cNvPr id="155" name="Google Shape;155;p14"/>
          <p:cNvGrpSpPr/>
          <p:nvPr/>
        </p:nvGrpSpPr>
        <p:grpSpPr>
          <a:xfrm>
            <a:off x="8041435" y="2965113"/>
            <a:ext cx="3585939" cy="5651917"/>
            <a:chOff x="3434323" y="1285175"/>
            <a:chExt cx="1631002" cy="2570676"/>
          </a:xfrm>
        </p:grpSpPr>
        <p:sp>
          <p:nvSpPr>
            <p:cNvPr id="156" name="Google Shape;156;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57" name="Google Shape;157;p14"/>
            <p:cNvSpPr txBox="1"/>
            <p:nvPr/>
          </p:nvSpPr>
          <p:spPr>
            <a:xfrm>
              <a:off x="3434325" y="1714583"/>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t</a:t>
              </a:r>
              <a:endParaRPr b="1" i="0" sz="21986" u="none" cap="none" strike="noStrike">
                <a:solidFill>
                  <a:srgbClr val="000000"/>
                </a:solidFill>
                <a:latin typeface="Poppins"/>
                <a:ea typeface="Poppins"/>
                <a:cs typeface="Poppins"/>
                <a:sym typeface="Poppins"/>
              </a:endParaRPr>
            </a:p>
          </p:txBody>
        </p:sp>
      </p:grpSp>
      <p:grpSp>
        <p:nvGrpSpPr>
          <p:cNvPr id="158" name="Google Shape;158;p14"/>
          <p:cNvGrpSpPr/>
          <p:nvPr/>
        </p:nvGrpSpPr>
        <p:grpSpPr>
          <a:xfrm>
            <a:off x="10633429" y="3909205"/>
            <a:ext cx="5649219" cy="3672403"/>
            <a:chOff x="4613246" y="1714578"/>
            <a:chExt cx="2569449" cy="1670329"/>
          </a:xfrm>
        </p:grpSpPr>
        <p:sp>
          <p:nvSpPr>
            <p:cNvPr id="159" name="Google Shape;159;p14"/>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60" name="Google Shape;160;p14"/>
            <p:cNvSpPr txBox="1"/>
            <p:nvPr/>
          </p:nvSpPr>
          <p:spPr>
            <a:xfrm>
              <a:off x="5033820" y="1714578"/>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a</a:t>
              </a:r>
              <a:endParaRPr b="1" i="0" sz="21986" u="none" cap="none" strike="noStrike">
                <a:solidFill>
                  <a:srgbClr val="000000"/>
                </a:solidFill>
                <a:latin typeface="Poppins"/>
                <a:ea typeface="Poppins"/>
                <a:cs typeface="Poppins"/>
                <a:sym typeface="Poppins"/>
              </a:endParaRPr>
            </a:p>
          </p:txBody>
        </p:sp>
      </p:grpSp>
      <p:grpSp>
        <p:nvGrpSpPr>
          <p:cNvPr id="161" name="Google Shape;161;p14"/>
          <p:cNvGrpSpPr/>
          <p:nvPr/>
        </p:nvGrpSpPr>
        <p:grpSpPr>
          <a:xfrm>
            <a:off x="15302407" y="2950988"/>
            <a:ext cx="3898467" cy="5654386"/>
            <a:chOff x="6736850" y="1278750"/>
            <a:chExt cx="1773150" cy="2571799"/>
          </a:xfrm>
        </p:grpSpPr>
        <p:pic>
          <p:nvPicPr>
            <p:cNvPr id="162" name="Google Shape;162;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63" name="Google Shape;163;p14"/>
            <p:cNvSpPr txBox="1"/>
            <p:nvPr/>
          </p:nvSpPr>
          <p:spPr>
            <a:xfrm>
              <a:off x="6915500" y="1714571"/>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n</a:t>
              </a:r>
              <a:endParaRPr b="1" i="0" sz="21986" u="none" cap="none" strike="noStrike">
                <a:solidFill>
                  <a:srgbClr val="000000"/>
                </a:solidFill>
                <a:latin typeface="Poppins"/>
                <a:ea typeface="Poppins"/>
                <a:cs typeface="Poppins"/>
                <a:sym typeface="Poppins"/>
              </a:endParaRPr>
            </a:p>
          </p:txBody>
        </p:sp>
      </p:grpSp>
      <p:sp>
        <p:nvSpPr>
          <p:cNvPr id="164" name="Google Shape;164;p14"/>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65" name="Google Shape;165;p14"/>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66" name="Google Shape;166;p14"/>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pSp>
        <p:nvGrpSpPr>
          <p:cNvPr id="172" name="Google Shape;172;p15"/>
          <p:cNvGrpSpPr/>
          <p:nvPr/>
        </p:nvGrpSpPr>
        <p:grpSpPr>
          <a:xfrm>
            <a:off x="10003770" y="2156566"/>
            <a:ext cx="5832155" cy="3109038"/>
            <a:chOff x="5784675" y="818500"/>
            <a:chExt cx="2737800" cy="1941900"/>
          </a:xfrm>
        </p:grpSpPr>
        <p:sp>
          <p:nvSpPr>
            <p:cNvPr id="173" name="Google Shape;173;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4" name="Google Shape;174;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to</a:t>
              </a:r>
              <a:endParaRPr b="1" i="0" sz="10993" u="none" cap="none" strike="noStrike">
                <a:solidFill>
                  <a:schemeClr val="accent2"/>
                </a:solidFill>
                <a:latin typeface="Poppins"/>
                <a:ea typeface="Poppins"/>
                <a:cs typeface="Poppins"/>
                <a:sym typeface="Poppins"/>
              </a:endParaRPr>
            </a:p>
          </p:txBody>
        </p:sp>
      </p:grpSp>
      <p:grpSp>
        <p:nvGrpSpPr>
          <p:cNvPr id="175" name="Google Shape;175;p15"/>
          <p:cNvGrpSpPr/>
          <p:nvPr/>
        </p:nvGrpSpPr>
        <p:grpSpPr>
          <a:xfrm>
            <a:off x="10003770" y="6189973"/>
            <a:ext cx="5832155" cy="3109038"/>
            <a:chOff x="5800492" y="895333"/>
            <a:chExt cx="2737800" cy="1941900"/>
          </a:xfrm>
        </p:grpSpPr>
        <p:sp>
          <p:nvSpPr>
            <p:cNvPr id="176" name="Google Shape;176;p15"/>
            <p:cNvSpPr/>
            <p:nvPr/>
          </p:nvSpPr>
          <p:spPr>
            <a:xfrm>
              <a:off x="5800492" y="895333"/>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7" name="Google Shape;177;p15"/>
            <p:cNvSpPr/>
            <p:nvPr/>
          </p:nvSpPr>
          <p:spPr>
            <a:xfrm>
              <a:off x="5992352" y="1077733"/>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into</a:t>
              </a:r>
              <a:endParaRPr b="1" i="0" sz="10993" u="none" cap="none" strike="noStrike">
                <a:solidFill>
                  <a:schemeClr val="accent2"/>
                </a:solidFill>
                <a:latin typeface="Poppins"/>
                <a:ea typeface="Poppins"/>
                <a:cs typeface="Poppins"/>
                <a:sym typeface="Poppins"/>
              </a:endParaRPr>
            </a:p>
          </p:txBody>
        </p:sp>
      </p:grpSp>
      <p:sp>
        <p:nvSpPr>
          <p:cNvPr id="178" name="Google Shape;178;p15"/>
          <p:cNvSpPr/>
          <p:nvPr/>
        </p:nvSpPr>
        <p:spPr>
          <a:xfrm>
            <a:off x="12879244" y="6995883"/>
            <a:ext cx="1462398" cy="149725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9" name="Google Shape;179;p15"/>
          <p:cNvSpPr/>
          <p:nvPr/>
        </p:nvSpPr>
        <p:spPr>
          <a:xfrm>
            <a:off x="12799478" y="3049588"/>
            <a:ext cx="912863" cy="149725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0" name="Google Shape;180;p15"/>
          <p:cNvSpPr/>
          <p:nvPr/>
        </p:nvSpPr>
        <p:spPr>
          <a:xfrm>
            <a:off x="13340403" y="6971820"/>
            <a:ext cx="1001239" cy="149725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1" name="Google Shape;181;p15"/>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2" name="Google Shape;182;p15"/>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83" name="Google Shape;183;p15"/>
          <p:cNvSpPr txBox="1"/>
          <p:nvPr>
            <p:ph type="title"/>
          </p:nvPr>
        </p:nvSpPr>
        <p:spPr>
          <a:xfrm>
            <a:off x="610317" y="626400"/>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sp>
        <p:nvSpPr>
          <p:cNvPr id="184" name="Google Shape;184;p15"/>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85" name="Google Shape;185;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1000"/>
                                        <p:tgtEl>
                                          <p:spTgt spid="172"/>
                                        </p:tgtEl>
                                        <p:attrNameLst>
                                          <p:attrName>ppt_w</p:attrName>
                                        </p:attrNameLst>
                                      </p:cBhvr>
                                      <p:tavLst>
                                        <p:tav fmla="" tm="0">
                                          <p:val>
                                            <p:strVal val="0"/>
                                          </p:val>
                                        </p:tav>
                                        <p:tav fmla="" tm="100000">
                                          <p:val>
                                            <p:strVal val="#ppt_w"/>
                                          </p:val>
                                        </p:tav>
                                      </p:tavLst>
                                    </p:anim>
                                    <p:anim calcmode="lin" valueType="num">
                                      <p:cBhvr additive="base">
                                        <p:cTn dur="1000"/>
                                        <p:tgtEl>
                                          <p:spTgt spid="17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1000"/>
                                        <p:tgtEl>
                                          <p:spTgt spid="175"/>
                                        </p:tgtEl>
                                        <p:attrNameLst>
                                          <p:attrName>ppt_w</p:attrName>
                                        </p:attrNameLst>
                                      </p:cBhvr>
                                      <p:tavLst>
                                        <p:tav fmla="" tm="0">
                                          <p:val>
                                            <p:strVal val="0"/>
                                          </p:val>
                                        </p:tav>
                                        <p:tav fmla="" tm="100000">
                                          <p:val>
                                            <p:strVal val="#ppt_w"/>
                                          </p:val>
                                        </p:tav>
                                      </p:tavLst>
                                    </p:anim>
                                    <p:anim calcmode="lin" valueType="num">
                                      <p:cBhvr additive="base">
                                        <p:cTn dur="1000"/>
                                        <p:tgtEl>
                                          <p:spTgt spid="1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78"/>
                                        </p:tgtEl>
                                      </p:cBhvr>
                                    </p:animEffect>
                                    <p:set>
                                      <p:cBhvr>
                                        <p:cTn dur="1" fill="hold">
                                          <p:stCondLst>
                                            <p:cond delay="1000"/>
                                          </p:stCondLst>
                                        </p:cTn>
                                        <p:tgtEl>
                                          <p:spTgt spid="1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