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451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451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continue reading CVC words today. All the words today will use the vowel 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rPr>
              <a:t>Letter Mat</a:t>
            </a:r>
            <a:r>
              <a:rPr lang="en" sz="1200">
                <a:solidFill>
                  <a:schemeClr val="dk1"/>
                </a:solidFill>
              </a:rPr>
              <a:t>. Then, we'll go back and point out the vowels and consonants.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we use the short vowel sound. For example, hop is a CVC word, so we read the word /h/ /o/ /p/ = hop. Let's quickly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letter o sound letter card</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The short sound of o is /o/ like olive. What is the short sound of 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or closed syllables, we use the short vowel sound. We will explore how to read CVC words with the vowel o during this lesson.</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Look at our CVC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got</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g. Next comes a vowel, o. It ends with another consonant, t. This is a CVC word or closed syllable, because it ends with a consonant. Because it's a CVC word, or a closed consonant, I know that I will use the short vowel sound for o, /o/. Now that I know what kind of word it is, and what vowel sound to use, I can blend the sounds together to read the word. /g/ /o/ /t/ = got.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the students blend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box</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b Next comes a vowel, o. It ends with another consonant, x. This is a CVC word or closed syllable, because it ends with a consonant. Because it's a CVC word, or a closed consonant, I know that I will use the short vowel sound for o, /o/. Now that I know what kind of word it is, and what vowel sound to use, I can blend the sounds together to read the word.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 /o/ /ks/ = box. Great thinking! Awesome job blending the sounds today!</a:t>
            </a:r>
            <a:endParaRPr b="1" sz="1200">
              <a:solidFill>
                <a:schemeClr val="dk1"/>
              </a:solidFill>
            </a:endParaRPr>
          </a:p>
        </p:txBody>
      </p:sp>
      <p:sp>
        <p:nvSpPr>
          <p:cNvPr id="63" name="Google Shape;63;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4" name="Google Shape;64;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a few sentences today. These sentences have high frequency words that you've learned or words that follow rules that you've learned.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text "Tag with Zip".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the title together.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title as everyone reads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very short story is about playing tag. Let's look at the words and talk about how to read them. Some of these words are high frequency words. The words </a:t>
            </a:r>
            <a:r>
              <a:rPr i="1" lang="en" sz="1200">
                <a:solidFill>
                  <a:schemeClr val="dk1"/>
                </a:solidFill>
              </a:rPr>
              <a:t>like, go, with</a:t>
            </a:r>
            <a:r>
              <a:rPr lang="en" sz="1200">
                <a:solidFill>
                  <a:schemeClr val="dk1"/>
                </a:solidFill>
              </a:rPr>
              <a:t>, and </a:t>
            </a:r>
            <a:r>
              <a:rPr i="1" lang="en" sz="1200">
                <a:solidFill>
                  <a:schemeClr val="dk1"/>
                </a:solidFill>
              </a:rPr>
              <a:t>play</a:t>
            </a:r>
            <a:r>
              <a:rPr lang="en" sz="1200">
                <a:solidFill>
                  <a:schemeClr val="dk1"/>
                </a:solidFill>
              </a:rPr>
              <a:t> we've learned and don't follow our CVC rule. What words do follow our CVC rule?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listen, and respond as students point out </a:t>
            </a:r>
            <a:r>
              <a:rPr i="1" lang="en" sz="1200">
                <a:solidFill>
                  <a:schemeClr val="dk1"/>
                </a:solidFill>
              </a:rPr>
              <a:t>zip, lot, him, tag</a:t>
            </a:r>
            <a:r>
              <a:rPr lang="en" sz="1200">
                <a:solidFill>
                  <a:schemeClr val="dk1"/>
                </a:solidFill>
              </a:rPr>
              <a:t>, and </a:t>
            </a:r>
            <a:r>
              <a:rPr i="1" lang="en" sz="1200">
                <a:solidFill>
                  <a:schemeClr val="dk1"/>
                </a:solidFill>
              </a:rPr>
              <a:t>got.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the sentences.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Read together. Listen as students read the sentences.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sentences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Tag With Zip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like Zip a lot.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go with him.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play tag with him.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Zip ran. I got him.</a:t>
            </a:r>
            <a:endParaRPr b="1" sz="1200">
              <a:solidFill>
                <a:schemeClr val="dk1"/>
              </a:solidFill>
            </a:endParaRPr>
          </a:p>
        </p:txBody>
      </p:sp>
      <p:sp>
        <p:nvSpPr>
          <p:cNvPr id="84" name="Google Shape;84;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5" name="Google Shape;85;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rot, mop, mom, pox, gob</a:t>
            </a:r>
            <a:r>
              <a:rPr lang="en" sz="1200">
                <a:solidFill>
                  <a:schemeClr val="dk1"/>
                </a:solidFill>
              </a:rPr>
              <a:t>). I'll be by to listen.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8" name="Google Shape;108;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9" name="Google Shape;109;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can spell words, it shows that we met the target. When we hear the sounds, we can match the sounds to the correct letters and spell the word!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to show we understand the rule!"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Spell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spelling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rPr>
              <a:t>cot</a:t>
            </a:r>
            <a:r>
              <a:rPr lang="en" sz="1200">
                <a:solidFill>
                  <a:schemeClr val="dk1"/>
                </a:solidFill>
              </a:rPr>
              <a:t>. How would we spell the word </a:t>
            </a:r>
            <a:r>
              <a:rPr i="1" lang="en" sz="1200">
                <a:solidFill>
                  <a:schemeClr val="dk1"/>
                </a:solidFill>
              </a:rPr>
              <a:t>cot</a:t>
            </a:r>
            <a:r>
              <a:rPr lang="en" sz="1200">
                <a:solidFill>
                  <a:schemeClr val="dk1"/>
                </a:solidFill>
              </a:rPr>
              <a:t>? Let's listen to the sounds and match the sound to the correct letter. The word is "cot". I hear /k/ /o/ /t/ and I know that sound for /k/ = the letter c and the sound for /o/ = the letter o, and the sound for /t/ is the letter t so I know it is spelled with the letters c-o-t. Grab your </a:t>
            </a:r>
            <a:r>
              <a:rPr b="1" lang="en" sz="1200">
                <a:solidFill>
                  <a:schemeClr val="dk1"/>
                </a:solidFill>
              </a:rPr>
              <a:t>whiteboards </a:t>
            </a:r>
            <a:r>
              <a:rPr lang="en" sz="1200">
                <a:solidFill>
                  <a:schemeClr val="dk1"/>
                </a:solidFill>
              </a:rPr>
              <a:t>and spell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cot, we write the letters c-o-t.</a:t>
            </a:r>
            <a:endParaRPr b="1" sz="1200">
              <a:solidFill>
                <a:schemeClr val="dk1"/>
              </a:solidFill>
            </a:endParaRPr>
          </a:p>
        </p:txBody>
      </p:sp>
      <p:sp>
        <p:nvSpPr>
          <p:cNvPr id="118" name="Google Shape;118;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9" name="Google Shape;119;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cob </a:t>
            </a:r>
            <a:r>
              <a:rPr lang="en" sz="1200">
                <a:solidFill>
                  <a:schemeClr val="dk1"/>
                </a:solidFill>
              </a:rPr>
              <a:t>by only changing one consonant. What do you change to make cob?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final consonant was changed from a t to a b and that changed the word from cot to cob.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cob from cot, we change the final consonant from a t to a b.</a:t>
            </a:r>
            <a:endParaRPr sz="1200">
              <a:solidFill>
                <a:schemeClr val="dk1"/>
              </a:solidFill>
            </a:endParaRPr>
          </a:p>
        </p:txBody>
      </p:sp>
      <p:sp>
        <p:nvSpPr>
          <p:cNvPr id="136" name="Google Shape;136;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7" name="Google Shape;137;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sob, </a:t>
            </a:r>
            <a:r>
              <a:rPr lang="en" sz="1200">
                <a:solidFill>
                  <a:schemeClr val="dk1"/>
                </a:solidFill>
              </a:rPr>
              <a:t>by changing one consonant. What do you change to make sob?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initial consonant was changed from a c to a s and that changed the word from cob to sob.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sob from cob, we change the initial consonant from a c to a s. Great thinking! Awesome job spelling words today!</a:t>
            </a:r>
            <a:endParaRPr sz="1200">
              <a:solidFill>
                <a:schemeClr val="dk1"/>
              </a:solidFill>
            </a:endParaRPr>
          </a:p>
        </p:txBody>
      </p:sp>
      <p:sp>
        <p:nvSpPr>
          <p:cNvPr id="153" name="Google Shape;15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4" name="Google Shape;15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High Frequency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see high frequency words all the time!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Let's figure out how to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High Frequency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Today, we're learning 1 word that follows a rule, but you won't learn the rule for a couple more lessons.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you</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segment this word into it's sounds. You has two sounds, /y/ and /ou/. When o-u are together, they can make the sound /oo/. What sound can o-u make when together?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say /oo/.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blend it one more time: /y/ /oo/ =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it again!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and read together as a group.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previous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or hold up all the high frequency words to this point as the students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Excellent work learning 1 new high frequency word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you</a:t>
            </a:r>
            <a:endParaRPr b="1" sz="1200">
              <a:solidFill>
                <a:schemeClr val="dk1"/>
              </a:solidFill>
            </a:endParaRPr>
          </a:p>
        </p:txBody>
      </p:sp>
      <p:sp>
        <p:nvSpPr>
          <p:cNvPr id="170" name="Google Shape;17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1" name="Google Shape;17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10953767" y="1455919"/>
            <a:ext cx="4479332" cy="9626239"/>
          </a:xfrm>
          <a:prstGeom prst="rect">
            <a:avLst/>
          </a:prstGeom>
          <a:noFill/>
          <a:ln>
            <a:noFill/>
          </a:ln>
        </p:spPr>
      </p:pic>
      <p:sp>
        <p:nvSpPr>
          <p:cNvPr id="48" name="Google Shape;48;p8"/>
          <p:cNvSpPr/>
          <p:nvPr/>
        </p:nvSpPr>
        <p:spPr>
          <a:xfrm>
            <a:off x="11998468" y="2299305"/>
            <a:ext cx="2454951" cy="2580086"/>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49" name="Google Shape;49;p8"/>
          <p:cNvSpPr txBox="1"/>
          <p:nvPr/>
        </p:nvSpPr>
        <p:spPr>
          <a:xfrm>
            <a:off x="11023324" y="5002294"/>
            <a:ext cx="4388100" cy="59751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000" u="none" cap="none" strike="noStrike">
                <a:solidFill>
                  <a:schemeClr val="accent1"/>
                </a:solidFill>
                <a:highlight>
                  <a:schemeClr val="lt1"/>
                </a:highlight>
                <a:latin typeface="Poppins"/>
                <a:ea typeface="Poppins"/>
                <a:cs typeface="Poppins"/>
                <a:sym typeface="Poppins"/>
              </a:rPr>
              <a:t>h</a:t>
            </a:r>
            <a:r>
              <a:rPr b="1" i="0" lang="en" sz="8000" u="none" cap="none" strike="noStrike">
                <a:solidFill>
                  <a:srgbClr val="FF0000"/>
                </a:solidFill>
                <a:highlight>
                  <a:srgbClr val="FFFFFF"/>
                </a:highlight>
                <a:latin typeface="Poppins"/>
                <a:ea typeface="Poppins"/>
                <a:cs typeface="Poppins"/>
                <a:sym typeface="Poppins"/>
              </a:rPr>
              <a:t>o</a:t>
            </a:r>
            <a:r>
              <a:rPr b="1" i="0" lang="en" sz="8000" u="none" cap="none" strike="noStrike">
                <a:solidFill>
                  <a:schemeClr val="accent1"/>
                </a:solidFill>
                <a:highlight>
                  <a:srgbClr val="FFFFFF"/>
                </a:highlight>
                <a:latin typeface="Poppins"/>
                <a:ea typeface="Poppins"/>
                <a:cs typeface="Poppins"/>
                <a:sym typeface="Poppins"/>
              </a:rPr>
              <a:t>p</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h</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242424"/>
                </a:solidFill>
                <a:highlight>
                  <a:srgbClr val="FFFFFF"/>
                </a:highlight>
                <a:latin typeface="Poppins"/>
                <a:ea typeface="Poppins"/>
                <a:cs typeface="Poppins"/>
                <a:sym typeface="Poppins"/>
              </a:rPr>
              <a:t>/</a:t>
            </a:r>
            <a:r>
              <a:rPr b="1" i="0" lang="en" sz="5500" u="none" cap="none" strike="noStrike">
                <a:solidFill>
                  <a:srgbClr val="FF0000"/>
                </a:solidFill>
                <a:highlight>
                  <a:srgbClr val="FFFFFF"/>
                </a:highlight>
                <a:latin typeface="Poppins"/>
                <a:ea typeface="Poppins"/>
                <a:cs typeface="Poppins"/>
                <a:sym typeface="Poppins"/>
              </a:rPr>
              <a:t>ŏ</a:t>
            </a: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rgbClr val="006FB6"/>
                </a:solidFill>
                <a:highlight>
                  <a:srgbClr val="FFFFFF"/>
                </a:highlight>
                <a:latin typeface="Poppins"/>
                <a:ea typeface="Poppins"/>
                <a:cs typeface="Poppins"/>
                <a:sym typeface="Poppins"/>
              </a:rPr>
              <a:t>p</a:t>
            </a:r>
            <a:r>
              <a:rPr b="1" i="0" lang="en" sz="5500" u="none" cap="none" strike="noStrike">
                <a:solidFill>
                  <a:srgbClr val="242424"/>
                </a:solidFill>
                <a:highlight>
                  <a:srgbClr val="FFFFFF"/>
                </a:highlight>
                <a:latin typeface="Poppins"/>
                <a:ea typeface="Poppins"/>
                <a:cs typeface="Poppins"/>
                <a:sym typeface="Poppins"/>
              </a:rPr>
              <a:t>/ </a:t>
            </a:r>
            <a:endParaRPr b="1" i="0" sz="5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h</a:t>
            </a:r>
            <a:r>
              <a:rPr b="1" i="0" lang="en" sz="5500" u="none" cap="none" strike="noStrike">
                <a:solidFill>
                  <a:srgbClr val="FF0000"/>
                </a:solidFill>
                <a:highlight>
                  <a:srgbClr val="FFFFFF"/>
                </a:highlight>
                <a:latin typeface="Poppins"/>
                <a:ea typeface="Poppins"/>
                <a:cs typeface="Poppins"/>
                <a:sym typeface="Poppins"/>
              </a:rPr>
              <a:t>o</a:t>
            </a:r>
            <a:r>
              <a:rPr b="1" i="0" lang="en" sz="5500" u="none" cap="none" strike="noStrike">
                <a:solidFill>
                  <a:srgbClr val="006FB6"/>
                </a:solidFill>
                <a:highlight>
                  <a:srgbClr val="FFFFFF"/>
                </a:highlight>
                <a:latin typeface="Poppins"/>
                <a:ea typeface="Poppins"/>
                <a:cs typeface="Poppins"/>
                <a:sym typeface="Poppins"/>
              </a:rPr>
              <a:t>p </a:t>
            </a:r>
            <a:endParaRPr b="1" i="0" sz="55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5500" u="none" cap="none" strike="noStrike">
              <a:solidFill>
                <a:srgbClr val="242424"/>
              </a:solidFill>
              <a:latin typeface="Poppins"/>
              <a:ea typeface="Poppins"/>
              <a:cs typeface="Poppins"/>
              <a:sym typeface="Poppins"/>
            </a:endParaRPr>
          </a:p>
        </p:txBody>
      </p:sp>
      <p:sp>
        <p:nvSpPr>
          <p:cNvPr id="50" name="Google Shape;50;p8"/>
          <p:cNvSpPr/>
          <p:nvPr/>
        </p:nvSpPr>
        <p:spPr>
          <a:xfrm>
            <a:off x="11749773" y="5477967"/>
            <a:ext cx="2887200" cy="129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1" name="Google Shape;51;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2" name="Google Shape;52;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5">
            <a:alphaModFix/>
          </a:blip>
          <a:srcRect b="0" l="9" r="6" t="0"/>
          <a:stretch/>
        </p:blipFill>
        <p:spPr>
          <a:xfrm>
            <a:off x="7167715" y="2477729"/>
            <a:ext cx="11928225" cy="8738537"/>
          </a:xfrm>
          <a:prstGeom prst="rect">
            <a:avLst/>
          </a:prstGeom>
          <a:noFill/>
          <a:ln>
            <a:noFill/>
          </a:ln>
        </p:spPr>
      </p:pic>
      <p:pic>
        <p:nvPicPr>
          <p:cNvPr id="59" name="Google Shape;59;p8"/>
          <p:cNvPicPr preferRelativeResize="0"/>
          <p:nvPr/>
        </p:nvPicPr>
        <p:blipFill rotWithShape="1">
          <a:blip r:embed="rId6">
            <a:alphaModFix/>
          </a:blip>
          <a:srcRect b="0" l="709" r="716" t="0"/>
          <a:stretch/>
        </p:blipFill>
        <p:spPr>
          <a:xfrm>
            <a:off x="8982485" y="2826656"/>
            <a:ext cx="8118587" cy="7958697"/>
          </a:xfrm>
          <a:prstGeom prst="rect">
            <a:avLst/>
          </a:prstGeom>
          <a:noFill/>
          <a:ln>
            <a:noFill/>
          </a:ln>
        </p:spPr>
      </p:pic>
      <p:pic>
        <p:nvPicPr>
          <p:cNvPr id="60" name="Google Shape;60;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rot="5400000">
            <a:off x="7089832" y="2008508"/>
            <a:ext cx="10164911" cy="7032638"/>
          </a:xfrm>
          <a:prstGeom prst="rect">
            <a:avLst/>
          </a:prstGeom>
          <a:noFill/>
          <a:ln>
            <a:noFill/>
          </a:ln>
        </p:spPr>
      </p:pic>
      <p:sp>
        <p:nvSpPr>
          <p:cNvPr id="67" name="Google Shape;67;p9"/>
          <p:cNvSpPr txBox="1"/>
          <p:nvPr/>
        </p:nvSpPr>
        <p:spPr>
          <a:xfrm>
            <a:off x="9856813" y="1754138"/>
            <a:ext cx="4206900" cy="2476200"/>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got</a:t>
            </a:r>
            <a:endParaRPr b="1" i="0" sz="16490" u="none" cap="none" strike="noStrike">
              <a:solidFill>
                <a:schemeClr val="lt1"/>
              </a:solidFill>
              <a:latin typeface="Poppins"/>
              <a:ea typeface="Poppins"/>
              <a:cs typeface="Poppins"/>
              <a:sym typeface="Poppins"/>
            </a:endParaRPr>
          </a:p>
        </p:txBody>
      </p:sp>
      <p:sp>
        <p:nvSpPr>
          <p:cNvPr id="68" name="Google Shape;68;p9"/>
          <p:cNvSpPr txBox="1"/>
          <p:nvPr/>
        </p:nvSpPr>
        <p:spPr>
          <a:xfrm>
            <a:off x="10056777" y="5771110"/>
            <a:ext cx="5832000" cy="2641500"/>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box</a:t>
            </a:r>
            <a:endParaRPr b="1" i="0" sz="16490" u="none" cap="none" strike="noStrike">
              <a:solidFill>
                <a:schemeClr val="lt1"/>
              </a:solidFill>
              <a:latin typeface="Poppins"/>
              <a:ea typeface="Poppins"/>
              <a:cs typeface="Poppins"/>
              <a:sym typeface="Poppins"/>
            </a:endParaRPr>
          </a:p>
        </p:txBody>
      </p:sp>
      <p:sp>
        <p:nvSpPr>
          <p:cNvPr id="69" name="Google Shape;69;p9"/>
          <p:cNvSpPr/>
          <p:nvPr/>
        </p:nvSpPr>
        <p:spPr>
          <a:xfrm>
            <a:off x="10524647" y="4447501"/>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0" name="Google Shape;70;p9"/>
          <p:cNvSpPr/>
          <p:nvPr/>
        </p:nvSpPr>
        <p:spPr>
          <a:xfrm>
            <a:off x="11896582" y="4447501"/>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1" name="Google Shape;71;p9"/>
          <p:cNvSpPr/>
          <p:nvPr/>
        </p:nvSpPr>
        <p:spPr>
          <a:xfrm>
            <a:off x="13066375" y="4447501"/>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2" name="Google Shape;72;p9"/>
          <p:cNvSpPr/>
          <p:nvPr/>
        </p:nvSpPr>
        <p:spPr>
          <a:xfrm>
            <a:off x="10554144"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2038483"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3493271"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0554170" y="5071219"/>
            <a:ext cx="3060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554281" y="8958528"/>
            <a:ext cx="3528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8" name="Google Shape;78;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79" name="Google Shape;79;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0" name="Google Shape;80;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1" name="Google Shape;81;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0"/>
          <p:cNvGrpSpPr/>
          <p:nvPr/>
        </p:nvGrpSpPr>
        <p:grpSpPr>
          <a:xfrm>
            <a:off x="7905134" y="2383952"/>
            <a:ext cx="10094107" cy="7222484"/>
            <a:chOff x="5784675" y="818500"/>
            <a:chExt cx="2737800" cy="1941900"/>
          </a:xfrm>
        </p:grpSpPr>
        <p:sp>
          <p:nvSpPr>
            <p:cNvPr id="88" name="Google Shape;8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9" name="Google Shape;89;p10"/>
            <p:cNvSpPr/>
            <p:nvPr/>
          </p:nvSpPr>
          <p:spPr>
            <a:xfrm>
              <a:off x="5976520" y="949489"/>
              <a:ext cx="2354100" cy="168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6936"/>
                <a:buFont typeface="Arial"/>
                <a:buNone/>
              </a:pPr>
              <a:r>
                <a:rPr b="0" i="0" lang="en" sz="6936" u="none" cap="none" strike="noStrike">
                  <a:solidFill>
                    <a:schemeClr val="accent1"/>
                  </a:solidFill>
                  <a:latin typeface="Poppins"/>
                  <a:ea typeface="Poppins"/>
                  <a:cs typeface="Poppins"/>
                  <a:sym typeface="Poppins"/>
                </a:rPr>
                <a:t>Tag With Zip</a:t>
              </a:r>
              <a:endParaRPr b="0" i="0" sz="6936"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6936"/>
                <a:buFont typeface="Arial"/>
                <a:buNone/>
              </a:pPr>
              <a:r>
                <a:rPr b="0" i="0" lang="en" sz="6936" u="none" cap="none" strike="noStrike">
                  <a:solidFill>
                    <a:schemeClr val="accent1"/>
                  </a:solidFill>
                  <a:latin typeface="Poppins"/>
                  <a:ea typeface="Poppins"/>
                  <a:cs typeface="Poppins"/>
                  <a:sym typeface="Poppins"/>
                </a:rPr>
                <a:t>I like Zip a lot. </a:t>
              </a:r>
              <a:endParaRPr b="0" i="0" sz="6936"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6936"/>
                <a:buFont typeface="Arial"/>
                <a:buNone/>
              </a:pPr>
              <a:r>
                <a:rPr b="0" i="0" lang="en" sz="6936" u="none" cap="none" strike="noStrike">
                  <a:solidFill>
                    <a:schemeClr val="accent1"/>
                  </a:solidFill>
                  <a:latin typeface="Poppins"/>
                  <a:ea typeface="Poppins"/>
                  <a:cs typeface="Poppins"/>
                  <a:sym typeface="Poppins"/>
                </a:rPr>
                <a:t>I go with him.</a:t>
              </a:r>
              <a:endParaRPr b="0" i="0" sz="6936"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6936"/>
                <a:buFont typeface="Arial"/>
                <a:buNone/>
              </a:pPr>
              <a:r>
                <a:rPr b="0" i="0" lang="en" sz="6936" u="none" cap="none" strike="noStrike">
                  <a:solidFill>
                    <a:schemeClr val="accent1"/>
                  </a:solidFill>
                  <a:latin typeface="Poppins"/>
                  <a:ea typeface="Poppins"/>
                  <a:cs typeface="Poppins"/>
                  <a:sym typeface="Poppins"/>
                </a:rPr>
                <a:t>I play tag with him. </a:t>
              </a:r>
              <a:endParaRPr b="0" i="0" sz="6936"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6936"/>
                <a:buFont typeface="Arial"/>
                <a:buNone/>
              </a:pPr>
              <a:r>
                <a:rPr b="0" i="0" lang="en" sz="6936" u="none" cap="none" strike="noStrike">
                  <a:solidFill>
                    <a:schemeClr val="accent1"/>
                  </a:solidFill>
                  <a:latin typeface="Poppins"/>
                  <a:ea typeface="Poppins"/>
                  <a:cs typeface="Poppins"/>
                  <a:sym typeface="Poppins"/>
                </a:rPr>
                <a:t>Zip ran. I got him.</a:t>
              </a:r>
              <a:endParaRPr b="0" i="0" sz="6936" u="none" cap="none" strike="noStrike">
                <a:solidFill>
                  <a:schemeClr val="accent1"/>
                </a:solidFill>
                <a:highlight>
                  <a:srgbClr val="FFFFFF"/>
                </a:highlight>
                <a:latin typeface="Poppins"/>
                <a:ea typeface="Poppins"/>
                <a:cs typeface="Poppins"/>
                <a:sym typeface="Poppins"/>
              </a:endParaRPr>
            </a:p>
          </p:txBody>
        </p:sp>
      </p:grpSp>
      <p:sp>
        <p:nvSpPr>
          <p:cNvPr id="90" name="Google Shape;90;p10"/>
          <p:cNvSpPr/>
          <p:nvPr/>
        </p:nvSpPr>
        <p:spPr>
          <a:xfrm>
            <a:off x="10091313" y="2712288"/>
            <a:ext cx="5630468" cy="13712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1" name="Google Shape;91;p10"/>
          <p:cNvSpPr/>
          <p:nvPr/>
        </p:nvSpPr>
        <p:spPr>
          <a:xfrm>
            <a:off x="10373779" y="4083562"/>
            <a:ext cx="1612681"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2" name="Google Shape;92;p10"/>
          <p:cNvSpPr/>
          <p:nvPr/>
        </p:nvSpPr>
        <p:spPr>
          <a:xfrm>
            <a:off x="10373779" y="5354828"/>
            <a:ext cx="1462956"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11788492" y="5360444"/>
            <a:ext cx="1918030"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0"/>
          <p:cNvSpPr/>
          <p:nvPr/>
        </p:nvSpPr>
        <p:spPr>
          <a:xfrm>
            <a:off x="9198256" y="6657953"/>
            <a:ext cx="2043700" cy="115493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0"/>
          <p:cNvSpPr/>
          <p:nvPr/>
        </p:nvSpPr>
        <p:spPr>
          <a:xfrm>
            <a:off x="11985522" y="4177698"/>
            <a:ext cx="1612681"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14381194" y="4148200"/>
            <a:ext cx="1354194" cy="1206627"/>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0"/>
          <p:cNvSpPr/>
          <p:nvPr/>
        </p:nvSpPr>
        <p:spPr>
          <a:xfrm>
            <a:off x="13844187" y="5419466"/>
            <a:ext cx="1918031" cy="1090291"/>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0"/>
          <p:cNvSpPr/>
          <p:nvPr/>
        </p:nvSpPr>
        <p:spPr>
          <a:xfrm>
            <a:off x="11182962" y="6655616"/>
            <a:ext cx="1918030" cy="118676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0"/>
          <p:cNvSpPr/>
          <p:nvPr/>
        </p:nvSpPr>
        <p:spPr>
          <a:xfrm>
            <a:off x="13008349" y="7991647"/>
            <a:ext cx="1612681" cy="1025652"/>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2" name="Google Shape;102;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3" name="Google Shape;103;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4" name="Google Shape;104;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5" name="Google Shape;105;p10"/>
          <p:cNvPicPr preferRelativeResize="0"/>
          <p:nvPr/>
        </p:nvPicPr>
        <p:blipFill rotWithShape="1">
          <a:blip r:embed="rId5">
            <a:alphaModFix/>
          </a:blip>
          <a:srcRect b="0" l="0" r="0" t="0"/>
          <a:stretch/>
        </p:blipFill>
        <p:spPr>
          <a:xfrm>
            <a:off x="16590100" y="9860725"/>
            <a:ext cx="1612675" cy="11654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1"/>
          <p:cNvSpPr txBox="1"/>
          <p:nvPr/>
        </p:nvSpPr>
        <p:spPr>
          <a:xfrm>
            <a:off x="6400102" y="1613408"/>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rot       mop</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mom       pox</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gob</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12" name="Google Shape;112;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3" name="Google Shape;113;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4" name="Google Shape;114;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5" name="Google Shape;115;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ppt_w</p:attrName>
                                        </p:attrNameLst>
                                      </p:cBhvr>
                                      <p:tavLst>
                                        <p:tav fmla="" tm="0">
                                          <p:val>
                                            <p:strVal val="0"/>
                                          </p:val>
                                        </p:tav>
                                        <p:tav fmla="" tm="100000">
                                          <p:val>
                                            <p:strVal val="#ppt_w"/>
                                          </p:val>
                                        </p:tav>
                                      </p:tavLst>
                                    </p:anim>
                                    <p:anim calcmode="lin" valueType="num">
                                      <p:cBhvr additive="base">
                                        <p:cTn dur="10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2"/>
          <p:cNvGrpSpPr/>
          <p:nvPr/>
        </p:nvGrpSpPr>
        <p:grpSpPr>
          <a:xfrm>
            <a:off x="7550741" y="2825997"/>
            <a:ext cx="3585939" cy="5651917"/>
            <a:chOff x="3434323" y="1285175"/>
            <a:chExt cx="1631002" cy="2570676"/>
          </a:xfrm>
        </p:grpSpPr>
        <p:sp>
          <p:nvSpPr>
            <p:cNvPr id="122" name="Google Shape;122;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3" name="Google Shape;123;p12"/>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c</a:t>
              </a:r>
              <a:endParaRPr b="1" i="0" sz="21986" u="none" cap="none" strike="noStrike">
                <a:solidFill>
                  <a:srgbClr val="000000"/>
                </a:solidFill>
                <a:latin typeface="Poppins"/>
                <a:ea typeface="Poppins"/>
                <a:cs typeface="Poppins"/>
                <a:sym typeface="Poppins"/>
              </a:endParaRPr>
            </a:p>
          </p:txBody>
        </p:sp>
      </p:grpSp>
      <p:grpSp>
        <p:nvGrpSpPr>
          <p:cNvPr id="124" name="Google Shape;124;p12"/>
          <p:cNvGrpSpPr/>
          <p:nvPr/>
        </p:nvGrpSpPr>
        <p:grpSpPr>
          <a:xfrm>
            <a:off x="10142735" y="3693889"/>
            <a:ext cx="5649219" cy="3748603"/>
            <a:chOff x="4613246" y="1679920"/>
            <a:chExt cx="2569449" cy="1704987"/>
          </a:xfrm>
        </p:grpSpPr>
        <p:sp>
          <p:nvSpPr>
            <p:cNvPr id="125" name="Google Shape;125;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6" name="Google Shape;126;p12"/>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o</a:t>
              </a:r>
              <a:endParaRPr b="1" i="0" sz="21986" u="none" cap="none" strike="noStrike">
                <a:solidFill>
                  <a:srgbClr val="000000"/>
                </a:solidFill>
                <a:latin typeface="Poppins"/>
                <a:ea typeface="Poppins"/>
                <a:cs typeface="Poppins"/>
                <a:sym typeface="Poppins"/>
              </a:endParaRPr>
            </a:p>
          </p:txBody>
        </p:sp>
      </p:grpSp>
      <p:grpSp>
        <p:nvGrpSpPr>
          <p:cNvPr id="127" name="Google Shape;127;p12"/>
          <p:cNvGrpSpPr/>
          <p:nvPr/>
        </p:nvGrpSpPr>
        <p:grpSpPr>
          <a:xfrm>
            <a:off x="14811715" y="2811872"/>
            <a:ext cx="3773091" cy="5654386"/>
            <a:chOff x="6736850" y="1278750"/>
            <a:chExt cx="1716125" cy="2571799"/>
          </a:xfrm>
        </p:grpSpPr>
        <p:pic>
          <p:nvPicPr>
            <p:cNvPr id="128" name="Google Shape;128;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9" name="Google Shape;129;p12"/>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sp>
        <p:nvSpPr>
          <p:cNvPr id="130" name="Google Shape;130;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31" name="Google Shape;131;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32" name="Google Shape;132;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3" name="Google Shape;133;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13"/>
          <p:cNvGrpSpPr/>
          <p:nvPr/>
        </p:nvGrpSpPr>
        <p:grpSpPr>
          <a:xfrm>
            <a:off x="7550741" y="2825997"/>
            <a:ext cx="3585939" cy="5651917"/>
            <a:chOff x="3434323" y="1285175"/>
            <a:chExt cx="1631002" cy="2570676"/>
          </a:xfrm>
        </p:grpSpPr>
        <p:sp>
          <p:nvSpPr>
            <p:cNvPr id="140" name="Google Shape;140;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41" name="Google Shape;141;p13"/>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c</a:t>
              </a:r>
              <a:endParaRPr b="1" i="0" sz="21986" u="none" cap="none" strike="noStrike">
                <a:solidFill>
                  <a:srgbClr val="000000"/>
                </a:solidFill>
                <a:latin typeface="Poppins"/>
                <a:ea typeface="Poppins"/>
                <a:cs typeface="Poppins"/>
                <a:sym typeface="Poppins"/>
              </a:endParaRPr>
            </a:p>
          </p:txBody>
        </p:sp>
      </p:grpSp>
      <p:grpSp>
        <p:nvGrpSpPr>
          <p:cNvPr id="142" name="Google Shape;142;p13"/>
          <p:cNvGrpSpPr/>
          <p:nvPr/>
        </p:nvGrpSpPr>
        <p:grpSpPr>
          <a:xfrm>
            <a:off x="10142735" y="3693889"/>
            <a:ext cx="5649219" cy="3748603"/>
            <a:chOff x="4613246" y="1679920"/>
            <a:chExt cx="2569449" cy="1704987"/>
          </a:xfrm>
        </p:grpSpPr>
        <p:sp>
          <p:nvSpPr>
            <p:cNvPr id="143" name="Google Shape;143;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4" name="Google Shape;144;p13"/>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o</a:t>
              </a:r>
              <a:endParaRPr b="1" i="0" sz="21986" u="none" cap="none" strike="noStrike">
                <a:solidFill>
                  <a:srgbClr val="000000"/>
                </a:solidFill>
                <a:latin typeface="Poppins"/>
                <a:ea typeface="Poppins"/>
                <a:cs typeface="Poppins"/>
                <a:sym typeface="Poppins"/>
              </a:endParaRPr>
            </a:p>
          </p:txBody>
        </p:sp>
      </p:grpSp>
      <p:grpSp>
        <p:nvGrpSpPr>
          <p:cNvPr id="145" name="Google Shape;145;p13"/>
          <p:cNvGrpSpPr/>
          <p:nvPr/>
        </p:nvGrpSpPr>
        <p:grpSpPr>
          <a:xfrm>
            <a:off x="14811715" y="2811872"/>
            <a:ext cx="3773091" cy="5654386"/>
            <a:chOff x="6736850" y="1278750"/>
            <a:chExt cx="1716125" cy="2571799"/>
          </a:xfrm>
        </p:grpSpPr>
        <p:pic>
          <p:nvPicPr>
            <p:cNvPr id="146" name="Google Shape;146;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7" name="Google Shape;147;p13"/>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sp>
        <p:nvSpPr>
          <p:cNvPr id="148" name="Google Shape;148;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9" name="Google Shape;149;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50" name="Google Shape;150;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4"/>
          <p:cNvGrpSpPr/>
          <p:nvPr/>
        </p:nvGrpSpPr>
        <p:grpSpPr>
          <a:xfrm>
            <a:off x="7550741" y="2825997"/>
            <a:ext cx="3585939" cy="5651917"/>
            <a:chOff x="3434323" y="1285175"/>
            <a:chExt cx="1631002" cy="2570676"/>
          </a:xfrm>
        </p:grpSpPr>
        <p:sp>
          <p:nvSpPr>
            <p:cNvPr id="157" name="Google Shape;157;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8" name="Google Shape;158;p14"/>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s</a:t>
              </a:r>
              <a:endParaRPr b="1" i="0" sz="21986" u="none" cap="none" strike="noStrike">
                <a:solidFill>
                  <a:srgbClr val="000000"/>
                </a:solidFill>
                <a:latin typeface="Poppins"/>
                <a:ea typeface="Poppins"/>
                <a:cs typeface="Poppins"/>
                <a:sym typeface="Poppins"/>
              </a:endParaRPr>
            </a:p>
          </p:txBody>
        </p:sp>
      </p:grpSp>
      <p:grpSp>
        <p:nvGrpSpPr>
          <p:cNvPr id="159" name="Google Shape;159;p14"/>
          <p:cNvGrpSpPr/>
          <p:nvPr/>
        </p:nvGrpSpPr>
        <p:grpSpPr>
          <a:xfrm>
            <a:off x="10142735" y="3693889"/>
            <a:ext cx="5649219" cy="3748603"/>
            <a:chOff x="4613246" y="1679920"/>
            <a:chExt cx="2569449" cy="1704987"/>
          </a:xfrm>
        </p:grpSpPr>
        <p:sp>
          <p:nvSpPr>
            <p:cNvPr id="160" name="Google Shape;160;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61" name="Google Shape;161;p14"/>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o</a:t>
              </a:r>
              <a:endParaRPr b="1" i="0" sz="21986" u="none" cap="none" strike="noStrike">
                <a:solidFill>
                  <a:srgbClr val="000000"/>
                </a:solidFill>
                <a:latin typeface="Poppins"/>
                <a:ea typeface="Poppins"/>
                <a:cs typeface="Poppins"/>
                <a:sym typeface="Poppins"/>
              </a:endParaRPr>
            </a:p>
          </p:txBody>
        </p:sp>
      </p:grpSp>
      <p:grpSp>
        <p:nvGrpSpPr>
          <p:cNvPr id="162" name="Google Shape;162;p14"/>
          <p:cNvGrpSpPr/>
          <p:nvPr/>
        </p:nvGrpSpPr>
        <p:grpSpPr>
          <a:xfrm>
            <a:off x="14811713" y="2811872"/>
            <a:ext cx="3898467" cy="5654386"/>
            <a:chOff x="6736850" y="1278750"/>
            <a:chExt cx="1773150" cy="2571799"/>
          </a:xfrm>
        </p:grpSpPr>
        <p:pic>
          <p:nvPicPr>
            <p:cNvPr id="163" name="Google Shape;163;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4" name="Google Shape;164;p14"/>
            <p:cNvSpPr txBox="1"/>
            <p:nvPr/>
          </p:nvSpPr>
          <p:spPr>
            <a:xfrm>
              <a:off x="6915500"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sp>
        <p:nvSpPr>
          <p:cNvPr id="165" name="Google Shape;165;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6" name="Google Shape;166;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7" name="Google Shape;167;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5"/>
          <p:cNvGrpSpPr/>
          <p:nvPr/>
        </p:nvGrpSpPr>
        <p:grpSpPr>
          <a:xfrm>
            <a:off x="10003770" y="3995649"/>
            <a:ext cx="5832155" cy="3109038"/>
            <a:chOff x="5784675" y="818500"/>
            <a:chExt cx="2737800" cy="1941900"/>
          </a:xfrm>
        </p:grpSpPr>
        <p:sp>
          <p:nvSpPr>
            <p:cNvPr id="174" name="Google Shape;17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you</a:t>
              </a:r>
              <a:endParaRPr b="1" i="0" sz="10993" u="none" cap="none" strike="noStrike">
                <a:solidFill>
                  <a:schemeClr val="accent2"/>
                </a:solidFill>
                <a:latin typeface="Poppins"/>
                <a:ea typeface="Poppins"/>
                <a:cs typeface="Poppins"/>
                <a:sym typeface="Poppins"/>
              </a:endParaRPr>
            </a:p>
          </p:txBody>
        </p:sp>
      </p:grpSp>
      <p:sp>
        <p:nvSpPr>
          <p:cNvPr id="176" name="Google Shape;176;p15"/>
          <p:cNvSpPr/>
          <p:nvPr/>
        </p:nvSpPr>
        <p:spPr>
          <a:xfrm>
            <a:off x="12495970" y="4827887"/>
            <a:ext cx="1898455" cy="149725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5"/>
          <p:cNvSpPr/>
          <p:nvPr/>
        </p:nvSpPr>
        <p:spPr>
          <a:xfrm>
            <a:off x="11995567"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5"/>
          <p:cNvSpPr/>
          <p:nvPr/>
        </p:nvSpPr>
        <p:spPr>
          <a:xfrm>
            <a:off x="13105866"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9" name="Google Shape;179;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0" name="Google Shape;180;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1" name="Google Shape;181;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2" name="Google Shape;182;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3" name="Google Shape;183;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