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09350" cx="20104100"/>
  <p:notesSz cx="9144000" cy="6858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8">
          <p15:clr>
            <a:srgbClr val="A4A3A4"/>
          </p15:clr>
        </p15:guide>
        <p15:guide id="2" pos="317">
          <p15:clr>
            <a:srgbClr val="A4A3A4"/>
          </p15:clr>
        </p15:guide>
        <p15:guide id="3" orient="horz" pos="158">
          <p15:clr>
            <a:srgbClr val="9AA0A6"/>
          </p15:clr>
        </p15:guide>
        <p15:guide id="4" orient="horz" pos="2454">
          <p15:clr>
            <a:srgbClr val="9AA0A6"/>
          </p15:clr>
        </p15:guide>
        <p15:guide id="5" pos="6840">
          <p15:clr>
            <a:srgbClr val="9AA0A6"/>
          </p15:clr>
        </p15:guide>
        <p15:guide id="6" pos="4794">
          <p15:clr>
            <a:srgbClr val="747775"/>
          </p15:clr>
        </p15:guide>
        <p15:guide id="7" pos="5871">
          <p15:clr>
            <a:srgbClr val="747775"/>
          </p15:clr>
        </p15:guide>
        <p15:guide id="8" pos="479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8" orient="horz"/>
        <p:guide pos="317"/>
        <p:guide pos="158" orient="horz"/>
        <p:guide pos="2454" orient="horz"/>
        <p:guide pos="6840"/>
        <p:guide pos="4794"/>
        <p:guide pos="5871"/>
        <p:guide pos="4794"/>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Poppins"/>
                <a:ea typeface="Poppins"/>
                <a:cs typeface="Poppins"/>
                <a:sym typeface="Poppins"/>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Introduce the Sound!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Learning new sounds is so cool!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learn new sounds!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We use the sound rule to help us read!"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Introduce the Sound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learn a super cool new rule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continue reading CVC words today. All the words today will use the vowel 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Remember that letters are either a vowel (a, e, i, o, u) or a consonant (other letters). Knowing the difference between a vowel and consonant can help you decode words and read them. Let's sing our Alphabet Song using our </a:t>
            </a:r>
            <a:r>
              <a:rPr b="1" lang="en" sz="1200">
                <a:solidFill>
                  <a:schemeClr val="dk1"/>
                </a:solidFill>
              </a:rPr>
              <a:t>Letter Mat</a:t>
            </a:r>
            <a:r>
              <a:rPr lang="en" sz="1200">
                <a:solidFill>
                  <a:schemeClr val="dk1"/>
                </a:solidFill>
              </a:rPr>
              <a:t>. Then, we'll go back and point out the vowels and consonants.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Sing the Alphabet Song sound pointing to the consonants and vowels. Listen as students identify the letters. Take notes on the students that can accurately name consonants and vowels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read CVC words, we use the short vowel sound. For example, red is a CVC word, so we read the word /r/ /e/ /d/ = red. Let's quickly review the short vowel sounds.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Show the </a:t>
            </a:r>
            <a:r>
              <a:rPr b="1" lang="en" sz="1200">
                <a:solidFill>
                  <a:schemeClr val="dk1"/>
                </a:solidFill>
              </a:rPr>
              <a:t>letter e sound letter card.</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The short sound of e is /e/ like egg. What is the short sound of 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and correct if necessary.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read CVC words, or closed syllables, we use the short vowel sound. We will explore how to read CVC words with the vowel e during this lesson.</a:t>
            </a:r>
            <a:endParaRPr b="1" sz="12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Blend the Sounds!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Blending sounds helps us read the words smoothly!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blend the sounds!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blend the sounds to help us read the words smoothly!"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Blend the Sounds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blending the sounds in some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blend the sounds in words, it helps us read the words smoothly. Let's try it.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Look at our CVC words for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look at this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bed</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This word begins with a consonant, b. Next comes a vowel, e. It ends with another consonant, d. This is a CVC word or closed syllable, because it ends with a consonant. Because it's a CVC word, or a closed consonant, I know that I will use the short vowel sound for e, /e/. Now that I know what kind of word it is, and what vowel sound to use, I can blend the sounds together to read the word. /b/ /e/ /d/ = bed. Let's blend it together now.</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the students blend the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look at another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peg</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This word begins with a consonant, p. Next comes a vowel, e. It ends with another consonant, g. This is a CVC word or closed syllable, because it ends with a consonant. Because it's a CVC word, or a closed consonant, I know that I will use the short vowel sound for e, /e/. Now that I know what kind of word it is, and what vowel sound to use, I can blend the sounds together to read the word. Let's blend it together now.</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blend the word. Take notes on the students that can accurately blend the CVC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/p/ /e/ /g/ = peg. Great thinking! Awesome job blending the sounds today!</a:t>
            </a:r>
            <a:endParaRPr b="1" sz="1200">
              <a:solidFill>
                <a:schemeClr val="dk1"/>
              </a:solidFill>
            </a:endParaRPr>
          </a:p>
        </p:txBody>
      </p:sp>
      <p:sp>
        <p:nvSpPr>
          <p:cNvPr id="64" name="Google Shape;64;p2: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65" name="Google Shape;65;p2: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Read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practice reading the words, it can help us read the words faster and faster. This helps us learn to read smoothly like when we are speaking!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read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read the words, so we can read smoothly, like we are speaking!"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Read the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reading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 are going to read the words. When we practice reading the words, it helps us read faster and faster. This helps us focus on what we can learn from the words. Let's look at the first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yes</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read this word, we look to see what spelling pattern it uses so we know what vowel sound to make. I see a CVC closed syllable pattern. We'll use the short vowel sound. /y/ /e/ /s/ = yes.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Model decoding the word as you push an object up in </a:t>
            </a:r>
            <a:r>
              <a:rPr b="1" lang="en" sz="1200">
                <a:solidFill>
                  <a:schemeClr val="dk1"/>
                </a:solidFill>
              </a:rPr>
              <a:t>Double Decker Elkonin Boxes</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Do it with me. Your turn.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read the word. Take notes on the students that can accurately articulate the sounds and read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the word is "yes". Let's look at the next word. How would you read this word?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web. </a:t>
            </a:r>
            <a:r>
              <a:rPr lang="en" sz="1200">
                <a:solidFill>
                  <a:schemeClr val="dk1"/>
                </a:solidFill>
              </a:rPr>
              <a:t>Listen as students read the word. Take notes on the students that can accurately articulate the sound and read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the word is "web". One more.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hen</a:t>
            </a:r>
            <a:r>
              <a:rPr lang="en" sz="1200">
                <a:solidFill>
                  <a:schemeClr val="dk1"/>
                </a:solidFill>
              </a:rPr>
              <a:t>. Listen as students read the word. Take notes on the students that can accurately articulate the sound and read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Great thinking! Awesome job reading the words today!</a:t>
            </a:r>
            <a:endParaRPr b="1" sz="1200">
              <a:solidFill>
                <a:schemeClr val="dk1"/>
              </a:solidFill>
            </a:endParaRPr>
          </a:p>
        </p:txBody>
      </p:sp>
      <p:sp>
        <p:nvSpPr>
          <p:cNvPr id="85" name="Google Shape;85;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86" name="Google Shape;86;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Decode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Decoding is when you break up the sounds in a word and read each sound one at a time. Then you blend the sounds together to read the word! Repeat our chant after 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decode the sounds in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decode the sounds in the words so we can read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Decode the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decoding the sounds in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Look at our words for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First, look at the spelling pattern to decide what vowel sound to use. Next, say each sound. Finally, blend the sounds together to read the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Partner students.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You and your partner work together to decode these words (</a:t>
            </a:r>
            <a:r>
              <a:rPr b="1" i="1" lang="en" sz="1200">
                <a:solidFill>
                  <a:schemeClr val="dk1"/>
                </a:solidFill>
              </a:rPr>
              <a:t>wed, beg, get, pen, hem</a:t>
            </a:r>
            <a:r>
              <a:rPr lang="en" sz="1200">
                <a:solidFill>
                  <a:schemeClr val="dk1"/>
                </a:solidFill>
              </a:rPr>
              <a:t>). I'll be by to listen.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decode the word. Take notes on the students that can accurately articulate the sounds and read the word and students that may need reteaching and/or additional support.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Great thinking! Awesome job decoding words today!</a:t>
            </a:r>
            <a:endParaRPr b="1" sz="1200">
              <a:solidFill>
                <a:schemeClr val="dk1"/>
              </a:solidFill>
            </a:endParaRPr>
          </a:p>
        </p:txBody>
      </p:sp>
      <p:sp>
        <p:nvSpPr>
          <p:cNvPr id="105" name="Google Shape;105;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06" name="Google Shape;106;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Spell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When we can spell words, it shows that we met the target. When we hear the sounds, we can match the sounds to the correct letters and spell the word! Repeat our chant after me!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spell the words!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It's time to spell the words to show we understand the rule!"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Spell the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practice spelling words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rPr>
              <a:t>bed</a:t>
            </a:r>
            <a:r>
              <a:rPr lang="en" sz="1200">
                <a:solidFill>
                  <a:schemeClr val="dk1"/>
                </a:solidFill>
              </a:rPr>
              <a:t>. How would we spell the word </a:t>
            </a:r>
            <a:r>
              <a:rPr i="1" lang="en" sz="1200">
                <a:solidFill>
                  <a:schemeClr val="dk1"/>
                </a:solidFill>
              </a:rPr>
              <a:t>bed</a:t>
            </a:r>
            <a:r>
              <a:rPr lang="en" sz="1200">
                <a:solidFill>
                  <a:schemeClr val="dk1"/>
                </a:solidFill>
              </a:rPr>
              <a:t>? Let's listen to the sounds and match the sound to the correct letter. The word is "bed". I hear /b/ /e/ /d/ and I know that sound for /b/ = the letter b and the sound for /e/ = the letter e, and the sound for /d/ is the letter d so I know it is spelled with the letters b-e-d. Grab your </a:t>
            </a:r>
            <a:r>
              <a:rPr b="1" lang="en" sz="1200">
                <a:solidFill>
                  <a:schemeClr val="dk1"/>
                </a:solidFill>
              </a:rPr>
              <a:t>whiteboards</a:t>
            </a:r>
            <a:r>
              <a:rPr lang="en" sz="1200">
                <a:solidFill>
                  <a:schemeClr val="dk1"/>
                </a:solidFill>
              </a:rPr>
              <a:t> and spell the word.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Watch as students spell the word using the letter and sound connections. Take notes on the students that can accurately articulate the sound and spell the word and students that may need reteaching and/or additional support.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when we spell the word bed, we write the letters b-e-d.</a:t>
            </a:r>
            <a:endParaRPr b="1" sz="1200">
              <a:solidFill>
                <a:schemeClr val="dk1"/>
              </a:solidFill>
            </a:endParaRPr>
          </a:p>
        </p:txBody>
      </p:sp>
      <p:sp>
        <p:nvSpPr>
          <p:cNvPr id="115" name="Google Shape;115;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16" name="Google Shape;116;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Spell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Now, spell the word </a:t>
            </a:r>
            <a:r>
              <a:rPr i="1" lang="en" sz="1200">
                <a:solidFill>
                  <a:schemeClr val="dk1"/>
                </a:solidFill>
              </a:rPr>
              <a:t>beg </a:t>
            </a:r>
            <a:r>
              <a:rPr lang="en" sz="1200">
                <a:solidFill>
                  <a:schemeClr val="dk1"/>
                </a:solidFill>
              </a:rPr>
              <a:t>by only changing one consonant. What do you change to make beg?</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explain that the final consonant was changed from a d to a g and that changed the word from bed to beg.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when we spell the word beg from bed, we change the final consonant from a d to a g.</a:t>
            </a:r>
            <a:endParaRPr sz="1200">
              <a:solidFill>
                <a:schemeClr val="dk1"/>
              </a:solidFill>
            </a:endParaRPr>
          </a:p>
        </p:txBody>
      </p:sp>
      <p:sp>
        <p:nvSpPr>
          <p:cNvPr id="133" name="Google Shape;133;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34" name="Google Shape;134;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Spell the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Now, spell the word, </a:t>
            </a:r>
            <a:r>
              <a:rPr i="1" lang="en" sz="1200">
                <a:solidFill>
                  <a:schemeClr val="dk1"/>
                </a:solidFill>
              </a:rPr>
              <a:t>peg, </a:t>
            </a:r>
            <a:r>
              <a:rPr lang="en" sz="1200">
                <a:solidFill>
                  <a:schemeClr val="dk1"/>
                </a:solidFill>
              </a:rPr>
              <a:t>by changing one consonant. What do you change to make peg?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Listen as students explain that the initial consonant was changed from a b to a p and that changed the word from beg to peg. Take notes on the students that can accurately articulate the sound and spell the word and students that may need reteaching and/or additional support.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Yes, when we spell the word peg from beg, we change the initial consonant from a b to a p. Great thinking! Awesome job spelling words today!</a:t>
            </a:r>
            <a:endParaRPr sz="1200">
              <a:solidFill>
                <a:schemeClr val="dk1"/>
              </a:solidFill>
            </a:endParaRPr>
          </a:p>
        </p:txBody>
      </p:sp>
      <p:sp>
        <p:nvSpPr>
          <p:cNvPr id="150" name="Google Shape;150;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51" name="Google Shape;151;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 lesson plan for specific instructional guidance.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High Frequency Words!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"We see high frequency words all the time!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Let's figure out how to read them!"</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Say one sentence at a time of the High Frequency Words chant and ask the students to repeat after you.</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read our high frequency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Today, we're learning 1 word that follows a rule, but you won't learn the rule for awhile.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t>
            </a:r>
            <a:r>
              <a:rPr i="1" lang="en" sz="1200">
                <a:solidFill>
                  <a:schemeClr val="dk1"/>
                </a:solidFill>
              </a:rPr>
              <a:t>see</a:t>
            </a:r>
            <a:r>
              <a:rPr lang="en" sz="1200">
                <a:solidFill>
                  <a:schemeClr val="dk1"/>
                </a:solidFill>
              </a:rPr>
              <a:t>.</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segment this word into its sounds. See has two sounds, /s/ and /e/. In this word, we use two e's to make the long e sound. Let's blend the word together: /s/ /e/ = see. This word means to look with your eyes. I see a tree out the window. Let's read our new word one last time.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the word and read together as a group.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Let's read our previous high frequency words!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Do: Point to or hold up all the high frequency words to this point as the students read them.</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Say: Excellent work learning 1 new high frequency word today.</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see</a:t>
            </a:r>
            <a:endParaRPr b="1" sz="1200">
              <a:solidFill>
                <a:schemeClr val="dk1"/>
              </a:solidFill>
            </a:endParaRPr>
          </a:p>
        </p:txBody>
      </p:sp>
      <p:sp>
        <p:nvSpPr>
          <p:cNvPr id="167" name="Google Shape;167;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68" name="Google Shape;168;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sz="7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Poppins"/>
                <a:ea typeface="Poppins"/>
                <a:cs typeface="Poppins"/>
                <a:sym typeface="Poppins"/>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5"/>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1005205"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5"/>
          <p:cNvSpPr txBox="1"/>
          <p:nvPr>
            <p:ph idx="2" type="body"/>
          </p:nvPr>
        </p:nvSpPr>
        <p:spPr>
          <a:xfrm>
            <a:off x="10353611"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6"/>
          <p:cNvSpPr txBox="1"/>
          <p:nvPr>
            <p:ph type="title"/>
          </p:nvPr>
        </p:nvSpPr>
        <p:spPr>
          <a:xfrm>
            <a:off x="610317" y="626011"/>
            <a:ext cx="4910455" cy="1169551"/>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760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9" name="Shape 39"/>
        <p:cNvGrpSpPr/>
        <p:nvPr/>
      </p:nvGrpSpPr>
      <p:grpSpPr>
        <a:xfrm>
          <a:off x="0" y="0"/>
          <a:ext cx="0" cy="0"/>
          <a:chOff x="0" y="0"/>
          <a:chExt cx="0" cy="0"/>
        </a:xfrm>
      </p:grpSpPr>
      <p:sp>
        <p:nvSpPr>
          <p:cNvPr id="40" name="Google Shape;40;p7"/>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7"/>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126957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276999"/>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27699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276999"/>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2.png"/><Relationship Id="rId7"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8"/>
          <p:cNvSpPr txBox="1"/>
          <p:nvPr/>
        </p:nvSpPr>
        <p:spPr>
          <a:xfrm>
            <a:off x="13257137" y="10293221"/>
            <a:ext cx="1050489" cy="332349"/>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2199"/>
              <a:buFont typeface="Arial"/>
              <a:buNone/>
            </a:pPr>
            <a:r>
              <a:rPr b="0" i="0" lang="en" sz="2199" u="none" cap="none" strike="noStrike">
                <a:solidFill>
                  <a:srgbClr val="FFFFFF"/>
                </a:solidFill>
                <a:latin typeface="Poppins"/>
                <a:ea typeface="Poppins"/>
                <a:cs typeface="Poppins"/>
                <a:sym typeface="Poppins"/>
              </a:rPr>
              <a:t>saw</a:t>
            </a:r>
            <a:endParaRPr b="0" i="0" sz="2199" u="none" cap="none" strike="noStrike">
              <a:solidFill>
                <a:srgbClr val="FFFFFF"/>
              </a:solidFill>
              <a:latin typeface="Poppins"/>
              <a:ea typeface="Poppins"/>
              <a:cs typeface="Poppins"/>
              <a:sym typeface="Poppins"/>
            </a:endParaRPr>
          </a:p>
        </p:txBody>
      </p:sp>
      <p:pic>
        <p:nvPicPr>
          <p:cNvPr id="48" name="Google Shape;48;p8"/>
          <p:cNvPicPr preferRelativeResize="0"/>
          <p:nvPr/>
        </p:nvPicPr>
        <p:blipFill rotWithShape="1">
          <a:blip r:embed="rId3">
            <a:alphaModFix/>
          </a:blip>
          <a:srcRect b="0" l="0" r="0" t="0"/>
          <a:stretch/>
        </p:blipFill>
        <p:spPr>
          <a:xfrm>
            <a:off x="11054651" y="1452629"/>
            <a:ext cx="4540809" cy="9521248"/>
          </a:xfrm>
          <a:prstGeom prst="rect">
            <a:avLst/>
          </a:prstGeom>
          <a:noFill/>
          <a:ln>
            <a:noFill/>
          </a:ln>
        </p:spPr>
      </p:pic>
      <p:sp>
        <p:nvSpPr>
          <p:cNvPr id="49" name="Google Shape;49;p8"/>
          <p:cNvSpPr/>
          <p:nvPr/>
        </p:nvSpPr>
        <p:spPr>
          <a:xfrm>
            <a:off x="12118675" y="2288975"/>
            <a:ext cx="2490000" cy="2633400"/>
          </a:xfrm>
          <a:prstGeom prst="roundRect">
            <a:avLst>
              <a:gd fmla="val 484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CVC </a:t>
            </a:r>
            <a:endParaRPr b="1" i="0" sz="3408" u="none" cap="none" strike="noStrike">
              <a:solidFill>
                <a:srgbClr val="FFFFFF"/>
              </a:solidFill>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Words  </a:t>
            </a:r>
            <a:endParaRPr b="1" i="0" sz="3408" u="none" cap="none" strike="noStrike">
              <a:solidFill>
                <a:srgbClr val="FFFFFF"/>
              </a:solidFill>
              <a:latin typeface="Poppins"/>
              <a:ea typeface="Poppins"/>
              <a:cs typeface="Poppins"/>
              <a:sym typeface="Poppins"/>
            </a:endParaRPr>
          </a:p>
        </p:txBody>
      </p:sp>
      <p:sp>
        <p:nvSpPr>
          <p:cNvPr id="50" name="Google Shape;50;p8"/>
          <p:cNvSpPr txBox="1"/>
          <p:nvPr/>
        </p:nvSpPr>
        <p:spPr>
          <a:xfrm>
            <a:off x="11054651" y="5111738"/>
            <a:ext cx="4540800" cy="4562100"/>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9454"/>
              <a:buFont typeface="Arial"/>
              <a:buNone/>
            </a:pPr>
            <a:r>
              <a:rPr b="1" i="0" lang="en" sz="8000" u="none" cap="none" strike="noStrike">
                <a:solidFill>
                  <a:schemeClr val="accent1"/>
                </a:solidFill>
                <a:highlight>
                  <a:schemeClr val="lt1"/>
                </a:highlight>
                <a:latin typeface="Poppins"/>
                <a:ea typeface="Poppins"/>
                <a:cs typeface="Poppins"/>
                <a:sym typeface="Poppins"/>
              </a:rPr>
              <a:t>r</a:t>
            </a:r>
            <a:r>
              <a:rPr b="1" i="0" lang="en" sz="8000" u="none" cap="none" strike="noStrike">
                <a:solidFill>
                  <a:srgbClr val="FF0000"/>
                </a:solidFill>
                <a:highlight>
                  <a:srgbClr val="FFFFFF"/>
                </a:highlight>
                <a:latin typeface="Poppins"/>
                <a:ea typeface="Poppins"/>
                <a:cs typeface="Poppins"/>
                <a:sym typeface="Poppins"/>
              </a:rPr>
              <a:t>e</a:t>
            </a:r>
            <a:r>
              <a:rPr b="1" i="0" lang="en" sz="8000" u="none" cap="none" strike="noStrike">
                <a:solidFill>
                  <a:schemeClr val="accent1"/>
                </a:solidFill>
                <a:highlight>
                  <a:srgbClr val="FFFFFF"/>
                </a:highlight>
                <a:latin typeface="Poppins"/>
                <a:ea typeface="Poppins"/>
                <a:cs typeface="Poppins"/>
                <a:sym typeface="Poppins"/>
              </a:rPr>
              <a:t>d</a:t>
            </a:r>
            <a:r>
              <a:rPr b="1" i="0" lang="en" sz="8000" u="none" cap="none" strike="noStrike">
                <a:solidFill>
                  <a:srgbClr val="242424"/>
                </a:solidFill>
                <a:highlight>
                  <a:srgbClr val="FFFFFF"/>
                </a:highlight>
                <a:latin typeface="Poppins"/>
                <a:ea typeface="Poppins"/>
                <a:cs typeface="Poppins"/>
                <a:sym typeface="Poppins"/>
              </a:rPr>
              <a:t>  </a:t>
            </a:r>
            <a:endParaRPr b="1" i="0" sz="80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376"/>
              <a:buFont typeface="Arial"/>
              <a:buNone/>
            </a:pPr>
            <a:r>
              <a:rPr b="1" i="0" lang="en" sz="6000" u="none" cap="none" strike="noStrike">
                <a:solidFill>
                  <a:schemeClr val="dk1"/>
                </a:solidFill>
                <a:highlight>
                  <a:schemeClr val="lt1"/>
                </a:highlight>
                <a:latin typeface="Poppins"/>
                <a:ea typeface="Poppins"/>
                <a:cs typeface="Poppins"/>
                <a:sym typeface="Poppins"/>
              </a:rPr>
              <a:t>/</a:t>
            </a:r>
            <a:r>
              <a:rPr b="1" i="0" lang="en" sz="6000" u="none" cap="none" strike="noStrike">
                <a:solidFill>
                  <a:schemeClr val="accent1"/>
                </a:solidFill>
                <a:highlight>
                  <a:schemeClr val="lt1"/>
                </a:highlight>
                <a:latin typeface="Poppins"/>
                <a:ea typeface="Poppins"/>
                <a:cs typeface="Poppins"/>
                <a:sym typeface="Poppins"/>
              </a:rPr>
              <a:t>r</a:t>
            </a:r>
            <a:r>
              <a:rPr b="1" i="0" lang="en" sz="6000" u="none" cap="none" strike="noStrike">
                <a:solidFill>
                  <a:schemeClr val="dk1"/>
                </a:solidFill>
                <a:highlight>
                  <a:schemeClr val="lt1"/>
                </a:highlight>
                <a:latin typeface="Poppins"/>
                <a:ea typeface="Poppins"/>
                <a:cs typeface="Poppins"/>
                <a:sym typeface="Poppins"/>
              </a:rPr>
              <a:t>/ </a:t>
            </a:r>
            <a:r>
              <a:rPr b="1" i="0" lang="en" sz="6000" u="none" cap="none" strike="noStrike">
                <a:solidFill>
                  <a:srgbClr val="242424"/>
                </a:solidFill>
                <a:highlight>
                  <a:srgbClr val="FFFFFF"/>
                </a:highlight>
                <a:latin typeface="Poppins"/>
                <a:ea typeface="Poppins"/>
                <a:cs typeface="Poppins"/>
                <a:sym typeface="Poppins"/>
              </a:rPr>
              <a:t>/</a:t>
            </a:r>
            <a:r>
              <a:rPr b="1" i="0" lang="en" sz="6000" u="none" cap="none" strike="noStrike">
                <a:solidFill>
                  <a:srgbClr val="FF0000"/>
                </a:solidFill>
                <a:highlight>
                  <a:srgbClr val="FFFFFF"/>
                </a:highlight>
                <a:latin typeface="Poppins"/>
                <a:ea typeface="Poppins"/>
                <a:cs typeface="Poppins"/>
                <a:sym typeface="Poppins"/>
              </a:rPr>
              <a:t>ĕ</a:t>
            </a:r>
            <a:r>
              <a:rPr b="1" i="0" lang="en" sz="6000" u="none" cap="none" strike="noStrike">
                <a:solidFill>
                  <a:srgbClr val="242424"/>
                </a:solidFill>
                <a:highlight>
                  <a:srgbClr val="FFFFFF"/>
                </a:highlight>
                <a:latin typeface="Poppins"/>
                <a:ea typeface="Poppins"/>
                <a:cs typeface="Poppins"/>
                <a:sym typeface="Poppins"/>
              </a:rPr>
              <a:t>/ /</a:t>
            </a:r>
            <a:r>
              <a:rPr b="1" i="0" lang="en" sz="6000" u="none" cap="none" strike="noStrike">
                <a:solidFill>
                  <a:srgbClr val="006FB6"/>
                </a:solidFill>
                <a:highlight>
                  <a:srgbClr val="FFFFFF"/>
                </a:highlight>
                <a:latin typeface="Poppins"/>
                <a:ea typeface="Poppins"/>
                <a:cs typeface="Poppins"/>
                <a:sym typeface="Poppins"/>
              </a:rPr>
              <a:t>d</a:t>
            </a:r>
            <a:r>
              <a:rPr b="1" i="0" lang="en" sz="6000" u="none" cap="none" strike="noStrike">
                <a:solidFill>
                  <a:srgbClr val="242424"/>
                </a:solidFill>
                <a:highlight>
                  <a:srgbClr val="FFFFFF"/>
                </a:highlight>
                <a:latin typeface="Poppins"/>
                <a:ea typeface="Poppins"/>
                <a:cs typeface="Poppins"/>
                <a:sym typeface="Poppins"/>
              </a:rPr>
              <a:t>/ </a:t>
            </a:r>
            <a:endParaRPr b="1" i="0" sz="60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376"/>
              <a:buFont typeface="Arial"/>
              <a:buNone/>
            </a:pPr>
            <a:r>
              <a:rPr b="1" i="0" lang="en" sz="6000" u="none" cap="none" strike="noStrike">
                <a:solidFill>
                  <a:srgbClr val="242424"/>
                </a:solidFill>
                <a:highlight>
                  <a:srgbClr val="FFFFFF"/>
                </a:highlight>
                <a:latin typeface="Poppins"/>
                <a:ea typeface="Poppins"/>
                <a:cs typeface="Poppins"/>
                <a:sym typeface="Poppins"/>
              </a:rPr>
              <a:t>= </a:t>
            </a:r>
            <a:r>
              <a:rPr b="1" i="0" lang="en" sz="6000" u="none" cap="none" strike="noStrike">
                <a:solidFill>
                  <a:schemeClr val="accent1"/>
                </a:solidFill>
                <a:highlight>
                  <a:schemeClr val="lt1"/>
                </a:highlight>
                <a:latin typeface="Poppins"/>
                <a:ea typeface="Poppins"/>
                <a:cs typeface="Poppins"/>
                <a:sym typeface="Poppins"/>
              </a:rPr>
              <a:t>r</a:t>
            </a:r>
            <a:r>
              <a:rPr b="1" i="0" lang="en" sz="6000" u="none" cap="none" strike="noStrike">
                <a:solidFill>
                  <a:srgbClr val="FF0000"/>
                </a:solidFill>
                <a:highlight>
                  <a:srgbClr val="FFFFFF"/>
                </a:highlight>
                <a:latin typeface="Poppins"/>
                <a:ea typeface="Poppins"/>
                <a:cs typeface="Poppins"/>
                <a:sym typeface="Poppins"/>
              </a:rPr>
              <a:t>e</a:t>
            </a:r>
            <a:r>
              <a:rPr b="1" i="0" lang="en" sz="6000" u="none" cap="none" strike="noStrike">
                <a:solidFill>
                  <a:srgbClr val="006FB6"/>
                </a:solidFill>
                <a:highlight>
                  <a:srgbClr val="FFFFFF"/>
                </a:highlight>
                <a:latin typeface="Poppins"/>
                <a:ea typeface="Poppins"/>
                <a:cs typeface="Poppins"/>
                <a:sym typeface="Poppins"/>
              </a:rPr>
              <a:t>d</a:t>
            </a:r>
            <a:endParaRPr b="1" i="0" sz="2199" u="none" cap="none" strike="noStrike">
              <a:solidFill>
                <a:srgbClr val="242424"/>
              </a:solidFill>
              <a:latin typeface="Poppins"/>
              <a:ea typeface="Poppins"/>
              <a:cs typeface="Poppins"/>
              <a:sym typeface="Poppins"/>
            </a:endParaRPr>
          </a:p>
        </p:txBody>
      </p:sp>
      <p:sp>
        <p:nvSpPr>
          <p:cNvPr id="51" name="Google Shape;51;p8"/>
          <p:cNvSpPr/>
          <p:nvPr/>
        </p:nvSpPr>
        <p:spPr>
          <a:xfrm>
            <a:off x="12003827" y="5321317"/>
            <a:ext cx="2642400" cy="12006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52" name="Google Shape;52;p8"/>
          <p:cNvSpPr txBox="1"/>
          <p:nvPr/>
        </p:nvSpPr>
        <p:spPr>
          <a:xfrm>
            <a:off x="610316" y="6314727"/>
            <a:ext cx="6058497"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53" name="Google Shape;53;p8"/>
          <p:cNvSpPr txBox="1"/>
          <p:nvPr>
            <p:ph type="title"/>
          </p:nvPr>
        </p:nvSpPr>
        <p:spPr>
          <a:xfrm>
            <a:off x="610317" y="626011"/>
            <a:ext cx="605849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Introduce the sounds</a:t>
            </a:r>
            <a:endParaRPr/>
          </a:p>
        </p:txBody>
      </p:sp>
      <p:grpSp>
        <p:nvGrpSpPr>
          <p:cNvPr id="54" name="Google Shape;54;p8"/>
          <p:cNvGrpSpPr/>
          <p:nvPr/>
        </p:nvGrpSpPr>
        <p:grpSpPr>
          <a:xfrm>
            <a:off x="599448" y="3308558"/>
            <a:ext cx="2489999" cy="2588607"/>
            <a:chOff x="599452" y="3110429"/>
            <a:chExt cx="2680589" cy="2786745"/>
          </a:xfrm>
        </p:grpSpPr>
        <p:sp>
          <p:nvSpPr>
            <p:cNvPr id="55" name="Google Shape;55;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pic>
          <p:nvPicPr>
            <p:cNvPr id="56" name="Google Shape;56;p8"/>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57" name="Google Shape;57;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sp>
          <p:nvSpPr>
            <p:cNvPr id="58" name="Google Shape;58;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Poppins"/>
                <a:ea typeface="Poppins"/>
                <a:cs typeface="Poppins"/>
                <a:sym typeface="Poppins"/>
              </a:endParaRPr>
            </a:p>
          </p:txBody>
        </p:sp>
      </p:grpSp>
      <p:pic>
        <p:nvPicPr>
          <p:cNvPr id="59" name="Google Shape;59;p8"/>
          <p:cNvPicPr preferRelativeResize="0"/>
          <p:nvPr/>
        </p:nvPicPr>
        <p:blipFill rotWithShape="1">
          <a:blip r:embed="rId5">
            <a:alphaModFix/>
          </a:blip>
          <a:srcRect b="0" l="9" r="6" t="0"/>
          <a:stretch/>
        </p:blipFill>
        <p:spPr>
          <a:xfrm>
            <a:off x="7610168" y="2477728"/>
            <a:ext cx="11600925" cy="8643227"/>
          </a:xfrm>
          <a:prstGeom prst="rect">
            <a:avLst/>
          </a:prstGeom>
          <a:noFill/>
          <a:ln>
            <a:noFill/>
          </a:ln>
        </p:spPr>
      </p:pic>
      <p:pic>
        <p:nvPicPr>
          <p:cNvPr id="60" name="Google Shape;60;p8"/>
          <p:cNvPicPr preferRelativeResize="0"/>
          <p:nvPr/>
        </p:nvPicPr>
        <p:blipFill rotWithShape="1">
          <a:blip r:embed="rId6">
            <a:alphaModFix/>
          </a:blip>
          <a:srcRect b="0" l="29" r="26" t="0"/>
          <a:stretch/>
        </p:blipFill>
        <p:spPr>
          <a:xfrm>
            <a:off x="9320403" y="2818150"/>
            <a:ext cx="7895821" cy="7871894"/>
          </a:xfrm>
          <a:prstGeom prst="rect">
            <a:avLst/>
          </a:prstGeom>
          <a:noFill/>
          <a:ln>
            <a:noFill/>
          </a:ln>
        </p:spPr>
      </p:pic>
      <p:pic>
        <p:nvPicPr>
          <p:cNvPr id="61" name="Google Shape;61;p8"/>
          <p:cNvPicPr preferRelativeResize="0"/>
          <p:nvPr/>
        </p:nvPicPr>
        <p:blipFill rotWithShape="1">
          <a:blip r:embed="rId7">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1000"/>
                                        <p:tgtEl>
                                          <p:spTgt spid="48"/>
                                        </p:tgtEl>
                                      </p:cBhvr>
                                    </p:animEffect>
                                  </p:childTnLst>
                                </p:cTn>
                              </p:par>
                              <p:par>
                                <p:cTn fill="hold" nodeType="with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1000"/>
                                        <p:tgtEl>
                                          <p:spTgt spid="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
                                        </p:tgtEl>
                                        <p:attrNameLst>
                                          <p:attrName>style.visibility</p:attrName>
                                        </p:attrNameLst>
                                      </p:cBhvr>
                                      <p:to>
                                        <p:strVal val="visible"/>
                                      </p:to>
                                    </p:set>
                                    <p:animEffect filter="fade" transition="in">
                                      <p:cBhvr>
                                        <p:cTn dur="1000"/>
                                        <p:tgtEl>
                                          <p:spTgt spid="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9"/>
          <p:cNvPicPr preferRelativeResize="0"/>
          <p:nvPr/>
        </p:nvPicPr>
        <p:blipFill rotWithShape="1">
          <a:blip r:embed="rId3">
            <a:alphaModFix/>
          </a:blip>
          <a:srcRect b="0" l="0" r="0" t="0"/>
          <a:stretch/>
        </p:blipFill>
        <p:spPr>
          <a:xfrm rot="5400000">
            <a:off x="6975693" y="2138356"/>
            <a:ext cx="10403445" cy="7032638"/>
          </a:xfrm>
          <a:prstGeom prst="rect">
            <a:avLst/>
          </a:prstGeom>
          <a:noFill/>
          <a:ln>
            <a:noFill/>
          </a:ln>
        </p:spPr>
      </p:pic>
      <p:sp>
        <p:nvSpPr>
          <p:cNvPr id="68" name="Google Shape;68;p9"/>
          <p:cNvSpPr txBox="1"/>
          <p:nvPr/>
        </p:nvSpPr>
        <p:spPr>
          <a:xfrm>
            <a:off x="9856813" y="1906538"/>
            <a:ext cx="4950568" cy="2476076"/>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bed</a:t>
            </a:r>
            <a:endParaRPr b="1" i="0" sz="16490" u="none" cap="none" strike="noStrike">
              <a:solidFill>
                <a:schemeClr val="lt1"/>
              </a:solidFill>
              <a:latin typeface="Poppins"/>
              <a:ea typeface="Poppins"/>
              <a:cs typeface="Poppins"/>
              <a:sym typeface="Poppins"/>
            </a:endParaRPr>
          </a:p>
        </p:txBody>
      </p:sp>
      <p:sp>
        <p:nvSpPr>
          <p:cNvPr id="69" name="Google Shape;69;p9"/>
          <p:cNvSpPr txBox="1"/>
          <p:nvPr/>
        </p:nvSpPr>
        <p:spPr>
          <a:xfrm>
            <a:off x="10056777" y="5694910"/>
            <a:ext cx="5832036" cy="2641631"/>
          </a:xfrm>
          <a:prstGeom prst="rect">
            <a:avLst/>
          </a:prstGeom>
          <a:noFill/>
          <a:ln>
            <a:noFill/>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16490"/>
              <a:buFont typeface="Arial"/>
              <a:buNone/>
            </a:pPr>
            <a:r>
              <a:rPr b="1" i="0" lang="en" sz="16490" u="none" cap="none" strike="noStrike">
                <a:solidFill>
                  <a:schemeClr val="lt1"/>
                </a:solidFill>
                <a:latin typeface="Poppins"/>
                <a:ea typeface="Poppins"/>
                <a:cs typeface="Poppins"/>
                <a:sym typeface="Poppins"/>
              </a:rPr>
              <a:t>peg</a:t>
            </a:r>
            <a:endParaRPr b="1" i="0" sz="16490" u="none" cap="none" strike="noStrike">
              <a:solidFill>
                <a:schemeClr val="lt1"/>
              </a:solidFill>
              <a:latin typeface="Poppins"/>
              <a:ea typeface="Poppins"/>
              <a:cs typeface="Poppins"/>
              <a:sym typeface="Poppins"/>
            </a:endParaRPr>
          </a:p>
        </p:txBody>
      </p:sp>
      <p:sp>
        <p:nvSpPr>
          <p:cNvPr id="70" name="Google Shape;70;p9"/>
          <p:cNvSpPr/>
          <p:nvPr/>
        </p:nvSpPr>
        <p:spPr>
          <a:xfrm>
            <a:off x="10313328"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1" name="Google Shape;71;p9"/>
          <p:cNvSpPr/>
          <p:nvPr/>
        </p:nvSpPr>
        <p:spPr>
          <a:xfrm>
            <a:off x="11979462"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2" name="Google Shape;72;p9"/>
          <p:cNvSpPr/>
          <p:nvPr/>
        </p:nvSpPr>
        <p:spPr>
          <a:xfrm>
            <a:off x="13270335" y="4096328"/>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3" name="Google Shape;73;p9"/>
          <p:cNvSpPr/>
          <p:nvPr/>
        </p:nvSpPr>
        <p:spPr>
          <a:xfrm>
            <a:off x="10406659"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4" name="Google Shape;74;p9"/>
          <p:cNvSpPr/>
          <p:nvPr/>
        </p:nvSpPr>
        <p:spPr>
          <a:xfrm>
            <a:off x="12044296"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5" name="Google Shape;75;p9"/>
          <p:cNvSpPr/>
          <p:nvPr/>
        </p:nvSpPr>
        <p:spPr>
          <a:xfrm>
            <a:off x="13506026" y="8336514"/>
            <a:ext cx="551412"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6" name="Google Shape;76;p9"/>
          <p:cNvSpPr/>
          <p:nvPr/>
        </p:nvSpPr>
        <p:spPr>
          <a:xfrm>
            <a:off x="10323416" y="4689705"/>
            <a:ext cx="3708000"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7" name="Google Shape;77;p9"/>
          <p:cNvSpPr/>
          <p:nvPr/>
        </p:nvSpPr>
        <p:spPr>
          <a:xfrm>
            <a:off x="10406795" y="8958528"/>
            <a:ext cx="3744000" cy="383218"/>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78" name="Google Shape;78;p9"/>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9" name="Google Shape;79;p9"/>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80" name="Google Shape;80;p9"/>
          <p:cNvSpPr txBox="1"/>
          <p:nvPr>
            <p:ph type="title"/>
          </p:nvPr>
        </p:nvSpPr>
        <p:spPr>
          <a:xfrm>
            <a:off x="610317" y="626011"/>
            <a:ext cx="621615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Blend </a:t>
            </a:r>
            <a:br>
              <a:rPr lang="en" sz="7600"/>
            </a:br>
            <a:r>
              <a:rPr lang="en" sz="7600"/>
              <a:t>the sounds</a:t>
            </a:r>
            <a:endParaRPr/>
          </a:p>
        </p:txBody>
      </p:sp>
      <p:sp>
        <p:nvSpPr>
          <p:cNvPr id="81" name="Google Shape;81;p9"/>
          <p:cNvSpPr txBox="1"/>
          <p:nvPr/>
        </p:nvSpPr>
        <p:spPr>
          <a:xfrm>
            <a:off x="610316" y="5924331"/>
            <a:ext cx="597966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a:t>
            </a:r>
            <a:br>
              <a:rPr b="1" i="0" lang="en" sz="3450" u="none" cap="none" strike="noStrike">
                <a:solidFill>
                  <a:srgbClr val="0071B5"/>
                </a:solidFill>
                <a:latin typeface="Poppins"/>
                <a:ea typeface="Poppins"/>
                <a:cs typeface="Poppins"/>
                <a:sym typeface="Poppins"/>
              </a:rPr>
            </a:br>
            <a:r>
              <a:rPr b="1" i="0" lang="en" sz="3450" u="none" cap="none" strike="noStrike">
                <a:solidFill>
                  <a:srgbClr val="0071B5"/>
                </a:solidFill>
                <a:latin typeface="Poppins"/>
                <a:ea typeface="Poppins"/>
                <a:cs typeface="Poppins"/>
                <a:sym typeface="Poppins"/>
              </a:rPr>
              <a:t>the words smoothly!</a:t>
            </a:r>
            <a:endParaRPr b="0" i="0" sz="1400" u="none" cap="none" strike="noStrike">
              <a:solidFill>
                <a:srgbClr val="000000"/>
              </a:solidFill>
              <a:latin typeface="Arial"/>
              <a:ea typeface="Arial"/>
              <a:cs typeface="Arial"/>
              <a:sym typeface="Arial"/>
            </a:endParaRPr>
          </a:p>
        </p:txBody>
      </p:sp>
      <p:pic>
        <p:nvPicPr>
          <p:cNvPr id="82" name="Google Shape;82;p9"/>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grpSp>
        <p:nvGrpSpPr>
          <p:cNvPr id="88" name="Google Shape;88;p10"/>
          <p:cNvGrpSpPr/>
          <p:nvPr/>
        </p:nvGrpSpPr>
        <p:grpSpPr>
          <a:xfrm>
            <a:off x="7490575" y="2795136"/>
            <a:ext cx="4383296" cy="3109038"/>
            <a:chOff x="5784675" y="818500"/>
            <a:chExt cx="2737800" cy="1941900"/>
          </a:xfrm>
        </p:grpSpPr>
        <p:sp>
          <p:nvSpPr>
            <p:cNvPr id="89" name="Google Shape;89;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0" name="Google Shape;90;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yes</a:t>
              </a:r>
              <a:endParaRPr b="1" i="0" sz="10993" u="none" cap="none" strike="noStrike">
                <a:solidFill>
                  <a:schemeClr val="accent1"/>
                </a:solidFill>
                <a:latin typeface="Poppins"/>
                <a:ea typeface="Poppins"/>
                <a:cs typeface="Poppins"/>
                <a:sym typeface="Poppins"/>
              </a:endParaRPr>
            </a:p>
          </p:txBody>
        </p:sp>
      </p:grpSp>
      <p:grpSp>
        <p:nvGrpSpPr>
          <p:cNvPr id="91" name="Google Shape;91;p10"/>
          <p:cNvGrpSpPr/>
          <p:nvPr/>
        </p:nvGrpSpPr>
        <p:grpSpPr>
          <a:xfrm>
            <a:off x="14576479" y="2795136"/>
            <a:ext cx="4383296" cy="3109038"/>
            <a:chOff x="5784675" y="818500"/>
            <a:chExt cx="2737800" cy="1941900"/>
          </a:xfrm>
        </p:grpSpPr>
        <p:sp>
          <p:nvSpPr>
            <p:cNvPr id="92" name="Google Shape;92;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3" name="Google Shape;93;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web</a:t>
              </a:r>
              <a:endParaRPr b="1" i="0" sz="10993" u="none" cap="none" strike="noStrike">
                <a:solidFill>
                  <a:schemeClr val="accent1"/>
                </a:solidFill>
                <a:latin typeface="Poppins"/>
                <a:ea typeface="Poppins"/>
                <a:cs typeface="Poppins"/>
                <a:sym typeface="Poppins"/>
              </a:endParaRPr>
            </a:p>
          </p:txBody>
        </p:sp>
      </p:grpSp>
      <p:grpSp>
        <p:nvGrpSpPr>
          <p:cNvPr id="94" name="Google Shape;94;p10"/>
          <p:cNvGrpSpPr/>
          <p:nvPr/>
        </p:nvGrpSpPr>
        <p:grpSpPr>
          <a:xfrm>
            <a:off x="10607216" y="6429099"/>
            <a:ext cx="4383296" cy="3109038"/>
            <a:chOff x="5784675" y="818500"/>
            <a:chExt cx="2737800" cy="1941900"/>
          </a:xfrm>
        </p:grpSpPr>
        <p:sp>
          <p:nvSpPr>
            <p:cNvPr id="95" name="Google Shape;95;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6" name="Google Shape;96;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hen</a:t>
              </a:r>
              <a:endParaRPr b="1" i="0" sz="10993" u="none" cap="none" strike="noStrike">
                <a:solidFill>
                  <a:schemeClr val="accent1"/>
                </a:solidFill>
                <a:latin typeface="Poppins"/>
                <a:ea typeface="Poppins"/>
                <a:cs typeface="Poppins"/>
                <a:sym typeface="Poppins"/>
              </a:endParaRPr>
            </a:p>
          </p:txBody>
        </p:sp>
      </p:grpSp>
      <p:sp>
        <p:nvSpPr>
          <p:cNvPr id="97" name="Google Shape;97;p10"/>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8" name="Google Shape;98;p10"/>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99" name="Google Shape;99;p10"/>
          <p:cNvSpPr txBox="1"/>
          <p:nvPr>
            <p:ph type="title"/>
          </p:nvPr>
        </p:nvSpPr>
        <p:spPr>
          <a:xfrm>
            <a:off x="610316" y="626011"/>
            <a:ext cx="6288801"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Read </a:t>
            </a:r>
            <a:br>
              <a:rPr lang="en" sz="7600"/>
            </a:br>
            <a:r>
              <a:rPr lang="en" sz="7600"/>
              <a:t>the words</a:t>
            </a:r>
            <a:endParaRPr/>
          </a:p>
        </p:txBody>
      </p:sp>
      <p:sp>
        <p:nvSpPr>
          <p:cNvPr id="100" name="Google Shape;100;p10"/>
          <p:cNvSpPr txBox="1"/>
          <p:nvPr/>
        </p:nvSpPr>
        <p:spPr>
          <a:xfrm>
            <a:off x="610316" y="6129542"/>
            <a:ext cx="604273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Arial"/>
              <a:ea typeface="Arial"/>
              <a:cs typeface="Arial"/>
              <a:sym typeface="Arial"/>
            </a:endParaRPr>
          </a:p>
        </p:txBody>
      </p:sp>
      <p:pic>
        <p:nvPicPr>
          <p:cNvPr id="101" name="Google Shape;101;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02" name="Google Shape;102;p10"/>
          <p:cNvPicPr preferRelativeResize="0"/>
          <p:nvPr/>
        </p:nvPicPr>
        <p:blipFill rotWithShape="1">
          <a:blip r:embed="rId5">
            <a:alphaModFix/>
          </a:blip>
          <a:srcRect b="0" l="0" r="0" t="0"/>
          <a:stretch/>
        </p:blipFill>
        <p:spPr>
          <a:xfrm>
            <a:off x="16504325" y="9214050"/>
            <a:ext cx="2394200" cy="17302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1000"/>
                                        <p:tgtEl>
                                          <p:spTgt spid="88"/>
                                        </p:tgtEl>
                                        <p:attrNameLst>
                                          <p:attrName>ppt_w</p:attrName>
                                        </p:attrNameLst>
                                      </p:cBhvr>
                                      <p:tavLst>
                                        <p:tav fmla="" tm="0">
                                          <p:val>
                                            <p:strVal val="0"/>
                                          </p:val>
                                        </p:tav>
                                        <p:tav fmla="" tm="100000">
                                          <p:val>
                                            <p:strVal val="#ppt_w"/>
                                          </p:val>
                                        </p:tav>
                                      </p:tavLst>
                                    </p:anim>
                                    <p:anim calcmode="lin" valueType="num">
                                      <p:cBhvr additive="base">
                                        <p:cTn dur="1000"/>
                                        <p:tgtEl>
                                          <p:spTgt spid="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1000"/>
                                        <p:tgtEl>
                                          <p:spTgt spid="91"/>
                                        </p:tgtEl>
                                        <p:attrNameLst>
                                          <p:attrName>ppt_w</p:attrName>
                                        </p:attrNameLst>
                                      </p:cBhvr>
                                      <p:tavLst>
                                        <p:tav fmla="" tm="0">
                                          <p:val>
                                            <p:strVal val="0"/>
                                          </p:val>
                                        </p:tav>
                                        <p:tav fmla="" tm="100000">
                                          <p:val>
                                            <p:strVal val="#ppt_w"/>
                                          </p:val>
                                        </p:tav>
                                      </p:tavLst>
                                    </p:anim>
                                    <p:anim calcmode="lin" valueType="num">
                                      <p:cBhvr additive="base">
                                        <p:cTn dur="1000"/>
                                        <p:tgtEl>
                                          <p:spTgt spid="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ppt_w</p:attrName>
                                        </p:attrNameLst>
                                      </p:cBhvr>
                                      <p:tavLst>
                                        <p:tav fmla="" tm="0">
                                          <p:val>
                                            <p:strVal val="0"/>
                                          </p:val>
                                        </p:tav>
                                        <p:tav fmla="" tm="100000">
                                          <p:val>
                                            <p:strVal val="#ppt_w"/>
                                          </p:val>
                                        </p:tav>
                                      </p:tavLst>
                                    </p:anim>
                                    <p:anim calcmode="lin" valueType="num">
                                      <p:cBhvr additive="base">
                                        <p:cTn dur="1000"/>
                                        <p:tgtEl>
                                          <p:spTgt spid="9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1"/>
          <p:cNvSpPr txBox="1"/>
          <p:nvPr/>
        </p:nvSpPr>
        <p:spPr>
          <a:xfrm>
            <a:off x="7094327" y="2239458"/>
            <a:ext cx="13493700" cy="7923600"/>
          </a:xfrm>
          <a:prstGeom prst="rect">
            <a:avLst/>
          </a:prstGeom>
          <a:noFill/>
          <a:ln>
            <a:noFill/>
          </a:ln>
        </p:spPr>
        <p:txBody>
          <a:bodyPr anchorCtr="0" anchor="t" bIns="201000" lIns="201000" spcFirstLastPara="1" rIns="201000" wrap="square" tIns="201000">
            <a:noAutofit/>
          </a:bodyPr>
          <a:lstStyle/>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wed       beg</a:t>
            </a:r>
            <a:endParaRPr b="1" i="0" sz="6376"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get       pen</a:t>
            </a:r>
            <a:endParaRPr b="1" i="0" sz="12092" u="none" cap="none" strike="noStrike">
              <a:solidFill>
                <a:schemeClr val="accent1"/>
              </a:solidFill>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12092"/>
              <a:buFont typeface="Arial"/>
              <a:buNone/>
            </a:pPr>
            <a:r>
              <a:rPr b="1" i="0" lang="en" sz="12092" u="none" cap="none" strike="noStrike">
                <a:solidFill>
                  <a:schemeClr val="accent1"/>
                </a:solidFill>
                <a:latin typeface="Poppins"/>
                <a:ea typeface="Poppins"/>
                <a:cs typeface="Poppins"/>
                <a:sym typeface="Poppins"/>
              </a:rPr>
              <a:t>hem</a:t>
            </a:r>
            <a:endParaRPr b="1" i="0" sz="8355"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8355"/>
              <a:buFont typeface="Arial"/>
              <a:buNone/>
            </a:pPr>
            <a:r>
              <a:t/>
            </a:r>
            <a:endParaRPr b="1" i="0" sz="8355" u="none" cap="none" strike="noStrike">
              <a:solidFill>
                <a:schemeClr val="accent1"/>
              </a:solidFill>
              <a:highlight>
                <a:srgbClr val="FFFFFF"/>
              </a:highlight>
              <a:latin typeface="Poppins"/>
              <a:ea typeface="Poppins"/>
              <a:cs typeface="Poppins"/>
              <a:sym typeface="Poppins"/>
            </a:endParaRPr>
          </a:p>
        </p:txBody>
      </p:sp>
      <p:sp>
        <p:nvSpPr>
          <p:cNvPr id="109" name="Google Shape;109;p11"/>
          <p:cNvSpPr txBox="1"/>
          <p:nvPr>
            <p:ph type="title"/>
          </p:nvPr>
        </p:nvSpPr>
        <p:spPr>
          <a:xfrm>
            <a:off x="610317" y="626011"/>
            <a:ext cx="563550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Decode </a:t>
            </a:r>
            <a:br>
              <a:rPr lang="en" sz="7600"/>
            </a:br>
            <a:r>
              <a:rPr lang="en" sz="7600"/>
              <a:t>the words</a:t>
            </a:r>
            <a:endParaRPr/>
          </a:p>
        </p:txBody>
      </p:sp>
      <p:sp>
        <p:nvSpPr>
          <p:cNvPr id="110" name="Google Shape;110;p11"/>
          <p:cNvSpPr txBox="1"/>
          <p:nvPr/>
        </p:nvSpPr>
        <p:spPr>
          <a:xfrm>
            <a:off x="610316" y="5971887"/>
            <a:ext cx="580624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0" i="0" sz="1400" u="none" cap="none" strike="noStrike">
              <a:solidFill>
                <a:srgbClr val="000000"/>
              </a:solidFill>
              <a:latin typeface="Arial"/>
              <a:ea typeface="Arial"/>
              <a:cs typeface="Arial"/>
              <a:sym typeface="Arial"/>
            </a:endParaRPr>
          </a:p>
        </p:txBody>
      </p:sp>
      <p:pic>
        <p:nvPicPr>
          <p:cNvPr id="111" name="Google Shape;111;p11"/>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12" name="Google Shape;112;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ppt_w</p:attrName>
                                        </p:attrNameLst>
                                      </p:cBhvr>
                                      <p:tavLst>
                                        <p:tav fmla="" tm="0">
                                          <p:val>
                                            <p:strVal val="0"/>
                                          </p:val>
                                        </p:tav>
                                        <p:tav fmla="" tm="100000">
                                          <p:val>
                                            <p:strVal val="#ppt_w"/>
                                          </p:val>
                                        </p:tav>
                                      </p:tavLst>
                                    </p:anim>
                                    <p:anim calcmode="lin" valueType="num">
                                      <p:cBhvr additive="base">
                                        <p:cTn dur="1000"/>
                                        <p:tgtEl>
                                          <p:spTgt spid="1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grpSp>
        <p:nvGrpSpPr>
          <p:cNvPr id="118" name="Google Shape;118;p12"/>
          <p:cNvGrpSpPr/>
          <p:nvPr/>
        </p:nvGrpSpPr>
        <p:grpSpPr>
          <a:xfrm>
            <a:off x="7550741" y="2825997"/>
            <a:ext cx="3585939" cy="5651917"/>
            <a:chOff x="3434323" y="1285175"/>
            <a:chExt cx="1631002" cy="2570676"/>
          </a:xfrm>
        </p:grpSpPr>
        <p:sp>
          <p:nvSpPr>
            <p:cNvPr id="119" name="Google Shape;119;p12"/>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20" name="Google Shape;120;p12"/>
            <p:cNvSpPr txBox="1"/>
            <p:nvPr/>
          </p:nvSpPr>
          <p:spPr>
            <a:xfrm>
              <a:off x="3434325" y="1679925"/>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b</a:t>
              </a:r>
              <a:endParaRPr b="1" i="0" sz="21986" u="none" cap="none" strike="noStrike">
                <a:solidFill>
                  <a:srgbClr val="000000"/>
                </a:solidFill>
                <a:latin typeface="Poppins"/>
                <a:ea typeface="Poppins"/>
                <a:cs typeface="Poppins"/>
                <a:sym typeface="Poppins"/>
              </a:endParaRPr>
            </a:p>
          </p:txBody>
        </p:sp>
      </p:grpSp>
      <p:grpSp>
        <p:nvGrpSpPr>
          <p:cNvPr id="121" name="Google Shape;121;p12"/>
          <p:cNvGrpSpPr/>
          <p:nvPr/>
        </p:nvGrpSpPr>
        <p:grpSpPr>
          <a:xfrm>
            <a:off x="10142735" y="3693889"/>
            <a:ext cx="5649219" cy="3748603"/>
            <a:chOff x="4613246" y="1679920"/>
            <a:chExt cx="2569449" cy="1704987"/>
          </a:xfrm>
        </p:grpSpPr>
        <p:sp>
          <p:nvSpPr>
            <p:cNvPr id="122" name="Google Shape;122;p12"/>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23" name="Google Shape;123;p12"/>
            <p:cNvSpPr txBox="1"/>
            <p:nvPr/>
          </p:nvSpPr>
          <p:spPr>
            <a:xfrm>
              <a:off x="5033820" y="1679920"/>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e</a:t>
              </a:r>
              <a:endParaRPr b="1" i="0" sz="21986" u="none" cap="none" strike="noStrike">
                <a:solidFill>
                  <a:srgbClr val="000000"/>
                </a:solidFill>
                <a:latin typeface="Poppins"/>
                <a:ea typeface="Poppins"/>
                <a:cs typeface="Poppins"/>
                <a:sym typeface="Poppins"/>
              </a:endParaRPr>
            </a:p>
          </p:txBody>
        </p:sp>
      </p:grpSp>
      <p:grpSp>
        <p:nvGrpSpPr>
          <p:cNvPr id="124" name="Google Shape;124;p12"/>
          <p:cNvGrpSpPr/>
          <p:nvPr/>
        </p:nvGrpSpPr>
        <p:grpSpPr>
          <a:xfrm>
            <a:off x="14811715" y="2811872"/>
            <a:ext cx="3773091" cy="5654386"/>
            <a:chOff x="6736850" y="1278750"/>
            <a:chExt cx="1716125" cy="2571799"/>
          </a:xfrm>
        </p:grpSpPr>
        <p:pic>
          <p:nvPicPr>
            <p:cNvPr id="125" name="Google Shape;125;p12"/>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26" name="Google Shape;126;p12"/>
            <p:cNvSpPr txBox="1"/>
            <p:nvPr/>
          </p:nvSpPr>
          <p:spPr>
            <a:xfrm>
              <a:off x="6858475" y="1679913"/>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d</a:t>
              </a:r>
              <a:endParaRPr b="1" i="0" sz="21986" u="none" cap="none" strike="noStrike">
                <a:solidFill>
                  <a:srgbClr val="000000"/>
                </a:solidFill>
                <a:latin typeface="Poppins"/>
                <a:ea typeface="Poppins"/>
                <a:cs typeface="Poppins"/>
                <a:sym typeface="Poppins"/>
              </a:endParaRPr>
            </a:p>
          </p:txBody>
        </p:sp>
      </p:grpSp>
      <p:sp>
        <p:nvSpPr>
          <p:cNvPr id="127" name="Google Shape;127;p12"/>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sp>
        <p:nvSpPr>
          <p:cNvPr id="128" name="Google Shape;128;p12"/>
          <p:cNvSpPr txBox="1"/>
          <p:nvPr/>
        </p:nvSpPr>
        <p:spPr>
          <a:xfrm>
            <a:off x="610316" y="6152789"/>
            <a:ext cx="5806250"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0" i="0" sz="1400" u="none" cap="none" strike="noStrike">
              <a:solidFill>
                <a:srgbClr val="000000"/>
              </a:solidFill>
              <a:latin typeface="Arial"/>
              <a:ea typeface="Arial"/>
              <a:cs typeface="Arial"/>
              <a:sym typeface="Arial"/>
            </a:endParaRPr>
          </a:p>
        </p:txBody>
      </p:sp>
      <p:pic>
        <p:nvPicPr>
          <p:cNvPr id="129" name="Google Shape;129;p12"/>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30" name="Google Shape;130;p12"/>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pSp>
        <p:nvGrpSpPr>
          <p:cNvPr id="136" name="Google Shape;136;p13"/>
          <p:cNvGrpSpPr/>
          <p:nvPr/>
        </p:nvGrpSpPr>
        <p:grpSpPr>
          <a:xfrm>
            <a:off x="7550741" y="2825997"/>
            <a:ext cx="3585939" cy="5651917"/>
            <a:chOff x="3434323" y="1285175"/>
            <a:chExt cx="1631002" cy="2570676"/>
          </a:xfrm>
        </p:grpSpPr>
        <p:sp>
          <p:nvSpPr>
            <p:cNvPr id="137" name="Google Shape;137;p13"/>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38" name="Google Shape;138;p13"/>
            <p:cNvSpPr txBox="1"/>
            <p:nvPr/>
          </p:nvSpPr>
          <p:spPr>
            <a:xfrm>
              <a:off x="3434325" y="1679925"/>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b</a:t>
              </a:r>
              <a:endParaRPr b="1" i="0" sz="21986" u="none" cap="none" strike="noStrike">
                <a:solidFill>
                  <a:srgbClr val="000000"/>
                </a:solidFill>
                <a:latin typeface="Poppins"/>
                <a:ea typeface="Poppins"/>
                <a:cs typeface="Poppins"/>
                <a:sym typeface="Poppins"/>
              </a:endParaRPr>
            </a:p>
          </p:txBody>
        </p:sp>
      </p:grpSp>
      <p:grpSp>
        <p:nvGrpSpPr>
          <p:cNvPr id="139" name="Google Shape;139;p13"/>
          <p:cNvGrpSpPr/>
          <p:nvPr/>
        </p:nvGrpSpPr>
        <p:grpSpPr>
          <a:xfrm>
            <a:off x="10142735" y="3693889"/>
            <a:ext cx="5649219" cy="3748603"/>
            <a:chOff x="4613246" y="1679920"/>
            <a:chExt cx="2569449" cy="1704987"/>
          </a:xfrm>
        </p:grpSpPr>
        <p:sp>
          <p:nvSpPr>
            <p:cNvPr id="140" name="Google Shape;140;p13"/>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41" name="Google Shape;141;p13"/>
            <p:cNvSpPr txBox="1"/>
            <p:nvPr/>
          </p:nvSpPr>
          <p:spPr>
            <a:xfrm>
              <a:off x="5033820" y="1679920"/>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e</a:t>
              </a:r>
              <a:endParaRPr b="1" i="0" sz="21986" u="none" cap="none" strike="noStrike">
                <a:solidFill>
                  <a:srgbClr val="000000"/>
                </a:solidFill>
                <a:latin typeface="Poppins"/>
                <a:ea typeface="Poppins"/>
                <a:cs typeface="Poppins"/>
                <a:sym typeface="Poppins"/>
              </a:endParaRPr>
            </a:p>
          </p:txBody>
        </p:sp>
      </p:grpSp>
      <p:grpSp>
        <p:nvGrpSpPr>
          <p:cNvPr id="142" name="Google Shape;142;p13"/>
          <p:cNvGrpSpPr/>
          <p:nvPr/>
        </p:nvGrpSpPr>
        <p:grpSpPr>
          <a:xfrm>
            <a:off x="14811715" y="2811872"/>
            <a:ext cx="3773091" cy="5654386"/>
            <a:chOff x="6736850" y="1278750"/>
            <a:chExt cx="1716125" cy="2571799"/>
          </a:xfrm>
        </p:grpSpPr>
        <p:pic>
          <p:nvPicPr>
            <p:cNvPr id="143" name="Google Shape;143;p13"/>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44" name="Google Shape;144;p13"/>
            <p:cNvSpPr txBox="1"/>
            <p:nvPr/>
          </p:nvSpPr>
          <p:spPr>
            <a:xfrm>
              <a:off x="6858475" y="1679913"/>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g</a:t>
              </a:r>
              <a:endParaRPr b="1" i="0" sz="21986" u="none" cap="none" strike="noStrike">
                <a:solidFill>
                  <a:srgbClr val="000000"/>
                </a:solidFill>
                <a:latin typeface="Poppins"/>
                <a:ea typeface="Poppins"/>
                <a:cs typeface="Poppins"/>
                <a:sym typeface="Poppins"/>
              </a:endParaRPr>
            </a:p>
          </p:txBody>
        </p:sp>
      </p:grpSp>
      <p:sp>
        <p:nvSpPr>
          <p:cNvPr id="145" name="Google Shape;145;p13"/>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46" name="Google Shape;146;p13"/>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47" name="Google Shape;147;p13"/>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grpSp>
        <p:nvGrpSpPr>
          <p:cNvPr id="153" name="Google Shape;153;p14"/>
          <p:cNvGrpSpPr/>
          <p:nvPr/>
        </p:nvGrpSpPr>
        <p:grpSpPr>
          <a:xfrm>
            <a:off x="7550741" y="2825997"/>
            <a:ext cx="3585939" cy="5651917"/>
            <a:chOff x="3434323" y="1285175"/>
            <a:chExt cx="1631002" cy="2570676"/>
          </a:xfrm>
        </p:grpSpPr>
        <p:sp>
          <p:nvSpPr>
            <p:cNvPr id="154" name="Google Shape;154;p14"/>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chemeClr val="lt1"/>
                </a:solidFill>
                <a:latin typeface="Poppins"/>
                <a:ea typeface="Poppins"/>
                <a:cs typeface="Poppins"/>
                <a:sym typeface="Poppins"/>
              </a:endParaRPr>
            </a:p>
          </p:txBody>
        </p:sp>
        <p:sp>
          <p:nvSpPr>
            <p:cNvPr id="155" name="Google Shape;155;p14"/>
            <p:cNvSpPr txBox="1"/>
            <p:nvPr/>
          </p:nvSpPr>
          <p:spPr>
            <a:xfrm>
              <a:off x="3434325" y="1679925"/>
              <a:ext cx="12999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p</a:t>
              </a:r>
              <a:endParaRPr b="1" i="0" sz="21986" u="none" cap="none" strike="noStrike">
                <a:solidFill>
                  <a:srgbClr val="000000"/>
                </a:solidFill>
                <a:latin typeface="Poppins"/>
                <a:ea typeface="Poppins"/>
                <a:cs typeface="Poppins"/>
                <a:sym typeface="Poppins"/>
              </a:endParaRPr>
            </a:p>
          </p:txBody>
        </p:sp>
      </p:grpSp>
      <p:grpSp>
        <p:nvGrpSpPr>
          <p:cNvPr id="156" name="Google Shape;156;p14"/>
          <p:cNvGrpSpPr/>
          <p:nvPr/>
        </p:nvGrpSpPr>
        <p:grpSpPr>
          <a:xfrm>
            <a:off x="10142735" y="3693889"/>
            <a:ext cx="5649219" cy="3748603"/>
            <a:chOff x="4613246" y="1679920"/>
            <a:chExt cx="2569449" cy="1704987"/>
          </a:xfrm>
        </p:grpSpPr>
        <p:sp>
          <p:nvSpPr>
            <p:cNvPr id="157" name="Google Shape;157;p14"/>
            <p:cNvSpPr/>
            <p:nvPr/>
          </p:nvSpPr>
          <p:spPr>
            <a:xfrm>
              <a:off x="4613246" y="1756128"/>
              <a:ext cx="2569449" cy="1628779"/>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50" lIns="150750" spcFirstLastPara="1" rIns="150750" wrap="square" tIns="75350">
              <a:noAutofit/>
            </a:bodyPr>
            <a:lstStyle/>
            <a:p>
              <a:pPr indent="0" lvl="0" marL="0" marR="0" rtl="0" algn="l">
                <a:lnSpc>
                  <a:spcPct val="100000"/>
                </a:lnSpc>
                <a:spcBef>
                  <a:spcPts val="0"/>
                </a:spcBef>
                <a:spcAft>
                  <a:spcPts val="0"/>
                </a:spcAft>
                <a:buClr>
                  <a:srgbClr val="000000"/>
                </a:buClr>
                <a:buSzPts val="10773"/>
                <a:buFont typeface="Arial"/>
                <a:buNone/>
              </a:pPr>
              <a:r>
                <a:t/>
              </a:r>
              <a:endParaRPr b="0" i="0" sz="10773" u="none" cap="none" strike="noStrike">
                <a:solidFill>
                  <a:srgbClr val="000000"/>
                </a:solidFill>
                <a:latin typeface="Poppins"/>
                <a:ea typeface="Poppins"/>
                <a:cs typeface="Poppins"/>
                <a:sym typeface="Poppins"/>
              </a:endParaRPr>
            </a:p>
          </p:txBody>
        </p:sp>
        <p:sp>
          <p:nvSpPr>
            <p:cNvPr id="158" name="Google Shape;158;p14"/>
            <p:cNvSpPr txBox="1"/>
            <p:nvPr/>
          </p:nvSpPr>
          <p:spPr>
            <a:xfrm>
              <a:off x="5033820" y="1679920"/>
              <a:ext cx="1728300" cy="14634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e</a:t>
              </a:r>
              <a:endParaRPr b="1" i="0" sz="21986" u="none" cap="none" strike="noStrike">
                <a:solidFill>
                  <a:srgbClr val="000000"/>
                </a:solidFill>
                <a:latin typeface="Poppins"/>
                <a:ea typeface="Poppins"/>
                <a:cs typeface="Poppins"/>
                <a:sym typeface="Poppins"/>
              </a:endParaRPr>
            </a:p>
          </p:txBody>
        </p:sp>
      </p:grpSp>
      <p:grpSp>
        <p:nvGrpSpPr>
          <p:cNvPr id="159" name="Google Shape;159;p14"/>
          <p:cNvGrpSpPr/>
          <p:nvPr/>
        </p:nvGrpSpPr>
        <p:grpSpPr>
          <a:xfrm>
            <a:off x="14811715" y="2811872"/>
            <a:ext cx="3773091" cy="5654386"/>
            <a:chOff x="6736850" y="1278750"/>
            <a:chExt cx="1716125" cy="2571799"/>
          </a:xfrm>
        </p:grpSpPr>
        <p:pic>
          <p:nvPicPr>
            <p:cNvPr id="160" name="Google Shape;160;p14"/>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61" name="Google Shape;161;p14"/>
            <p:cNvSpPr txBox="1"/>
            <p:nvPr/>
          </p:nvSpPr>
          <p:spPr>
            <a:xfrm>
              <a:off x="6858475" y="1679913"/>
              <a:ext cx="1594500" cy="13443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g</a:t>
              </a:r>
              <a:endParaRPr b="1" i="0" sz="21986" u="none" cap="none" strike="noStrike">
                <a:solidFill>
                  <a:srgbClr val="000000"/>
                </a:solidFill>
                <a:latin typeface="Poppins"/>
                <a:ea typeface="Poppins"/>
                <a:cs typeface="Poppins"/>
                <a:sym typeface="Poppins"/>
              </a:endParaRPr>
            </a:p>
          </p:txBody>
        </p:sp>
      </p:grpSp>
      <p:sp>
        <p:nvSpPr>
          <p:cNvPr id="162" name="Google Shape;162;p14"/>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63" name="Google Shape;163;p14"/>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64" name="Google Shape;164;p14"/>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pSp>
        <p:nvGrpSpPr>
          <p:cNvPr id="170" name="Google Shape;170;p15"/>
          <p:cNvGrpSpPr/>
          <p:nvPr/>
        </p:nvGrpSpPr>
        <p:grpSpPr>
          <a:xfrm>
            <a:off x="10003770" y="3995649"/>
            <a:ext cx="5832155" cy="3109038"/>
            <a:chOff x="5784675" y="818500"/>
            <a:chExt cx="2737800" cy="1941900"/>
          </a:xfrm>
        </p:grpSpPr>
        <p:sp>
          <p:nvSpPr>
            <p:cNvPr id="171" name="Google Shape;171;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2" name="Google Shape;172;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see</a:t>
              </a:r>
              <a:endParaRPr b="1" i="0" sz="10993" u="none" cap="none" strike="noStrike">
                <a:solidFill>
                  <a:schemeClr val="accent2"/>
                </a:solidFill>
                <a:latin typeface="Poppins"/>
                <a:ea typeface="Poppins"/>
                <a:cs typeface="Poppins"/>
                <a:sym typeface="Poppins"/>
              </a:endParaRPr>
            </a:p>
          </p:txBody>
        </p:sp>
      </p:grpSp>
      <p:sp>
        <p:nvSpPr>
          <p:cNvPr id="173" name="Google Shape;173;p15"/>
          <p:cNvSpPr/>
          <p:nvPr/>
        </p:nvSpPr>
        <p:spPr>
          <a:xfrm>
            <a:off x="12496092" y="4983879"/>
            <a:ext cx="1749297" cy="1341593"/>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4" name="Google Shape;174;p15"/>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75" name="Google Shape;175;p15"/>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76" name="Google Shape;176;p15"/>
          <p:cNvSpPr txBox="1"/>
          <p:nvPr>
            <p:ph type="title"/>
          </p:nvPr>
        </p:nvSpPr>
        <p:spPr>
          <a:xfrm>
            <a:off x="610317" y="626400"/>
            <a:ext cx="6202838" cy="3508653"/>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 sz="7600"/>
              <a:t>High </a:t>
            </a:r>
            <a:br>
              <a:rPr lang="en" sz="7600"/>
            </a:br>
            <a:r>
              <a:rPr lang="en" sz="7600"/>
              <a:t>Frequency </a:t>
            </a:r>
            <a:br>
              <a:rPr lang="en" sz="7600"/>
            </a:br>
            <a:r>
              <a:rPr lang="en" sz="7600"/>
              <a:t>Words</a:t>
            </a:r>
            <a:endParaRPr/>
          </a:p>
        </p:txBody>
      </p:sp>
      <p:sp>
        <p:nvSpPr>
          <p:cNvPr id="177" name="Google Shape;177;p15"/>
          <p:cNvSpPr txBox="1"/>
          <p:nvPr/>
        </p:nvSpPr>
        <p:spPr>
          <a:xfrm>
            <a:off x="610316" y="6742794"/>
            <a:ext cx="572742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0" i="0" sz="1400" u="none" cap="none" strike="noStrike">
              <a:solidFill>
                <a:srgbClr val="000000"/>
              </a:solidFill>
              <a:latin typeface="Arial"/>
              <a:ea typeface="Arial"/>
              <a:cs typeface="Arial"/>
              <a:sym typeface="Arial"/>
            </a:endParaRPr>
          </a:p>
        </p:txBody>
      </p:sp>
      <p:pic>
        <p:nvPicPr>
          <p:cNvPr id="178" name="Google Shape;178;p15"/>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1000"/>
                                        <p:tgtEl>
                                          <p:spTgt spid="170"/>
                                        </p:tgtEl>
                                        <p:attrNameLst>
                                          <p:attrName>ppt_w</p:attrName>
                                        </p:attrNameLst>
                                      </p:cBhvr>
                                      <p:tavLst>
                                        <p:tav fmla="" tm="0">
                                          <p:val>
                                            <p:strVal val="0"/>
                                          </p:val>
                                        </p:tav>
                                        <p:tav fmla="" tm="100000">
                                          <p:val>
                                            <p:strVal val="#ppt_w"/>
                                          </p:val>
                                        </p:tav>
                                      </p:tavLst>
                                    </p:anim>
                                    <p:anim calcmode="lin" valueType="num">
                                      <p:cBhvr additive="base">
                                        <p:cTn dur="1000"/>
                                        <p:tgtEl>
                                          <p:spTgt spid="1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