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5941">
          <p15:clr>
            <a:srgbClr val="747775"/>
          </p15:clr>
        </p15:guide>
        <p15:guide id="7" pos="4926">
          <p15:clr>
            <a:srgbClr val="747775"/>
          </p15:clr>
        </p15:guide>
        <p15:guide id="8" pos="492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5941"/>
        <p:guide pos="4926"/>
        <p:guide pos="492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continue reading CVC words today. All the words today will use the vowel 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rPr>
              <a:t>Letter Mat</a:t>
            </a:r>
            <a:r>
              <a:rPr lang="en" sz="1200">
                <a:solidFill>
                  <a:schemeClr val="dk1"/>
                </a:solidFill>
              </a:rPr>
              <a:t>. Then, we'll go back and point out the vowels and consonants.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we use the short vowel sound. For example, cat is a CVC word, so we read the word /k/ /a/ /t/ = cat. Let's quickly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letter a sound letter card.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The short sound of A is /a/ like apple. What is the short sound of 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or closed syllables, we use the short vowel sound. We will explore how to read CVC words with the vowel a during this lesson.</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Look at our CVC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rat</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r. Next comes a vowel, a. It ends with another consonant, t. This is a CVC word or closed syllable, because it ends with a consonant. Because it's a CVC word, or a closed consonant, I know that I will use the short vowel sound for a, /a/. Now that I know what kind of word it is, and what vowel sound to use, I can blend the sounds together to read the word. /r/ /a/ /t/ = rat.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the students blend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yap</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y. Next comes a vowel, a. It ends with another consonant, p. This is a CVC word or closed syllable, because it ends with a consonant. Because it's a CVC word, or a closed consonant, I know that I will use the short vowel sound for a, /a/. Now that I know what kind of word it is, and what vowel sound to use, I can blend the sounds together to read the word. /y/ /a/ /p/ = yap.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blending the sounds today!</a:t>
            </a:r>
            <a:endParaRPr b="1" sz="1200">
              <a:solidFill>
                <a:schemeClr val="dk1"/>
              </a:solidFill>
            </a:endParaRPr>
          </a:p>
        </p:txBody>
      </p:sp>
      <p:sp>
        <p:nvSpPr>
          <p:cNvPr id="64" name="Google Shape;64;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5" name="Google Shape;65;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the words. When we practice reading the words, it helps us read faster and faster. This helps us focus on what we can learn from the words. Let's look at the first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gal</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this word, we look to see what spelling pattern it uses so we know what vowel sound to make. I see a CVC closed syllable pattern. We'll use the short vowel sound. /g/ /a/ /l/ = gal.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Model decoding the word as you push an object up in </a:t>
            </a:r>
            <a:r>
              <a:rPr b="1" lang="en" sz="1200">
                <a:solidFill>
                  <a:schemeClr val="dk1"/>
                </a:solidFill>
              </a:rPr>
              <a:t>Double Decker Elkonin Boxes.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Do it with me. Your turn.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read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"gal". Let's look at the next word. How would you read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tan. </a:t>
            </a:r>
            <a:r>
              <a:rPr lang="en" sz="1200">
                <a:solidFill>
                  <a:schemeClr val="dk1"/>
                </a:solidFill>
              </a:rPr>
              <a:t>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"tan". One more.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tax</a:t>
            </a:r>
            <a:r>
              <a:rPr lang="en" sz="1200">
                <a:solidFill>
                  <a:schemeClr val="dk1"/>
                </a:solidFill>
              </a:rPr>
              <a:t>. 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words today!</a:t>
            </a:r>
            <a:endParaRPr b="1" sz="1200">
              <a:solidFill>
                <a:schemeClr val="dk1"/>
              </a:solidFill>
            </a:endParaRPr>
          </a:p>
        </p:txBody>
      </p:sp>
      <p:sp>
        <p:nvSpPr>
          <p:cNvPr id="85" name="Google Shape;85;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6" name="Google Shape;86;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tab, sat, rag, gap, jam</a:t>
            </a:r>
            <a:r>
              <a:rPr lang="en" sz="1200">
                <a:solidFill>
                  <a:schemeClr val="dk1"/>
                </a:solidFill>
              </a:rPr>
              <a:t>). I'll be by to listen.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5" name="Google Shape;105;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6" name="Google Shape;106;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can spell words, it shows that we met the target. When we hear the sounds, we can match the sounds to the correct letters and spell the word!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to show we understand the rule!"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Spell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spelling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rPr>
              <a:t>wag</a:t>
            </a:r>
            <a:r>
              <a:rPr lang="en" sz="1200">
                <a:solidFill>
                  <a:schemeClr val="dk1"/>
                </a:solidFill>
              </a:rPr>
              <a:t>. How would we spell the word </a:t>
            </a:r>
            <a:r>
              <a:rPr i="1" lang="en" sz="1200">
                <a:solidFill>
                  <a:schemeClr val="dk1"/>
                </a:solidFill>
              </a:rPr>
              <a:t>wag</a:t>
            </a:r>
            <a:r>
              <a:rPr lang="en" sz="1200">
                <a:solidFill>
                  <a:schemeClr val="dk1"/>
                </a:solidFill>
              </a:rPr>
              <a:t>? Let's listen to the sounds and match the sound to the correct letter. The word is "wag". I hear /w/ /a/ /g/ and I know that sound for /w/ = the letter w and the sound for /a/ = the letter a, and the sound for /g/ is the letter g so I know it is spelled with the letters w-a-g. Grab your </a:t>
            </a:r>
            <a:r>
              <a:rPr b="1" lang="en" sz="1200">
                <a:solidFill>
                  <a:schemeClr val="dk1"/>
                </a:solidFill>
              </a:rPr>
              <a:t>whiteboards </a:t>
            </a:r>
            <a:r>
              <a:rPr lang="en" sz="1200">
                <a:solidFill>
                  <a:schemeClr val="dk1"/>
                </a:solidFill>
              </a:rPr>
              <a:t>and spell the word.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wag, we write the letters w-a-g.</a:t>
            </a:r>
            <a:endParaRPr b="1" sz="1200">
              <a:solidFill>
                <a:schemeClr val="dk1"/>
              </a:solidFill>
            </a:endParaRPr>
          </a:p>
        </p:txBody>
      </p:sp>
      <p:sp>
        <p:nvSpPr>
          <p:cNvPr id="115" name="Google Shape;115;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6" name="Google Shape;116;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The word is </a:t>
            </a:r>
            <a:r>
              <a:rPr i="1" lang="en" sz="1200">
                <a:solidFill>
                  <a:schemeClr val="dk1"/>
                </a:solidFill>
              </a:rPr>
              <a:t>dad</a:t>
            </a:r>
            <a:r>
              <a:rPr lang="en" sz="1200">
                <a:solidFill>
                  <a:schemeClr val="dk1"/>
                </a:solidFill>
              </a:rPr>
              <a:t>. How would you spell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dad, we write the letters d-a-d.</a:t>
            </a:r>
            <a:endParaRPr sz="1200">
              <a:solidFill>
                <a:schemeClr val="dk1"/>
              </a:solidFill>
            </a:endParaRPr>
          </a:p>
        </p:txBody>
      </p:sp>
      <p:sp>
        <p:nvSpPr>
          <p:cNvPr id="133" name="Google Shape;13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4" name="Google Shape;13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One more, </a:t>
            </a:r>
            <a:r>
              <a:rPr i="1" lang="en" sz="1200">
                <a:solidFill>
                  <a:schemeClr val="dk1"/>
                </a:solidFill>
              </a:rPr>
              <a:t>pat</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we spell the word</a:t>
            </a:r>
            <a:r>
              <a:rPr i="1" lang="en" sz="1200">
                <a:solidFill>
                  <a:schemeClr val="dk1"/>
                </a:solidFill>
              </a:rPr>
              <a:t> pat, p-a-t. </a:t>
            </a:r>
            <a:r>
              <a:rPr lang="en" sz="1200">
                <a:solidFill>
                  <a:schemeClr val="dk1"/>
                </a:solidFill>
              </a:rPr>
              <a:t>Great thinking! Awesome job spelling words today!</a:t>
            </a:r>
            <a:endParaRPr sz="1200">
              <a:solidFill>
                <a:schemeClr val="dk1"/>
              </a:solidFill>
            </a:endParaRPr>
          </a:p>
        </p:txBody>
      </p:sp>
      <p:sp>
        <p:nvSpPr>
          <p:cNvPr id="150" name="Google Shape;150;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1" name="Google Shape;151;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High Frequency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see high frequency words all the time!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Let's figure out how to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High Frequency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Today, we're learning 1 word that's a rule breaker.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many</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is a two syllable word, two beats. In the first syllable, the consonants make their regular sound, /m/ and /n/, but the a and y make unusual sounds. In this word, the a sound like a short e! And the y make a long e sound!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blend the word together: /m/ /e/ /n/ /y/ = many. Let's segment the word again before we blend it together. /m/ /e/ /n/ /y/ = many. Now you know a new word that you'll see all the time. Let's read our new word one last time.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and read together as a group.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previous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or hold up all the high frequency words to this point as the students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Excellent work learning 1 new high frequency word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many</a:t>
            </a:r>
            <a:endParaRPr b="1" sz="1200">
              <a:solidFill>
                <a:schemeClr val="dk1"/>
              </a:solidFill>
            </a:endParaRPr>
          </a:p>
        </p:txBody>
      </p:sp>
      <p:sp>
        <p:nvSpPr>
          <p:cNvPr id="167" name="Google Shape;167;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8" name="Google Shape;168;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nvSpPr>
        <p:spPr>
          <a:xfrm>
            <a:off x="13246720" y="10285890"/>
            <a:ext cx="1060906" cy="33968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2199"/>
              <a:buFont typeface="Arial"/>
              <a:buNone/>
            </a:pPr>
            <a:r>
              <a:rPr b="0" i="0" lang="en" sz="2199" u="none" cap="none" strike="noStrike">
                <a:solidFill>
                  <a:srgbClr val="FFFFFF"/>
                </a:solidFill>
                <a:latin typeface="Poppins"/>
                <a:ea typeface="Poppins"/>
                <a:cs typeface="Poppins"/>
                <a:sym typeface="Poppins"/>
              </a:rPr>
              <a:t>saw</a:t>
            </a:r>
            <a:endParaRPr b="0" i="0" sz="2199" u="none" cap="none" strike="noStrike">
              <a:solidFill>
                <a:srgbClr val="FFFFFF"/>
              </a:solidFill>
              <a:latin typeface="Poppins"/>
              <a:ea typeface="Poppins"/>
              <a:cs typeface="Poppins"/>
              <a:sym typeface="Poppins"/>
            </a:endParaRPr>
          </a:p>
        </p:txBody>
      </p:sp>
      <p:pic>
        <p:nvPicPr>
          <p:cNvPr id="48" name="Google Shape;48;p8"/>
          <p:cNvPicPr preferRelativeResize="0"/>
          <p:nvPr/>
        </p:nvPicPr>
        <p:blipFill rotWithShape="1">
          <a:blip r:embed="rId3">
            <a:alphaModFix/>
          </a:blip>
          <a:srcRect b="0" l="0" r="0" t="0"/>
          <a:stretch/>
        </p:blipFill>
        <p:spPr>
          <a:xfrm>
            <a:off x="11024599" y="1242589"/>
            <a:ext cx="4638188" cy="9731288"/>
          </a:xfrm>
          <a:prstGeom prst="rect">
            <a:avLst/>
          </a:prstGeom>
          <a:noFill/>
          <a:ln>
            <a:noFill/>
          </a:ln>
        </p:spPr>
      </p:pic>
      <p:sp>
        <p:nvSpPr>
          <p:cNvPr id="49" name="Google Shape;49;p8"/>
          <p:cNvSpPr/>
          <p:nvPr/>
        </p:nvSpPr>
        <p:spPr>
          <a:xfrm>
            <a:off x="12047924" y="2149557"/>
            <a:ext cx="2591539" cy="2608242"/>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50" name="Google Shape;50;p8"/>
          <p:cNvSpPr txBox="1"/>
          <p:nvPr/>
        </p:nvSpPr>
        <p:spPr>
          <a:xfrm>
            <a:off x="11085770" y="4794048"/>
            <a:ext cx="4515900" cy="58365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rgbClr val="006FB6"/>
                </a:solidFill>
                <a:highlight>
                  <a:srgbClr val="FFFFFF"/>
                </a:highlight>
                <a:latin typeface="Poppins"/>
                <a:ea typeface="Poppins"/>
                <a:cs typeface="Poppins"/>
                <a:sym typeface="Poppins"/>
              </a:rPr>
              <a:t>c</a:t>
            </a:r>
            <a:r>
              <a:rPr b="1" i="0" lang="en" sz="9454" u="none" cap="none" strike="noStrike">
                <a:solidFill>
                  <a:srgbClr val="FF0000"/>
                </a:solidFill>
                <a:highlight>
                  <a:srgbClr val="FFFFFF"/>
                </a:highlight>
                <a:latin typeface="Poppins"/>
                <a:ea typeface="Poppins"/>
                <a:cs typeface="Poppins"/>
                <a:sym typeface="Poppins"/>
              </a:rPr>
              <a:t>a</a:t>
            </a:r>
            <a:r>
              <a:rPr b="1" i="0" lang="en" sz="9454" u="none" cap="none" strike="noStrike">
                <a:solidFill>
                  <a:schemeClr val="accent1"/>
                </a:solidFill>
                <a:highlight>
                  <a:srgbClr val="FFFFFF"/>
                </a:highlight>
                <a:latin typeface="Poppins"/>
                <a:ea typeface="Poppins"/>
                <a:cs typeface="Poppins"/>
                <a:sym typeface="Poppins"/>
              </a:rPr>
              <a:t>t</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300" u="none" cap="none" strike="noStrike">
                <a:solidFill>
                  <a:srgbClr val="242424"/>
                </a:solidFill>
                <a:highlight>
                  <a:srgbClr val="FFFFFF"/>
                </a:highlight>
                <a:latin typeface="Poppins"/>
                <a:ea typeface="Poppins"/>
                <a:cs typeface="Poppins"/>
                <a:sym typeface="Poppins"/>
              </a:rPr>
              <a:t>/</a:t>
            </a:r>
            <a:r>
              <a:rPr b="1" i="0" lang="en" sz="6300" u="none" cap="none" strike="noStrike">
                <a:solidFill>
                  <a:srgbClr val="006FB6"/>
                </a:solidFill>
                <a:highlight>
                  <a:srgbClr val="FFFFFF"/>
                </a:highlight>
                <a:latin typeface="Poppins"/>
                <a:ea typeface="Poppins"/>
                <a:cs typeface="Poppins"/>
                <a:sym typeface="Poppins"/>
              </a:rPr>
              <a:t>k</a:t>
            </a:r>
            <a:r>
              <a:rPr b="1" i="0" lang="en" sz="6300" u="none" cap="none" strike="noStrike">
                <a:solidFill>
                  <a:srgbClr val="242424"/>
                </a:solidFill>
                <a:highlight>
                  <a:srgbClr val="FFFFFF"/>
                </a:highlight>
                <a:latin typeface="Poppins"/>
                <a:ea typeface="Poppins"/>
                <a:cs typeface="Poppins"/>
                <a:sym typeface="Poppins"/>
              </a:rPr>
              <a:t>/ /</a:t>
            </a:r>
            <a:r>
              <a:rPr b="1" i="0" lang="en" sz="6300" u="none" cap="none" strike="noStrike">
                <a:solidFill>
                  <a:srgbClr val="FF0000"/>
                </a:solidFill>
                <a:highlight>
                  <a:srgbClr val="FFFFFF"/>
                </a:highlight>
                <a:latin typeface="Poppins"/>
                <a:ea typeface="Poppins"/>
                <a:cs typeface="Poppins"/>
                <a:sym typeface="Poppins"/>
              </a:rPr>
              <a:t>ă</a:t>
            </a:r>
            <a:r>
              <a:rPr b="1" i="0" lang="en" sz="6300" u="none" cap="none" strike="noStrike">
                <a:solidFill>
                  <a:srgbClr val="242424"/>
                </a:solidFill>
                <a:highlight>
                  <a:srgbClr val="FFFFFF"/>
                </a:highlight>
                <a:latin typeface="Poppins"/>
                <a:ea typeface="Poppins"/>
                <a:cs typeface="Poppins"/>
                <a:sym typeface="Poppins"/>
              </a:rPr>
              <a:t>/ /</a:t>
            </a:r>
            <a:r>
              <a:rPr b="1" i="0" lang="en" sz="6300" u="none" cap="none" strike="noStrike">
                <a:solidFill>
                  <a:srgbClr val="006FB6"/>
                </a:solidFill>
                <a:highlight>
                  <a:srgbClr val="FFFFFF"/>
                </a:highlight>
                <a:latin typeface="Poppins"/>
                <a:ea typeface="Poppins"/>
                <a:cs typeface="Poppins"/>
                <a:sym typeface="Poppins"/>
              </a:rPr>
              <a:t>t</a:t>
            </a:r>
            <a:r>
              <a:rPr b="1" i="0" lang="en" sz="6300" u="none" cap="none" strike="noStrike">
                <a:solidFill>
                  <a:srgbClr val="242424"/>
                </a:solidFill>
                <a:highlight>
                  <a:srgbClr val="FFFFFF"/>
                </a:highlight>
                <a:latin typeface="Poppins"/>
                <a:ea typeface="Poppins"/>
                <a:cs typeface="Poppins"/>
                <a:sym typeface="Poppins"/>
              </a:rPr>
              <a:t>/ = </a:t>
            </a:r>
            <a:r>
              <a:rPr b="1" i="0" lang="en" sz="6300" u="none" cap="none" strike="noStrike">
                <a:solidFill>
                  <a:srgbClr val="006FB6"/>
                </a:solidFill>
                <a:highlight>
                  <a:srgbClr val="FFFFFF"/>
                </a:highlight>
                <a:latin typeface="Poppins"/>
                <a:ea typeface="Poppins"/>
                <a:cs typeface="Poppins"/>
                <a:sym typeface="Poppins"/>
              </a:rPr>
              <a:t>c</a:t>
            </a:r>
            <a:r>
              <a:rPr b="1" i="0" lang="en" sz="6300" u="none" cap="none" strike="noStrike">
                <a:solidFill>
                  <a:srgbClr val="FF0000"/>
                </a:solidFill>
                <a:highlight>
                  <a:srgbClr val="FFFFFF"/>
                </a:highlight>
                <a:latin typeface="Poppins"/>
                <a:ea typeface="Poppins"/>
                <a:cs typeface="Poppins"/>
                <a:sym typeface="Poppins"/>
              </a:rPr>
              <a:t>a</a:t>
            </a:r>
            <a:r>
              <a:rPr b="1" i="0" lang="en" sz="6300" u="none" cap="none" strike="noStrike">
                <a:solidFill>
                  <a:srgbClr val="006FB6"/>
                </a:solidFill>
                <a:highlight>
                  <a:srgbClr val="FFFFFF"/>
                </a:highlight>
                <a:latin typeface="Poppins"/>
                <a:ea typeface="Poppins"/>
                <a:cs typeface="Poppins"/>
                <a:sym typeface="Poppins"/>
              </a:rPr>
              <a:t>t </a:t>
            </a:r>
            <a:endParaRPr b="1" i="0" sz="63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1" name="Google Shape;51;p8"/>
          <p:cNvSpPr/>
          <p:nvPr/>
        </p:nvSpPr>
        <p:spPr>
          <a:xfrm>
            <a:off x="12009364" y="5098277"/>
            <a:ext cx="2668659" cy="1227195"/>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2" name="Google Shape;52;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3" name="Google Shape;53;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5">
            <a:alphaModFix/>
          </a:blip>
          <a:srcRect b="0" l="9" r="6" t="0"/>
          <a:stretch/>
        </p:blipFill>
        <p:spPr>
          <a:xfrm>
            <a:off x="7820526" y="2141620"/>
            <a:ext cx="11715963" cy="8833901"/>
          </a:xfrm>
          <a:prstGeom prst="rect">
            <a:avLst/>
          </a:prstGeom>
          <a:noFill/>
          <a:ln>
            <a:noFill/>
          </a:ln>
        </p:spPr>
      </p:pic>
      <p:pic>
        <p:nvPicPr>
          <p:cNvPr id="60" name="Google Shape;60;p8"/>
          <p:cNvPicPr preferRelativeResize="0"/>
          <p:nvPr/>
        </p:nvPicPr>
        <p:blipFill rotWithShape="1">
          <a:blip r:embed="rId6">
            <a:alphaModFix/>
          </a:blip>
          <a:srcRect b="0" l="0" r="0" t="0"/>
          <a:stretch/>
        </p:blipFill>
        <p:spPr>
          <a:xfrm>
            <a:off x="9431390" y="2797343"/>
            <a:ext cx="7322056" cy="7387655"/>
          </a:xfrm>
          <a:prstGeom prst="rect">
            <a:avLst/>
          </a:prstGeom>
          <a:noFill/>
          <a:ln>
            <a:noFill/>
          </a:ln>
        </p:spPr>
      </p:pic>
      <p:pic>
        <p:nvPicPr>
          <p:cNvPr id="61" name="Google Shape;61;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3">
            <a:alphaModFix/>
          </a:blip>
          <a:srcRect b="0" l="0" r="0" t="0"/>
          <a:stretch/>
        </p:blipFill>
        <p:spPr>
          <a:xfrm rot="5400000">
            <a:off x="6793046" y="2072733"/>
            <a:ext cx="10334361" cy="7032638"/>
          </a:xfrm>
          <a:prstGeom prst="rect">
            <a:avLst/>
          </a:prstGeom>
          <a:noFill/>
          <a:ln>
            <a:noFill/>
          </a:ln>
        </p:spPr>
      </p:pic>
      <p:sp>
        <p:nvSpPr>
          <p:cNvPr id="68" name="Google Shape;68;p9"/>
          <p:cNvSpPr txBox="1"/>
          <p:nvPr/>
        </p:nvSpPr>
        <p:spPr>
          <a:xfrm>
            <a:off x="9856813" y="1906538"/>
            <a:ext cx="4206823"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rat</a:t>
            </a:r>
            <a:endParaRPr b="1" i="0" sz="16490" u="none" cap="none" strike="noStrike">
              <a:solidFill>
                <a:schemeClr val="lt1"/>
              </a:solidFill>
              <a:latin typeface="Poppins"/>
              <a:ea typeface="Poppins"/>
              <a:cs typeface="Poppins"/>
              <a:sym typeface="Poppins"/>
            </a:endParaRPr>
          </a:p>
        </p:txBody>
      </p:sp>
      <p:sp>
        <p:nvSpPr>
          <p:cNvPr id="69" name="Google Shape;69;p9"/>
          <p:cNvSpPr txBox="1"/>
          <p:nvPr/>
        </p:nvSpPr>
        <p:spPr>
          <a:xfrm>
            <a:off x="10056777" y="5694910"/>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yap</a:t>
            </a:r>
            <a:endParaRPr b="1" i="0" sz="16490" u="none" cap="none" strike="noStrike">
              <a:solidFill>
                <a:schemeClr val="lt1"/>
              </a:solidFill>
              <a:latin typeface="Poppins"/>
              <a:ea typeface="Poppins"/>
              <a:cs typeface="Poppins"/>
              <a:sym typeface="Poppins"/>
            </a:endParaRPr>
          </a:p>
        </p:txBody>
      </p:sp>
      <p:sp>
        <p:nvSpPr>
          <p:cNvPr id="70" name="Google Shape;70;p9"/>
          <p:cNvSpPr/>
          <p:nvPr/>
        </p:nvSpPr>
        <p:spPr>
          <a:xfrm>
            <a:off x="10219742"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1" name="Google Shape;71;p9"/>
          <p:cNvSpPr/>
          <p:nvPr/>
        </p:nvSpPr>
        <p:spPr>
          <a:xfrm>
            <a:off x="11421837"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2" name="Google Shape;72;p9"/>
          <p:cNvSpPr/>
          <p:nvPr/>
        </p:nvSpPr>
        <p:spPr>
          <a:xfrm>
            <a:off x="12647994"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0526974"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2069527"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3413075"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219759" y="4689705"/>
            <a:ext cx="302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0406795" y="8958528"/>
            <a:ext cx="356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0" name="Google Shape;80;p9"/>
          <p:cNvSpPr txBox="1"/>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771BA"/>
              </a:buClr>
              <a:buSzPts val="14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0" i="0" sz="1400" u="none" cap="none" strike="noStrike">
              <a:solidFill>
                <a:srgbClr val="000000"/>
              </a:solidFill>
              <a:latin typeface="Arial"/>
              <a:ea typeface="Arial"/>
              <a:cs typeface="Arial"/>
              <a:sym typeface="Arial"/>
            </a:endParaRPr>
          </a:p>
        </p:txBody>
      </p:sp>
      <p:sp>
        <p:nvSpPr>
          <p:cNvPr id="81" name="Google Shape;81;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2" name="Google Shape;82;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0"/>
          <p:cNvGrpSpPr/>
          <p:nvPr/>
        </p:nvGrpSpPr>
        <p:grpSpPr>
          <a:xfrm>
            <a:off x="7707143" y="2987640"/>
            <a:ext cx="4383296" cy="3109038"/>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0" name="Google Shape;90;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gal</a:t>
              </a:r>
              <a:endParaRPr b="1" i="0" sz="10993" u="none" cap="none" strike="noStrike">
                <a:solidFill>
                  <a:schemeClr val="accent1"/>
                </a:solidFill>
                <a:latin typeface="Poppins"/>
                <a:ea typeface="Poppins"/>
                <a:cs typeface="Poppins"/>
                <a:sym typeface="Poppins"/>
              </a:endParaRPr>
            </a:p>
          </p:txBody>
        </p:sp>
      </p:grpSp>
      <p:grpSp>
        <p:nvGrpSpPr>
          <p:cNvPr id="91" name="Google Shape;91;p10"/>
          <p:cNvGrpSpPr/>
          <p:nvPr/>
        </p:nvGrpSpPr>
        <p:grpSpPr>
          <a:xfrm>
            <a:off x="14793047" y="2987640"/>
            <a:ext cx="4383296" cy="3109038"/>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tan</a:t>
              </a:r>
              <a:endParaRPr b="1" i="0" sz="10993" u="none" cap="none" strike="noStrike">
                <a:solidFill>
                  <a:schemeClr val="accent1"/>
                </a:solidFill>
                <a:latin typeface="Poppins"/>
                <a:ea typeface="Poppins"/>
                <a:cs typeface="Poppins"/>
                <a:sym typeface="Poppins"/>
              </a:endParaRPr>
            </a:p>
          </p:txBody>
        </p:sp>
      </p:grpSp>
      <p:grpSp>
        <p:nvGrpSpPr>
          <p:cNvPr id="94" name="Google Shape;94;p10"/>
          <p:cNvGrpSpPr/>
          <p:nvPr/>
        </p:nvGrpSpPr>
        <p:grpSpPr>
          <a:xfrm>
            <a:off x="10823784" y="6645666"/>
            <a:ext cx="4383296" cy="3109038"/>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tax</a:t>
              </a:r>
              <a:endParaRPr b="1" i="0" sz="10993" u="none" cap="none" strike="noStrik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9" name="Google Shape;99;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0" name="Google Shape;100;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1" name="Google Shape;101;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2" name="Google Shape;102;p10"/>
          <p:cNvPicPr preferRelativeResize="0"/>
          <p:nvPr/>
        </p:nvPicPr>
        <p:blipFill rotWithShape="1">
          <a:blip r:embed="rId5">
            <a:alphaModFix/>
          </a:blip>
          <a:srcRect b="0" l="0" r="0" t="0"/>
          <a:stretch/>
        </p:blipFill>
        <p:spPr>
          <a:xfrm>
            <a:off x="16556051" y="9178800"/>
            <a:ext cx="2461424" cy="1778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6933502" y="1994408"/>
            <a:ext cx="13493700" cy="7923600"/>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tab       sat</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rag       gap</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jam</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09" name="Google Shape;109;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0" name="Google Shape;110;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1" name="Google Shape;111;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12"/>
          <p:cNvGrpSpPr/>
          <p:nvPr/>
        </p:nvGrpSpPr>
        <p:grpSpPr>
          <a:xfrm>
            <a:off x="7550741" y="2825997"/>
            <a:ext cx="3585939" cy="5651917"/>
            <a:chOff x="3434323" y="1285175"/>
            <a:chExt cx="1631002" cy="2570676"/>
          </a:xfrm>
        </p:grpSpPr>
        <p:sp>
          <p:nvSpPr>
            <p:cNvPr id="119" name="Google Shape;119;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0" name="Google Shape;120;p12"/>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w</a:t>
              </a:r>
              <a:endParaRPr b="1" i="0" sz="21986" u="none" cap="none" strike="noStrike">
                <a:solidFill>
                  <a:srgbClr val="000000"/>
                </a:solidFill>
                <a:latin typeface="Poppins"/>
                <a:ea typeface="Poppins"/>
                <a:cs typeface="Poppins"/>
                <a:sym typeface="Poppins"/>
              </a:endParaRPr>
            </a:p>
          </p:txBody>
        </p:sp>
      </p:grpSp>
      <p:grpSp>
        <p:nvGrpSpPr>
          <p:cNvPr id="121" name="Google Shape;121;p12"/>
          <p:cNvGrpSpPr/>
          <p:nvPr/>
        </p:nvGrpSpPr>
        <p:grpSpPr>
          <a:xfrm>
            <a:off x="10142735" y="3693889"/>
            <a:ext cx="5649219" cy="3748603"/>
            <a:chOff x="4613246" y="1679920"/>
            <a:chExt cx="2569449" cy="1704987"/>
          </a:xfrm>
        </p:grpSpPr>
        <p:sp>
          <p:nvSpPr>
            <p:cNvPr id="122" name="Google Shape;122;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3" name="Google Shape;123;p12"/>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grpSp>
      <p:grpSp>
        <p:nvGrpSpPr>
          <p:cNvPr id="124" name="Google Shape;124;p12"/>
          <p:cNvGrpSpPr/>
          <p:nvPr/>
        </p:nvGrpSpPr>
        <p:grpSpPr>
          <a:xfrm>
            <a:off x="14811715" y="2811872"/>
            <a:ext cx="3773091" cy="5654386"/>
            <a:chOff x="6736850" y="1278750"/>
            <a:chExt cx="1716125" cy="2571799"/>
          </a:xfrm>
        </p:grpSpPr>
        <p:pic>
          <p:nvPicPr>
            <p:cNvPr id="125" name="Google Shape;125;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6" name="Google Shape;126;p12"/>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g</a:t>
              </a:r>
              <a:endParaRPr b="1" i="0" sz="21986" u="none" cap="none" strike="noStrike">
                <a:solidFill>
                  <a:srgbClr val="000000"/>
                </a:solidFill>
                <a:latin typeface="Poppins"/>
                <a:ea typeface="Poppins"/>
                <a:cs typeface="Poppins"/>
                <a:sym typeface="Poppins"/>
              </a:endParaRPr>
            </a:p>
          </p:txBody>
        </p:sp>
      </p:grpSp>
      <p:sp>
        <p:nvSpPr>
          <p:cNvPr id="127" name="Google Shape;127;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28" name="Google Shape;128;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29" name="Google Shape;129;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0" name="Google Shape;130;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13"/>
          <p:cNvGrpSpPr/>
          <p:nvPr/>
        </p:nvGrpSpPr>
        <p:grpSpPr>
          <a:xfrm>
            <a:off x="7550741" y="2825997"/>
            <a:ext cx="3585939" cy="5651917"/>
            <a:chOff x="3434323" y="1285175"/>
            <a:chExt cx="1631002" cy="2570676"/>
          </a:xfrm>
        </p:grpSpPr>
        <p:sp>
          <p:nvSpPr>
            <p:cNvPr id="137" name="Google Shape;137;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38" name="Google Shape;138;p13"/>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grpSp>
        <p:nvGrpSpPr>
          <p:cNvPr id="139" name="Google Shape;139;p13"/>
          <p:cNvGrpSpPr/>
          <p:nvPr/>
        </p:nvGrpSpPr>
        <p:grpSpPr>
          <a:xfrm>
            <a:off x="10142735" y="3693889"/>
            <a:ext cx="5649219" cy="3748603"/>
            <a:chOff x="4613246" y="1679920"/>
            <a:chExt cx="2569449" cy="1704987"/>
          </a:xfrm>
        </p:grpSpPr>
        <p:sp>
          <p:nvSpPr>
            <p:cNvPr id="140" name="Google Shape;140;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1" name="Google Shape;141;p13"/>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grpSp>
      <p:grpSp>
        <p:nvGrpSpPr>
          <p:cNvPr id="142" name="Google Shape;142;p13"/>
          <p:cNvGrpSpPr/>
          <p:nvPr/>
        </p:nvGrpSpPr>
        <p:grpSpPr>
          <a:xfrm>
            <a:off x="14811715" y="2811872"/>
            <a:ext cx="3773091" cy="5654386"/>
            <a:chOff x="6736850" y="1278750"/>
            <a:chExt cx="1716125" cy="2571799"/>
          </a:xfrm>
        </p:grpSpPr>
        <p:pic>
          <p:nvPicPr>
            <p:cNvPr id="143" name="Google Shape;143;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4" name="Google Shape;144;p13"/>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sp>
        <p:nvSpPr>
          <p:cNvPr id="145" name="Google Shape;145;p13"/>
          <p:cNvSpPr txBox="1"/>
          <p:nvPr>
            <p:ph type="title"/>
          </p:nvPr>
        </p:nvSpPr>
        <p:spPr>
          <a:xfrm>
            <a:off x="610317" y="626011"/>
            <a:ext cx="5952715"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6" name="Google Shape;146;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7" name="Google Shape;147;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14"/>
          <p:cNvGrpSpPr/>
          <p:nvPr/>
        </p:nvGrpSpPr>
        <p:grpSpPr>
          <a:xfrm>
            <a:off x="7550741" y="2825997"/>
            <a:ext cx="3585939" cy="5651917"/>
            <a:chOff x="3434323" y="1285175"/>
            <a:chExt cx="1631002" cy="2570676"/>
          </a:xfrm>
        </p:grpSpPr>
        <p:sp>
          <p:nvSpPr>
            <p:cNvPr id="154" name="Google Shape;154;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5" name="Google Shape;155;p14"/>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p</a:t>
              </a:r>
              <a:endParaRPr b="1" i="0" sz="21986" u="none" cap="none" strike="noStrike">
                <a:solidFill>
                  <a:srgbClr val="000000"/>
                </a:solidFill>
                <a:latin typeface="Poppins"/>
                <a:ea typeface="Poppins"/>
                <a:cs typeface="Poppins"/>
                <a:sym typeface="Poppins"/>
              </a:endParaRPr>
            </a:p>
          </p:txBody>
        </p:sp>
      </p:grpSp>
      <p:grpSp>
        <p:nvGrpSpPr>
          <p:cNvPr id="156" name="Google Shape;156;p14"/>
          <p:cNvGrpSpPr/>
          <p:nvPr/>
        </p:nvGrpSpPr>
        <p:grpSpPr>
          <a:xfrm>
            <a:off x="10142735" y="3693889"/>
            <a:ext cx="5649219" cy="3748603"/>
            <a:chOff x="4613246" y="1679920"/>
            <a:chExt cx="2569449" cy="1704987"/>
          </a:xfrm>
        </p:grpSpPr>
        <p:sp>
          <p:nvSpPr>
            <p:cNvPr id="157" name="Google Shape;157;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58" name="Google Shape;158;p14"/>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grpSp>
      <p:grpSp>
        <p:nvGrpSpPr>
          <p:cNvPr id="159" name="Google Shape;159;p14"/>
          <p:cNvGrpSpPr/>
          <p:nvPr/>
        </p:nvGrpSpPr>
        <p:grpSpPr>
          <a:xfrm>
            <a:off x="14811715" y="2811872"/>
            <a:ext cx="3773091" cy="5654386"/>
            <a:chOff x="6736850" y="1278750"/>
            <a:chExt cx="1716125" cy="2571799"/>
          </a:xfrm>
        </p:grpSpPr>
        <p:pic>
          <p:nvPicPr>
            <p:cNvPr id="160" name="Google Shape;160;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1" name="Google Shape;161;p14"/>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sp>
        <p:nvSpPr>
          <p:cNvPr id="162" name="Google Shape;162;p14"/>
          <p:cNvSpPr txBox="1"/>
          <p:nvPr>
            <p:ph type="title"/>
          </p:nvPr>
        </p:nvSpPr>
        <p:spPr>
          <a:xfrm>
            <a:off x="610317" y="626011"/>
            <a:ext cx="5952715" cy="2339102"/>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3" name="Google Shape;163;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4" name="Google Shape;164;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15"/>
          <p:cNvGrpSpPr/>
          <p:nvPr/>
        </p:nvGrpSpPr>
        <p:grpSpPr>
          <a:xfrm>
            <a:off x="9982884" y="3963715"/>
            <a:ext cx="5832155" cy="3109038"/>
            <a:chOff x="5627383" y="2987307"/>
            <a:chExt cx="2737800" cy="1941900"/>
          </a:xfrm>
        </p:grpSpPr>
        <p:sp>
          <p:nvSpPr>
            <p:cNvPr id="171" name="Google Shape;171;p15"/>
            <p:cNvSpPr/>
            <p:nvPr/>
          </p:nvSpPr>
          <p:spPr>
            <a:xfrm>
              <a:off x="5627383" y="2987307"/>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2" name="Google Shape;172;p15"/>
            <p:cNvSpPr/>
            <p:nvPr/>
          </p:nvSpPr>
          <p:spPr>
            <a:xfrm>
              <a:off x="5819243" y="3169707"/>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many</a:t>
              </a:r>
              <a:endParaRPr b="1" i="0" sz="10993" u="none" cap="none" strike="noStrike">
                <a:solidFill>
                  <a:schemeClr val="accent2"/>
                </a:solidFill>
                <a:latin typeface="Poppins"/>
                <a:ea typeface="Poppins"/>
                <a:cs typeface="Poppins"/>
                <a:sym typeface="Poppins"/>
              </a:endParaRPr>
            </a:p>
          </p:txBody>
        </p:sp>
      </p:grpSp>
      <p:grpSp>
        <p:nvGrpSpPr>
          <p:cNvPr id="173" name="Google Shape;173;p15"/>
          <p:cNvGrpSpPr/>
          <p:nvPr/>
        </p:nvGrpSpPr>
        <p:grpSpPr>
          <a:xfrm>
            <a:off x="9982884" y="3963715"/>
            <a:ext cx="6596632" cy="3109038"/>
            <a:chOff x="5784675" y="818500"/>
            <a:chExt cx="2737800" cy="1941900"/>
          </a:xfrm>
        </p:grpSpPr>
        <p:sp>
          <p:nvSpPr>
            <p:cNvPr id="174" name="Google Shape;17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man | y</a:t>
              </a:r>
              <a:endParaRPr b="1" i="0" sz="10993" u="none" cap="none" strike="noStrike">
                <a:solidFill>
                  <a:schemeClr val="accent2"/>
                </a:solidFill>
                <a:latin typeface="Poppins"/>
                <a:ea typeface="Poppins"/>
                <a:cs typeface="Poppins"/>
                <a:sym typeface="Poppins"/>
              </a:endParaRPr>
            </a:p>
          </p:txBody>
        </p:sp>
      </p:grpSp>
      <p:sp>
        <p:nvSpPr>
          <p:cNvPr id="176" name="Google Shape;176;p15"/>
          <p:cNvSpPr/>
          <p:nvPr/>
        </p:nvSpPr>
        <p:spPr>
          <a:xfrm>
            <a:off x="12216556" y="4914350"/>
            <a:ext cx="912204" cy="151051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5"/>
          <p:cNvSpPr/>
          <p:nvPr/>
        </p:nvSpPr>
        <p:spPr>
          <a:xfrm>
            <a:off x="14943019" y="4914350"/>
            <a:ext cx="1035892" cy="151051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9" name="Google Shape;179;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0" name="Google Shape;180;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1" name="Google Shape;181;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2" name="Google Shape;182;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7"/>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