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84">
          <p15:clr>
            <a:srgbClr val="A4A3A4"/>
          </p15:clr>
        </p15:guide>
        <p15:guide id="3" orient="horz" pos="158">
          <p15:clr>
            <a:srgbClr val="9AA0A6"/>
          </p15:clr>
        </p15:guide>
        <p15:guide id="4" orient="horz" pos="2454">
          <p15:clr>
            <a:srgbClr val="9AA0A6"/>
          </p15:clr>
        </p15:guide>
        <p15:guide id="5" pos="6391">
          <p15:clr>
            <a:srgbClr val="9AA0A6"/>
          </p15:clr>
        </p15:guide>
        <p15:guide id="6" pos="4640">
          <p15:clr>
            <a:srgbClr val="747775"/>
          </p15:clr>
        </p15:guide>
        <p15:guide id="7" orient="horz" pos="3960">
          <p15:clr>
            <a:srgbClr val="747775"/>
          </p15:clr>
        </p15:guide>
        <p15:guide id="8" pos="51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84"/>
        <p:guide pos="158" orient="horz"/>
        <p:guide pos="2454" orient="horz"/>
        <p:guide pos="6391"/>
        <p:guide pos="4640"/>
        <p:guide pos="3960" orient="horz"/>
        <p:guide pos="512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starting Unit 2. In this unit, we're going to learn how to read another kind of word. Last unit you became proficient in reading vowel consonant words. Today, we're going to start reading consonant vowel consonant words. What's different about our new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respond and make sure that all students identify that our new pattern begins with a consonant.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 </a:t>
            </a:r>
            <a:r>
              <a:rPr b="1" lang="en" sz="1200">
                <a:solidFill>
                  <a:schemeClr val="dk1"/>
                </a:solidFill>
                <a:latin typeface="Poppins"/>
                <a:ea typeface="Poppins"/>
                <a:cs typeface="Poppins"/>
                <a:sym typeface="Poppins"/>
              </a:rPr>
              <a:t>Letter Mat</a:t>
            </a:r>
            <a:r>
              <a:rPr lang="en" sz="1200">
                <a:solidFill>
                  <a:schemeClr val="dk1"/>
                </a:solidFill>
                <a:latin typeface="Poppins"/>
                <a:ea typeface="Poppins"/>
                <a:cs typeface="Poppins"/>
                <a:sym typeface="Poppins"/>
              </a:rPr>
              <a:t>. Then, we'll go back and point out the vowels and consonants.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CVC words, we use the short vowel sound. For example, cat is a CVC word, so we read the word /k/ /a/ /t/ = cat. Let's quickly review the short vowel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students the </a:t>
            </a:r>
            <a:r>
              <a:rPr b="1" lang="en" sz="1200">
                <a:solidFill>
                  <a:schemeClr val="dk1"/>
                </a:solidFill>
                <a:latin typeface="Poppins"/>
                <a:ea typeface="Poppins"/>
                <a:cs typeface="Poppins"/>
                <a:sym typeface="Poppins"/>
              </a:rPr>
              <a:t>sound letter card for short a, e, i, o, 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will explore how to read CVC words during this lesson.</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Look at our CVC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cat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c. Next comes a vowel, a. It ends with another consonant, t. This is a CVC word. Another name for a CVC word is a closed syllable, because it ends with a consonant. Because it's a CVC word, or a closed syllable, I know that I will use the short vowel sound for a, /a/. Now that I know what kind of word it is, and what vowel sound to use, I can blend the sounds together to read the word. /k/ /a/ /t/ = cat. Let's blend it together now.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 </a:t>
            </a:r>
            <a:r>
              <a:rPr i="1" lang="en" sz="1200">
                <a:solidFill>
                  <a:schemeClr val="dk1"/>
                </a:solidFill>
                <a:latin typeface="Poppins"/>
                <a:ea typeface="Poppins"/>
                <a:cs typeface="Poppins"/>
                <a:sym typeface="Poppins"/>
              </a:rPr>
              <a:t>cat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tag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t. Next comes a vowel, a. It ends with another consonant, g. This is a CVC word. Another name for a CVC word is a closed syllable, because it ends with a consonant. Because it's a CVC word, or a closed consonant, I know that I will use the short vowel sound for a, /a/. Now that I know what kind of word it is, and what vowel sound to use, I can blend the sounds together to read the word. /t/ /a/ /g/ = tag. Let's blend it together now.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67" name="Google Shape;67;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8" name="Google Shape;68;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red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 closed syllable pattern. We'll use the short vowel sound. /r/ /e/ /d/ = red.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Model decoding the word as you push an object up in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 it with me. Your turn.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"red".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pit.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"pit".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dog</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88" name="Google Shape;88;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9" name="Google Shape;89;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nap, yet, got, fun</a:t>
            </a:r>
            <a:r>
              <a:rPr lang="en" sz="1200">
                <a:solidFill>
                  <a:schemeClr val="dk1"/>
                </a:solidFill>
                <a:latin typeface="Poppins"/>
                <a:ea typeface="Poppins"/>
                <a:cs typeface="Poppins"/>
                <a:sym typeface="Poppins"/>
              </a:rPr>
              <a:t>). I'll be by to listen.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108" name="Google Shape;108;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9" name="Google Shape;109;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six</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six</a:t>
            </a:r>
            <a:r>
              <a:rPr lang="en" sz="1200">
                <a:solidFill>
                  <a:schemeClr val="dk1"/>
                </a:solidFill>
                <a:latin typeface="Poppins"/>
                <a:ea typeface="Poppins"/>
                <a:cs typeface="Poppins"/>
                <a:sym typeface="Poppins"/>
              </a:rPr>
              <a:t>? Let's listen to the sounds and match the sound to the correct letter. The word is "six". I hear /s/ /i/ /ks/ and I know that sound for /s/ = the letter s and the sound for /i/ = the letter i, and the sound for /x/ is the letter x so I know it is spelled with the letters s-i-x. Grab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 and spell the word.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six, we write the letters s-i-x.</a:t>
            </a:r>
            <a:endParaRPr b="1" sz="1200">
              <a:solidFill>
                <a:schemeClr val="dk1"/>
              </a:solidFill>
              <a:latin typeface="Poppins"/>
              <a:ea typeface="Poppins"/>
              <a:cs typeface="Poppins"/>
              <a:sym typeface="Poppins"/>
            </a:endParaRPr>
          </a:p>
        </p:txBody>
      </p:sp>
      <p:sp>
        <p:nvSpPr>
          <p:cNvPr id="118" name="Google Shape;118;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9" name="Google Shape;119;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bus</a:t>
            </a:r>
            <a:r>
              <a:rPr lang="en" sz="1200">
                <a:solidFill>
                  <a:schemeClr val="dk1"/>
                </a:solidFill>
                <a:latin typeface="Poppins"/>
                <a:ea typeface="Poppins"/>
                <a:cs typeface="Poppins"/>
                <a:sym typeface="Poppins"/>
              </a:rPr>
              <a:t>. How would you spell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bus, we write the letters b-u-s.</a:t>
            </a:r>
            <a:endParaRPr sz="1200">
              <a:solidFill>
                <a:schemeClr val="dk1"/>
              </a:solidFill>
              <a:latin typeface="Poppins"/>
              <a:ea typeface="Poppins"/>
              <a:cs typeface="Poppins"/>
              <a:sym typeface="Poppins"/>
            </a:endParaRPr>
          </a:p>
        </p:txBody>
      </p:sp>
      <p:sp>
        <p:nvSpPr>
          <p:cNvPr id="136" name="Google Shape;136;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7" name="Google Shape;137;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One more, </a:t>
            </a:r>
            <a:r>
              <a:rPr i="1" lang="en" sz="1200">
                <a:solidFill>
                  <a:schemeClr val="dk1"/>
                </a:solidFill>
                <a:latin typeface="Poppins"/>
                <a:ea typeface="Poppins"/>
                <a:cs typeface="Poppins"/>
                <a:sym typeface="Poppins"/>
              </a:rPr>
              <a:t>jet</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spell the word</a:t>
            </a:r>
            <a:r>
              <a:rPr i="1" lang="en" sz="1200">
                <a:solidFill>
                  <a:schemeClr val="dk1"/>
                </a:solidFill>
                <a:latin typeface="Poppins"/>
                <a:ea typeface="Poppins"/>
                <a:cs typeface="Poppins"/>
                <a:sym typeface="Poppins"/>
              </a:rPr>
              <a:t> j-e-t. </a:t>
            </a:r>
            <a:r>
              <a:rPr lang="en" sz="1200">
                <a:solidFill>
                  <a:schemeClr val="dk1"/>
                </a:solidFill>
                <a:latin typeface="Poppins"/>
                <a:ea typeface="Poppins"/>
                <a:cs typeface="Poppins"/>
                <a:sym typeface="Poppins"/>
              </a:rPr>
              <a:t>Great thinking! Awesome job spelling words today!</a:t>
            </a:r>
            <a:endParaRPr sz="1200">
              <a:solidFill>
                <a:schemeClr val="dk1"/>
              </a:solidFill>
              <a:latin typeface="Poppins"/>
              <a:ea typeface="Poppins"/>
              <a:cs typeface="Poppins"/>
              <a:sym typeface="Poppins"/>
            </a:endParaRPr>
          </a:p>
        </p:txBody>
      </p:sp>
      <p:sp>
        <p:nvSpPr>
          <p:cNvPr id="153" name="Google Shape;153;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4" name="Google Shape;154;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word that has an interesting rule. English words don't end in v, so if the word does end with a v, we add an e. The e doesn't make any sound, it's just there so that the word doesn't end with a v.</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have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has a v and e at the end. The e is there so that the word doesn't end in a v. The e doesn't make a sound. Let's cover up the e and look at the rest of the word. Look! It's a CVC word! We know how to read those. Let's use the short sound of a. What's the short sound of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we read this word? H says /h/, a says it's short sound /a/, and v says /v/. The e does not make a sound. Why is it there?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blend the word together: /h/ /a/ /v/ = have. Now you know a new word that you'll see all the time. Let's read our word one last time.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one last time together as a group.</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a new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have</a:t>
            </a:r>
            <a:endParaRPr b="1" sz="1200">
              <a:solidFill>
                <a:schemeClr val="dk1"/>
              </a:solidFill>
              <a:latin typeface="Poppins"/>
              <a:ea typeface="Poppins"/>
              <a:cs typeface="Poppins"/>
              <a:sym typeface="Poppins"/>
            </a:endParaRPr>
          </a:p>
        </p:txBody>
      </p:sp>
      <p:sp>
        <p:nvSpPr>
          <p:cNvPr id="170" name="Google Shape;170;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1" name="Google Shape;171;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 Id="rId11" Type="http://schemas.openxmlformats.org/officeDocument/2006/relationships/image" Target="../media/image7.png"/><Relationship Id="rId10"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6.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8"/>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a:t>
            </a:r>
            <a:endParaRPr b="0" i="0" sz="1400" u="none" cap="none" strike="noStrike">
              <a:solidFill>
                <a:srgbClr val="000000"/>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48" name="Google Shape;48;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49" name="Google Shape;49;p8"/>
          <p:cNvGrpSpPr/>
          <p:nvPr/>
        </p:nvGrpSpPr>
        <p:grpSpPr>
          <a:xfrm>
            <a:off x="599448" y="3308558"/>
            <a:ext cx="2489999" cy="2588607"/>
            <a:chOff x="599452" y="3110429"/>
            <a:chExt cx="2680589" cy="2786745"/>
          </a:xfrm>
        </p:grpSpPr>
        <p:sp>
          <p:nvSpPr>
            <p:cNvPr id="50" name="Google Shape;50;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51" name="Google Shape;51;p8"/>
            <p:cNvPicPr preferRelativeResize="0"/>
            <p:nvPr/>
          </p:nvPicPr>
          <p:blipFill rotWithShape="1">
            <a:blip r:embed="rId3">
              <a:alphaModFix/>
            </a:blip>
            <a:srcRect b="0" l="0" r="0" t="0"/>
            <a:stretch/>
          </p:blipFill>
          <p:spPr>
            <a:xfrm>
              <a:off x="1219191" y="3110429"/>
              <a:ext cx="1442294" cy="2697122"/>
            </a:xfrm>
            <a:prstGeom prst="rect">
              <a:avLst/>
            </a:prstGeom>
            <a:noFill/>
            <a:ln>
              <a:noFill/>
            </a:ln>
          </p:spPr>
        </p:pic>
        <p:sp>
          <p:nvSpPr>
            <p:cNvPr id="52" name="Google Shape;52;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sp>
          <p:nvSpPr>
            <p:cNvPr id="53" name="Google Shape;53;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grpSp>
      <p:pic>
        <p:nvPicPr>
          <p:cNvPr id="54" name="Google Shape;54;p8"/>
          <p:cNvPicPr preferRelativeResize="0"/>
          <p:nvPr/>
        </p:nvPicPr>
        <p:blipFill rotWithShape="1">
          <a:blip r:embed="rId4">
            <a:alphaModFix/>
          </a:blip>
          <a:srcRect b="0" l="0" r="0" t="0"/>
          <a:stretch/>
        </p:blipFill>
        <p:spPr>
          <a:xfrm>
            <a:off x="11453358" y="2259378"/>
            <a:ext cx="3515332" cy="8219991"/>
          </a:xfrm>
          <a:prstGeom prst="rect">
            <a:avLst/>
          </a:prstGeom>
          <a:noFill/>
          <a:ln>
            <a:noFill/>
          </a:ln>
        </p:spPr>
      </p:pic>
      <p:sp>
        <p:nvSpPr>
          <p:cNvPr id="55" name="Google Shape;55;p8"/>
          <p:cNvSpPr/>
          <p:nvPr/>
        </p:nvSpPr>
        <p:spPr>
          <a:xfrm>
            <a:off x="12276655" y="3000155"/>
            <a:ext cx="1982400" cy="2213700"/>
          </a:xfrm>
          <a:prstGeom prst="roundRect">
            <a:avLst>
              <a:gd fmla="val 4846" name="adj"/>
            </a:avLst>
          </a:prstGeom>
          <a:solidFill>
            <a:srgbClr val="006FB6"/>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FFFFFF"/>
              </a:buClr>
              <a:buSzPts val="1550"/>
              <a:buFont typeface="Arial"/>
              <a:buNone/>
            </a:pPr>
            <a:r>
              <a:rPr b="1" i="0" lang="en" sz="2800" u="none" cap="none" strike="noStrike">
                <a:solidFill>
                  <a:srgbClr val="FFFFFF"/>
                </a:solidFill>
                <a:latin typeface="Poppins"/>
                <a:ea typeface="Poppins"/>
                <a:cs typeface="Poppins"/>
                <a:sym typeface="Poppins"/>
              </a:rPr>
              <a:t>CVC </a:t>
            </a:r>
            <a:endParaRPr b="1" i="0" sz="28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1550"/>
              <a:buFont typeface="Arial"/>
              <a:buNone/>
            </a:pPr>
            <a:r>
              <a:rPr b="1" i="0" lang="en" sz="2800" u="none" cap="none" strike="noStrike">
                <a:solidFill>
                  <a:srgbClr val="FFFFFF"/>
                </a:solidFill>
                <a:latin typeface="Poppins"/>
                <a:ea typeface="Poppins"/>
                <a:cs typeface="Poppins"/>
                <a:sym typeface="Poppins"/>
              </a:rPr>
              <a:t>Words  </a:t>
            </a:r>
            <a:endParaRPr b="1" i="0" sz="2800" u="none" cap="none" strike="noStrike">
              <a:solidFill>
                <a:srgbClr val="FFFFFF"/>
              </a:solidFill>
              <a:latin typeface="Poppins"/>
              <a:ea typeface="Poppins"/>
              <a:cs typeface="Poppins"/>
              <a:sym typeface="Poppins"/>
            </a:endParaRPr>
          </a:p>
        </p:txBody>
      </p:sp>
      <p:sp>
        <p:nvSpPr>
          <p:cNvPr id="56" name="Google Shape;56;p8"/>
          <p:cNvSpPr txBox="1"/>
          <p:nvPr/>
        </p:nvSpPr>
        <p:spPr>
          <a:xfrm>
            <a:off x="11428963" y="5391272"/>
            <a:ext cx="3564123" cy="4755118"/>
          </a:xfrm>
          <a:prstGeom prst="rect">
            <a:avLst/>
          </a:prstGeom>
          <a:noFill/>
          <a:ln>
            <a:noFill/>
          </a:ln>
        </p:spPr>
        <p:txBody>
          <a:bodyPr anchorCtr="0" anchor="t" bIns="91425" lIns="91425" spcFirstLastPara="1" rIns="91425" wrap="square" tIns="91425">
            <a:spAutoFit/>
          </a:bodyPr>
          <a:lstStyle/>
          <a:p>
            <a:pPr indent="0" lvl="1" marL="0" marR="0" rtl="0" algn="ctr">
              <a:lnSpc>
                <a:spcPct val="150000"/>
              </a:lnSpc>
              <a:spcBef>
                <a:spcPts val="0"/>
              </a:spcBef>
              <a:spcAft>
                <a:spcPts val="0"/>
              </a:spcAft>
              <a:buClr>
                <a:srgbClr val="000000"/>
              </a:buClr>
              <a:buSzPts val="7200"/>
              <a:buFont typeface="Arial"/>
              <a:buNone/>
            </a:pPr>
            <a:r>
              <a:rPr b="1" i="0" lang="en" sz="7200" u="none" cap="none" strike="noStrike">
                <a:solidFill>
                  <a:schemeClr val="accent1"/>
                </a:solidFill>
                <a:highlight>
                  <a:schemeClr val="lt1"/>
                </a:highlight>
                <a:latin typeface="Poppins"/>
                <a:ea typeface="Poppins"/>
                <a:cs typeface="Poppins"/>
                <a:sym typeface="Poppins"/>
              </a:rPr>
              <a:t>c</a:t>
            </a:r>
            <a:r>
              <a:rPr b="1" i="0" lang="en" sz="7200" u="none" cap="none" strike="noStrike">
                <a:solidFill>
                  <a:srgbClr val="FF0000"/>
                </a:solidFill>
                <a:highlight>
                  <a:srgbClr val="FFFFFF"/>
                </a:highlight>
                <a:latin typeface="Poppins"/>
                <a:ea typeface="Poppins"/>
                <a:cs typeface="Poppins"/>
                <a:sym typeface="Poppins"/>
              </a:rPr>
              <a:t>a</a:t>
            </a:r>
            <a:r>
              <a:rPr b="1" i="0" lang="en" sz="7200" u="none" cap="none" strike="noStrike">
                <a:solidFill>
                  <a:schemeClr val="accent1"/>
                </a:solidFill>
                <a:highlight>
                  <a:srgbClr val="FFFFFF"/>
                </a:highlight>
                <a:latin typeface="Poppins"/>
                <a:ea typeface="Poppins"/>
                <a:cs typeface="Poppins"/>
                <a:sym typeface="Poppins"/>
              </a:rPr>
              <a:t>t</a:t>
            </a:r>
            <a:r>
              <a:rPr b="1" i="0" lang="en" sz="7200" u="none" cap="none" strike="noStrike">
                <a:solidFill>
                  <a:srgbClr val="242424"/>
                </a:solidFill>
                <a:highlight>
                  <a:srgbClr val="FFFFFF"/>
                </a:highlight>
                <a:latin typeface="Poppins"/>
                <a:ea typeface="Poppins"/>
                <a:cs typeface="Poppins"/>
                <a:sym typeface="Poppins"/>
              </a:rPr>
              <a:t> </a:t>
            </a:r>
            <a:r>
              <a:rPr b="1" i="0" lang="en" sz="5400" u="none" cap="none" strike="noStrike">
                <a:solidFill>
                  <a:srgbClr val="242424"/>
                </a:solidFill>
                <a:highlight>
                  <a:srgbClr val="FFFFFF"/>
                </a:highlight>
                <a:latin typeface="Poppins"/>
                <a:ea typeface="Poppins"/>
                <a:cs typeface="Poppins"/>
                <a:sym typeface="Poppins"/>
              </a:rPr>
              <a:t> </a:t>
            </a:r>
            <a:endParaRPr b="1" i="0" sz="54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400"/>
              <a:buFont typeface="Arial"/>
              <a:buNone/>
            </a:pPr>
            <a:r>
              <a:rPr b="1" i="0" lang="en" sz="5400" u="none" cap="none" strike="noStrike">
                <a:solidFill>
                  <a:schemeClr val="dk1"/>
                </a:solidFill>
                <a:highlight>
                  <a:schemeClr val="lt1"/>
                </a:highlight>
                <a:latin typeface="Poppins"/>
                <a:ea typeface="Poppins"/>
                <a:cs typeface="Poppins"/>
                <a:sym typeface="Poppins"/>
              </a:rPr>
              <a:t>/</a:t>
            </a:r>
            <a:r>
              <a:rPr b="1" i="0" lang="en" sz="5400" u="none" cap="none" strike="noStrike">
                <a:solidFill>
                  <a:schemeClr val="accent1"/>
                </a:solidFill>
                <a:highlight>
                  <a:schemeClr val="lt1"/>
                </a:highlight>
                <a:latin typeface="Poppins"/>
                <a:ea typeface="Poppins"/>
                <a:cs typeface="Poppins"/>
                <a:sym typeface="Poppins"/>
              </a:rPr>
              <a:t>k</a:t>
            </a:r>
            <a:r>
              <a:rPr b="1" i="0" lang="en" sz="5400" u="none" cap="none" strike="noStrike">
                <a:solidFill>
                  <a:schemeClr val="dk1"/>
                </a:solidFill>
                <a:highlight>
                  <a:schemeClr val="lt1"/>
                </a:highlight>
                <a:latin typeface="Poppins"/>
                <a:ea typeface="Poppins"/>
                <a:cs typeface="Poppins"/>
                <a:sym typeface="Poppins"/>
              </a:rPr>
              <a:t>/ </a:t>
            </a:r>
            <a:r>
              <a:rPr b="1" i="0" lang="en" sz="5400" u="none" cap="none" strike="noStrike">
                <a:solidFill>
                  <a:srgbClr val="242424"/>
                </a:solidFill>
                <a:highlight>
                  <a:srgbClr val="FFFFFF"/>
                </a:highlight>
                <a:latin typeface="Poppins"/>
                <a:ea typeface="Poppins"/>
                <a:cs typeface="Poppins"/>
                <a:sym typeface="Poppins"/>
              </a:rPr>
              <a:t>/</a:t>
            </a:r>
            <a:r>
              <a:rPr b="1" i="0" lang="en" sz="5400" u="none" cap="none" strike="noStrike">
                <a:solidFill>
                  <a:srgbClr val="FF0000"/>
                </a:solidFill>
                <a:highlight>
                  <a:srgbClr val="FFFFFF"/>
                </a:highlight>
                <a:latin typeface="Poppins"/>
                <a:ea typeface="Poppins"/>
                <a:cs typeface="Poppins"/>
                <a:sym typeface="Poppins"/>
              </a:rPr>
              <a:t>ă</a:t>
            </a:r>
            <a:r>
              <a:rPr b="1" i="0" lang="en" sz="5400" u="none" cap="none" strike="noStrike">
                <a:solidFill>
                  <a:srgbClr val="242424"/>
                </a:solidFill>
                <a:highlight>
                  <a:srgbClr val="FFFFFF"/>
                </a:highlight>
                <a:latin typeface="Poppins"/>
                <a:ea typeface="Poppins"/>
                <a:cs typeface="Poppins"/>
                <a:sym typeface="Poppins"/>
              </a:rPr>
              <a:t>/ /</a:t>
            </a:r>
            <a:r>
              <a:rPr b="1" i="0" lang="en" sz="5400" u="none" cap="none" strike="noStrike">
                <a:solidFill>
                  <a:srgbClr val="006FB6"/>
                </a:solidFill>
                <a:highlight>
                  <a:srgbClr val="FFFFFF"/>
                </a:highlight>
                <a:latin typeface="Poppins"/>
                <a:ea typeface="Poppins"/>
                <a:cs typeface="Poppins"/>
                <a:sym typeface="Poppins"/>
              </a:rPr>
              <a:t>t</a:t>
            </a:r>
            <a:r>
              <a:rPr b="1" i="0" lang="en" sz="5400" u="none" cap="none" strike="noStrike">
                <a:solidFill>
                  <a:srgbClr val="242424"/>
                </a:solidFill>
                <a:highlight>
                  <a:srgbClr val="FFFFFF"/>
                </a:highlight>
                <a:latin typeface="Poppins"/>
                <a:ea typeface="Poppins"/>
                <a:cs typeface="Poppins"/>
                <a:sym typeface="Poppins"/>
              </a:rPr>
              <a:t>/ = </a:t>
            </a:r>
            <a:r>
              <a:rPr b="1" i="0" lang="en" sz="5400" u="none" cap="none" strike="noStrike">
                <a:solidFill>
                  <a:schemeClr val="accent1"/>
                </a:solidFill>
                <a:highlight>
                  <a:schemeClr val="lt1"/>
                </a:highlight>
                <a:latin typeface="Poppins"/>
                <a:ea typeface="Poppins"/>
                <a:cs typeface="Poppins"/>
                <a:sym typeface="Poppins"/>
              </a:rPr>
              <a:t>c</a:t>
            </a:r>
            <a:r>
              <a:rPr b="1" i="0" lang="en" sz="5400" u="none" cap="none" strike="noStrike">
                <a:solidFill>
                  <a:srgbClr val="FF0000"/>
                </a:solidFill>
                <a:highlight>
                  <a:srgbClr val="FFFFFF"/>
                </a:highlight>
                <a:latin typeface="Poppins"/>
                <a:ea typeface="Poppins"/>
                <a:cs typeface="Poppins"/>
                <a:sym typeface="Poppins"/>
              </a:rPr>
              <a:t>a</a:t>
            </a:r>
            <a:r>
              <a:rPr b="1" i="0" lang="en" sz="5400" u="none" cap="none" strike="noStrike">
                <a:solidFill>
                  <a:srgbClr val="006FB6"/>
                </a:solidFill>
                <a:highlight>
                  <a:srgbClr val="FFFFFF"/>
                </a:highlight>
                <a:latin typeface="Poppins"/>
                <a:ea typeface="Poppins"/>
                <a:cs typeface="Poppins"/>
                <a:sym typeface="Poppins"/>
              </a:rPr>
              <a:t>t </a:t>
            </a:r>
            <a:endParaRPr b="1" i="0" sz="5400" u="none" cap="none" strike="noStrike">
              <a:solidFill>
                <a:srgbClr val="006FB6"/>
              </a:solidFill>
              <a:highlight>
                <a:srgbClr val="FFFFFF"/>
              </a:highlight>
              <a:latin typeface="Poppins"/>
              <a:ea typeface="Poppins"/>
              <a:cs typeface="Poppins"/>
              <a:sym typeface="Poppins"/>
            </a:endParaRPr>
          </a:p>
          <a:p>
            <a:pPr indent="0" lvl="1" marL="457200" marR="0" rtl="0" algn="l">
              <a:lnSpc>
                <a:spcPct val="150000"/>
              </a:lnSpc>
              <a:spcBef>
                <a:spcPts val="0"/>
              </a:spcBef>
              <a:spcAft>
                <a:spcPts val="0"/>
              </a:spcAft>
              <a:buClr>
                <a:srgbClr val="000000"/>
              </a:buClr>
              <a:buSzPts val="1800"/>
              <a:buFont typeface="Arial"/>
              <a:buNone/>
            </a:pPr>
            <a:r>
              <a:t/>
            </a:r>
            <a:endParaRPr b="1" i="0" sz="1800" u="none" cap="none" strike="noStrike">
              <a:solidFill>
                <a:srgbClr val="242424"/>
              </a:solidFill>
              <a:latin typeface="Calibri"/>
              <a:ea typeface="Calibri"/>
              <a:cs typeface="Calibri"/>
              <a:sym typeface="Calibri"/>
            </a:endParaRPr>
          </a:p>
        </p:txBody>
      </p:sp>
      <p:sp>
        <p:nvSpPr>
          <p:cNvPr id="57" name="Google Shape;57;p8"/>
          <p:cNvSpPr/>
          <p:nvPr/>
        </p:nvSpPr>
        <p:spPr>
          <a:xfrm>
            <a:off x="12011250" y="5575764"/>
            <a:ext cx="2399549" cy="1113876"/>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58" name="Google Shape;58;p8"/>
          <p:cNvPicPr preferRelativeResize="0"/>
          <p:nvPr/>
        </p:nvPicPr>
        <p:blipFill rotWithShape="1">
          <a:blip r:embed="rId5">
            <a:alphaModFix/>
          </a:blip>
          <a:srcRect b="0" l="9" r="6" t="0"/>
          <a:stretch/>
        </p:blipFill>
        <p:spPr>
          <a:xfrm>
            <a:off x="8133940" y="2854682"/>
            <a:ext cx="10534519" cy="8018177"/>
          </a:xfrm>
          <a:prstGeom prst="rect">
            <a:avLst/>
          </a:prstGeom>
          <a:noFill/>
          <a:ln>
            <a:noFill/>
          </a:ln>
        </p:spPr>
      </p:pic>
      <p:pic>
        <p:nvPicPr>
          <p:cNvPr id="59" name="Google Shape;59;p8"/>
          <p:cNvPicPr preferRelativeResize="0"/>
          <p:nvPr/>
        </p:nvPicPr>
        <p:blipFill rotWithShape="1">
          <a:blip r:embed="rId6">
            <a:alphaModFix/>
          </a:blip>
          <a:srcRect b="514" l="0" r="0" t="514"/>
          <a:stretch/>
        </p:blipFill>
        <p:spPr>
          <a:xfrm>
            <a:off x="13951697" y="6460459"/>
            <a:ext cx="3631167" cy="3698341"/>
          </a:xfrm>
          <a:prstGeom prst="rect">
            <a:avLst/>
          </a:prstGeom>
          <a:noFill/>
          <a:ln>
            <a:noFill/>
          </a:ln>
        </p:spPr>
      </p:pic>
      <p:pic>
        <p:nvPicPr>
          <p:cNvPr id="60" name="Google Shape;60;p8"/>
          <p:cNvPicPr preferRelativeResize="0"/>
          <p:nvPr/>
        </p:nvPicPr>
        <p:blipFill rotWithShape="1">
          <a:blip r:embed="rId7">
            <a:alphaModFix/>
          </a:blip>
          <a:srcRect b="0" l="0" r="0" t="0"/>
          <a:stretch/>
        </p:blipFill>
        <p:spPr>
          <a:xfrm>
            <a:off x="8791448" y="6460459"/>
            <a:ext cx="3631167" cy="3645500"/>
          </a:xfrm>
          <a:prstGeom prst="rect">
            <a:avLst/>
          </a:prstGeom>
          <a:noFill/>
          <a:ln>
            <a:noFill/>
          </a:ln>
        </p:spPr>
      </p:pic>
      <p:pic>
        <p:nvPicPr>
          <p:cNvPr id="61" name="Google Shape;61;p8"/>
          <p:cNvPicPr preferRelativeResize="0"/>
          <p:nvPr/>
        </p:nvPicPr>
        <p:blipFill rotWithShape="1">
          <a:blip r:embed="rId8">
            <a:alphaModFix/>
          </a:blip>
          <a:srcRect b="0" l="0" r="0" t="0"/>
          <a:stretch/>
        </p:blipFill>
        <p:spPr>
          <a:xfrm>
            <a:off x="15355866" y="2221714"/>
            <a:ext cx="3702768" cy="3698363"/>
          </a:xfrm>
          <a:prstGeom prst="rect">
            <a:avLst/>
          </a:prstGeom>
          <a:noFill/>
          <a:ln>
            <a:noFill/>
          </a:ln>
        </p:spPr>
      </p:pic>
      <p:pic>
        <p:nvPicPr>
          <p:cNvPr id="62" name="Google Shape;62;p8"/>
          <p:cNvPicPr preferRelativeResize="0"/>
          <p:nvPr/>
        </p:nvPicPr>
        <p:blipFill rotWithShape="1">
          <a:blip r:embed="rId9">
            <a:alphaModFix/>
          </a:blip>
          <a:srcRect b="0" l="0" r="0" t="0"/>
          <a:stretch/>
        </p:blipFill>
        <p:spPr>
          <a:xfrm>
            <a:off x="7363436" y="2221714"/>
            <a:ext cx="3631167" cy="3698359"/>
          </a:xfrm>
          <a:prstGeom prst="rect">
            <a:avLst/>
          </a:prstGeom>
          <a:noFill/>
          <a:ln>
            <a:noFill/>
          </a:ln>
        </p:spPr>
      </p:pic>
      <p:pic>
        <p:nvPicPr>
          <p:cNvPr id="63" name="Google Shape;63;p8"/>
          <p:cNvPicPr preferRelativeResize="0"/>
          <p:nvPr/>
        </p:nvPicPr>
        <p:blipFill rotWithShape="1">
          <a:blip r:embed="rId10">
            <a:alphaModFix/>
          </a:blip>
          <a:srcRect b="0" l="0" r="0" t="0"/>
          <a:stretch/>
        </p:blipFill>
        <p:spPr>
          <a:xfrm>
            <a:off x="11342447" y="2221714"/>
            <a:ext cx="3631167" cy="3695944"/>
          </a:xfrm>
          <a:prstGeom prst="rect">
            <a:avLst/>
          </a:prstGeom>
          <a:noFill/>
          <a:ln>
            <a:noFill/>
          </a:ln>
        </p:spPr>
      </p:pic>
      <p:pic>
        <p:nvPicPr>
          <p:cNvPr id="64" name="Google Shape;64;p8"/>
          <p:cNvPicPr preferRelativeResize="0"/>
          <p:nvPr/>
        </p:nvPicPr>
        <p:blipFill rotWithShape="1">
          <a:blip r:embed="rId11">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9"/>
          <p:cNvPicPr preferRelativeResize="0"/>
          <p:nvPr/>
        </p:nvPicPr>
        <p:blipFill rotWithShape="1">
          <a:blip r:embed="rId3">
            <a:alphaModFix/>
          </a:blip>
          <a:srcRect b="0" l="0" r="0" t="0"/>
          <a:stretch/>
        </p:blipFill>
        <p:spPr>
          <a:xfrm rot="5400000">
            <a:off x="6877268" y="1988511"/>
            <a:ext cx="10165918" cy="7032638"/>
          </a:xfrm>
          <a:prstGeom prst="rect">
            <a:avLst/>
          </a:prstGeom>
          <a:noFill/>
          <a:ln>
            <a:noFill/>
          </a:ln>
        </p:spPr>
      </p:pic>
      <p:sp>
        <p:nvSpPr>
          <p:cNvPr id="71" name="Google Shape;71;p9"/>
          <p:cNvSpPr txBox="1"/>
          <p:nvPr/>
        </p:nvSpPr>
        <p:spPr>
          <a:xfrm>
            <a:off x="9856813" y="1906538"/>
            <a:ext cx="4206823"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cat</a:t>
            </a:r>
            <a:endParaRPr b="1" i="0" sz="16490" u="none" cap="none" strike="noStrike">
              <a:solidFill>
                <a:schemeClr val="lt1"/>
              </a:solidFill>
              <a:latin typeface="Poppins"/>
              <a:ea typeface="Poppins"/>
              <a:cs typeface="Poppins"/>
              <a:sym typeface="Poppins"/>
            </a:endParaRPr>
          </a:p>
        </p:txBody>
      </p:sp>
      <p:sp>
        <p:nvSpPr>
          <p:cNvPr id="72" name="Google Shape;72;p9"/>
          <p:cNvSpPr txBox="1"/>
          <p:nvPr/>
        </p:nvSpPr>
        <p:spPr>
          <a:xfrm>
            <a:off x="10056777" y="5694910"/>
            <a:ext cx="5832036"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tag</a:t>
            </a:r>
            <a:endParaRPr b="1" i="0" sz="16490" u="none" cap="none" strike="noStrike">
              <a:solidFill>
                <a:schemeClr val="lt1"/>
              </a:solidFill>
              <a:latin typeface="Poppins"/>
              <a:ea typeface="Poppins"/>
              <a:cs typeface="Poppins"/>
              <a:sym typeface="Poppins"/>
            </a:endParaRPr>
          </a:p>
        </p:txBody>
      </p:sp>
      <p:sp>
        <p:nvSpPr>
          <p:cNvPr id="73" name="Google Shape;73;p9"/>
          <p:cNvSpPr/>
          <p:nvPr/>
        </p:nvSpPr>
        <p:spPr>
          <a:xfrm>
            <a:off x="10406659"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1768428"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12898286"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0575100"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p:nvPr/>
        </p:nvSpPr>
        <p:spPr>
          <a:xfrm>
            <a:off x="11605184"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8" name="Google Shape;78;p9"/>
          <p:cNvSpPr/>
          <p:nvPr/>
        </p:nvSpPr>
        <p:spPr>
          <a:xfrm>
            <a:off x="12973997"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9" name="Google Shape;79;p9"/>
          <p:cNvSpPr/>
          <p:nvPr/>
        </p:nvSpPr>
        <p:spPr>
          <a:xfrm>
            <a:off x="10406786" y="4689705"/>
            <a:ext cx="3024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0" name="Google Shape;80;p9"/>
          <p:cNvSpPr/>
          <p:nvPr/>
        </p:nvSpPr>
        <p:spPr>
          <a:xfrm>
            <a:off x="10575237" y="8958528"/>
            <a:ext cx="2988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1" name="Google Shape;81;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2" name="Google Shape;82;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83" name="Google Shape;83;p9"/>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84" name="Google Shape;84;p9"/>
          <p:cNvSpPr txBox="1"/>
          <p:nvPr/>
        </p:nvSpPr>
        <p:spPr>
          <a:xfrm>
            <a:off x="610316" y="5924331"/>
            <a:ext cx="59796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Poppins"/>
              <a:ea typeface="Poppins"/>
              <a:cs typeface="Poppins"/>
              <a:sym typeface="Poppins"/>
            </a:endParaRPr>
          </a:p>
        </p:txBody>
      </p:sp>
      <p:pic>
        <p:nvPicPr>
          <p:cNvPr id="85" name="Google Shape;85;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10"/>
          <p:cNvGrpSpPr/>
          <p:nvPr/>
        </p:nvGrpSpPr>
        <p:grpSpPr>
          <a:xfrm>
            <a:off x="7404188" y="2823482"/>
            <a:ext cx="4383296" cy="3109038"/>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red</a:t>
              </a:r>
              <a:endParaRPr b="1" i="0" sz="10993" u="none" cap="none" strike="noStrike">
                <a:solidFill>
                  <a:schemeClr val="accent1"/>
                </a:solidFill>
                <a:latin typeface="Poppins"/>
                <a:ea typeface="Poppins"/>
                <a:cs typeface="Poppins"/>
                <a:sym typeface="Poppins"/>
              </a:endParaRPr>
            </a:p>
          </p:txBody>
        </p:sp>
      </p:grpSp>
      <p:grpSp>
        <p:nvGrpSpPr>
          <p:cNvPr id="94" name="Google Shape;94;p10"/>
          <p:cNvGrpSpPr/>
          <p:nvPr/>
        </p:nvGrpSpPr>
        <p:grpSpPr>
          <a:xfrm>
            <a:off x="14511528" y="2823482"/>
            <a:ext cx="4383296" cy="3109038"/>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pit</a:t>
              </a:r>
              <a:endParaRPr b="1" i="0" sz="10993" u="none" cap="none" strike="noStrike">
                <a:solidFill>
                  <a:schemeClr val="accent1"/>
                </a:solidFill>
                <a:latin typeface="Poppins"/>
                <a:ea typeface="Poppins"/>
                <a:cs typeface="Poppins"/>
                <a:sym typeface="Poppins"/>
              </a:endParaRPr>
            </a:p>
          </p:txBody>
        </p:sp>
      </p:grpSp>
      <p:grpSp>
        <p:nvGrpSpPr>
          <p:cNvPr id="97" name="Google Shape;97;p10"/>
          <p:cNvGrpSpPr/>
          <p:nvPr/>
        </p:nvGrpSpPr>
        <p:grpSpPr>
          <a:xfrm>
            <a:off x="10689271" y="6511761"/>
            <a:ext cx="4383296" cy="3109038"/>
            <a:chOff x="5784675" y="818500"/>
            <a:chExt cx="2737800" cy="1941900"/>
          </a:xfrm>
        </p:grpSpPr>
        <p:sp>
          <p:nvSpPr>
            <p:cNvPr id="98" name="Google Shape;98;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dog</a:t>
              </a:r>
              <a:endParaRPr b="1" i="0" sz="10993" u="none" cap="none" strike="noStrike">
                <a:solidFill>
                  <a:schemeClr val="accent1"/>
                </a:solidFill>
                <a:latin typeface="Poppins"/>
                <a:ea typeface="Poppins"/>
                <a:cs typeface="Poppins"/>
                <a:sym typeface="Poppins"/>
              </a:endParaRPr>
            </a:p>
          </p:txBody>
        </p:sp>
      </p:grpSp>
      <p:sp>
        <p:nvSpPr>
          <p:cNvPr id="100" name="Google Shape;100;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1" name="Google Shape;101;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02" name="Google Shape;102;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03" name="Google Shape;103;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Poppins"/>
              <a:ea typeface="Poppins"/>
              <a:cs typeface="Poppins"/>
              <a:sym typeface="Poppins"/>
            </a:endParaRPr>
          </a:p>
        </p:txBody>
      </p:sp>
      <p:pic>
        <p:nvPicPr>
          <p:cNvPr id="104" name="Google Shape;104;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5" name="Google Shape;105;p10"/>
          <p:cNvPicPr preferRelativeResize="0"/>
          <p:nvPr/>
        </p:nvPicPr>
        <p:blipFill rotWithShape="1">
          <a:blip r:embed="rId5">
            <a:alphaModFix/>
          </a:blip>
          <a:srcRect b="0" l="0" r="0" t="0"/>
          <a:stretch/>
        </p:blipFill>
        <p:spPr>
          <a:xfrm>
            <a:off x="15793675" y="9315650"/>
            <a:ext cx="2464124" cy="178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ppt_w</p:attrName>
                                        </p:attrNameLst>
                                      </p:cBhvr>
                                      <p:tavLst>
                                        <p:tav fmla="" tm="0">
                                          <p:val>
                                            <p:strVal val="0"/>
                                          </p:val>
                                        </p:tav>
                                        <p:tav fmla="" tm="100000">
                                          <p:val>
                                            <p:strVal val="#ppt_w"/>
                                          </p:val>
                                        </p:tav>
                                      </p:tavLst>
                                    </p:anim>
                                    <p:anim calcmode="lin" valueType="num">
                                      <p:cBhvr additive="base">
                                        <p:cTn dur="1000"/>
                                        <p:tgtEl>
                                          <p:spTgt spid="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1"/>
          <p:cNvSpPr txBox="1"/>
          <p:nvPr/>
        </p:nvSpPr>
        <p:spPr>
          <a:xfrm>
            <a:off x="6452978" y="2476527"/>
            <a:ext cx="13493756" cy="7923575"/>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nap       yet</a:t>
            </a:r>
            <a:endParaRPr b="1" i="0" sz="6376"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got       fun</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12" name="Google Shape;112;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13" name="Google Shape;113;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Poppins"/>
              <a:ea typeface="Poppins"/>
              <a:cs typeface="Poppins"/>
              <a:sym typeface="Poppins"/>
            </a:endParaRPr>
          </a:p>
        </p:txBody>
      </p:sp>
      <p:pic>
        <p:nvPicPr>
          <p:cNvPr id="114" name="Google Shape;114;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5" name="Google Shape;115;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ppt_w</p:attrName>
                                        </p:attrNameLst>
                                      </p:cBhvr>
                                      <p:tavLst>
                                        <p:tav fmla="" tm="0">
                                          <p:val>
                                            <p:strVal val="0"/>
                                          </p:val>
                                        </p:tav>
                                        <p:tav fmla="" tm="100000">
                                          <p:val>
                                            <p:strVal val="#ppt_w"/>
                                          </p:val>
                                        </p:tav>
                                      </p:tavLst>
                                    </p:anim>
                                    <p:anim calcmode="lin" valueType="num">
                                      <p:cBhvr additive="base">
                                        <p:cTn dur="1000"/>
                                        <p:tgtEl>
                                          <p:spTgt spid="1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12"/>
          <p:cNvGrpSpPr/>
          <p:nvPr/>
        </p:nvGrpSpPr>
        <p:grpSpPr>
          <a:xfrm>
            <a:off x="7550703" y="2825983"/>
            <a:ext cx="3585921" cy="5651888"/>
            <a:chOff x="3434323" y="1285175"/>
            <a:chExt cx="1631002" cy="2570676"/>
          </a:xfrm>
        </p:grpSpPr>
        <p:sp>
          <p:nvSpPr>
            <p:cNvPr id="122" name="Google Shape;122;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23" name="Google Shape;123;p12"/>
            <p:cNvSpPr txBox="1"/>
            <p:nvPr/>
          </p:nvSpPr>
          <p:spPr>
            <a:xfrm>
              <a:off x="3434325" y="1714581"/>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s</a:t>
              </a:r>
              <a:endParaRPr b="1" i="0" sz="21986" u="none" cap="none" strike="noStrike">
                <a:solidFill>
                  <a:srgbClr val="000000"/>
                </a:solidFill>
                <a:latin typeface="Poppins"/>
                <a:ea typeface="Poppins"/>
                <a:cs typeface="Poppins"/>
                <a:sym typeface="Poppins"/>
              </a:endParaRPr>
            </a:p>
          </p:txBody>
        </p:sp>
      </p:grpSp>
      <p:grpSp>
        <p:nvGrpSpPr>
          <p:cNvPr id="124" name="Google Shape;124;p12"/>
          <p:cNvGrpSpPr/>
          <p:nvPr/>
        </p:nvGrpSpPr>
        <p:grpSpPr>
          <a:xfrm>
            <a:off x="10142684" y="3766637"/>
            <a:ext cx="5649191" cy="3675820"/>
            <a:chOff x="4613246" y="1713016"/>
            <a:chExt cx="2569449" cy="1671891"/>
          </a:xfrm>
        </p:grpSpPr>
        <p:sp>
          <p:nvSpPr>
            <p:cNvPr id="125" name="Google Shape;125;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26" name="Google Shape;126;p12"/>
            <p:cNvSpPr txBox="1"/>
            <p:nvPr/>
          </p:nvSpPr>
          <p:spPr>
            <a:xfrm>
              <a:off x="5033820" y="1713016"/>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i</a:t>
              </a:r>
              <a:endParaRPr b="1" i="0" sz="21986" u="none" cap="none" strike="noStrike">
                <a:solidFill>
                  <a:srgbClr val="000000"/>
                </a:solidFill>
                <a:latin typeface="Poppins"/>
                <a:ea typeface="Poppins"/>
                <a:cs typeface="Poppins"/>
                <a:sym typeface="Poppins"/>
              </a:endParaRPr>
            </a:p>
          </p:txBody>
        </p:sp>
      </p:grpSp>
      <p:grpSp>
        <p:nvGrpSpPr>
          <p:cNvPr id="127" name="Google Shape;127;p12"/>
          <p:cNvGrpSpPr/>
          <p:nvPr/>
        </p:nvGrpSpPr>
        <p:grpSpPr>
          <a:xfrm>
            <a:off x="14811715" y="2811872"/>
            <a:ext cx="3773091" cy="5654386"/>
            <a:chOff x="6736850" y="1278750"/>
            <a:chExt cx="1716125" cy="2571799"/>
          </a:xfrm>
        </p:grpSpPr>
        <p:pic>
          <p:nvPicPr>
            <p:cNvPr id="128" name="Google Shape;128;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9" name="Google Shape;129;p12"/>
            <p:cNvSpPr txBox="1"/>
            <p:nvPr/>
          </p:nvSpPr>
          <p:spPr>
            <a:xfrm>
              <a:off x="6858475" y="1724470"/>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x</a:t>
              </a:r>
              <a:endParaRPr b="1" i="0" sz="21986" u="none" cap="none" strike="noStrike">
                <a:solidFill>
                  <a:srgbClr val="000000"/>
                </a:solidFill>
                <a:latin typeface="Poppins"/>
                <a:ea typeface="Poppins"/>
                <a:cs typeface="Poppins"/>
                <a:sym typeface="Poppins"/>
              </a:endParaRPr>
            </a:p>
          </p:txBody>
        </p:sp>
      </p:grpSp>
      <p:sp>
        <p:nvSpPr>
          <p:cNvPr id="130" name="Google Shape;130;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31" name="Google Shape;131;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32" name="Google Shape;132;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33" name="Google Shape;133;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13"/>
          <p:cNvGrpSpPr/>
          <p:nvPr/>
        </p:nvGrpSpPr>
        <p:grpSpPr>
          <a:xfrm>
            <a:off x="7550741" y="2825997"/>
            <a:ext cx="3585939" cy="5651917"/>
            <a:chOff x="3434323" y="1285175"/>
            <a:chExt cx="1631002" cy="2570676"/>
          </a:xfrm>
        </p:grpSpPr>
        <p:sp>
          <p:nvSpPr>
            <p:cNvPr id="140" name="Google Shape;140;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41" name="Google Shape;141;p13"/>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b</a:t>
              </a:r>
              <a:endParaRPr b="1" i="0" sz="21986" u="none" cap="none" strike="noStrike">
                <a:solidFill>
                  <a:srgbClr val="000000"/>
                </a:solidFill>
                <a:latin typeface="Poppins"/>
                <a:ea typeface="Poppins"/>
                <a:cs typeface="Poppins"/>
                <a:sym typeface="Poppins"/>
              </a:endParaRPr>
            </a:p>
          </p:txBody>
        </p:sp>
      </p:grpSp>
      <p:grpSp>
        <p:nvGrpSpPr>
          <p:cNvPr id="142" name="Google Shape;142;p13"/>
          <p:cNvGrpSpPr/>
          <p:nvPr/>
        </p:nvGrpSpPr>
        <p:grpSpPr>
          <a:xfrm>
            <a:off x="10142735" y="3693889"/>
            <a:ext cx="5649219" cy="3748603"/>
            <a:chOff x="4613246" y="1679920"/>
            <a:chExt cx="2569449" cy="1704987"/>
          </a:xfrm>
        </p:grpSpPr>
        <p:sp>
          <p:nvSpPr>
            <p:cNvPr id="143" name="Google Shape;143;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44" name="Google Shape;144;p13"/>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u</a:t>
              </a:r>
              <a:endParaRPr b="1" i="0" sz="21986" u="none" cap="none" strike="noStrike">
                <a:solidFill>
                  <a:srgbClr val="000000"/>
                </a:solidFill>
                <a:latin typeface="Poppins"/>
                <a:ea typeface="Poppins"/>
                <a:cs typeface="Poppins"/>
                <a:sym typeface="Poppins"/>
              </a:endParaRPr>
            </a:p>
          </p:txBody>
        </p:sp>
      </p:grpSp>
      <p:grpSp>
        <p:nvGrpSpPr>
          <p:cNvPr id="145" name="Google Shape;145;p13"/>
          <p:cNvGrpSpPr/>
          <p:nvPr/>
        </p:nvGrpSpPr>
        <p:grpSpPr>
          <a:xfrm>
            <a:off x="14811715" y="2811872"/>
            <a:ext cx="3773091" cy="5654386"/>
            <a:chOff x="6736850" y="1278750"/>
            <a:chExt cx="1716125" cy="2571799"/>
          </a:xfrm>
        </p:grpSpPr>
        <p:pic>
          <p:nvPicPr>
            <p:cNvPr id="146" name="Google Shape;146;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7" name="Google Shape;147;p13"/>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s</a:t>
              </a:r>
              <a:endParaRPr b="1" i="0" sz="21986" u="none" cap="none" strike="noStrike">
                <a:solidFill>
                  <a:srgbClr val="000000"/>
                </a:solidFill>
                <a:latin typeface="Poppins"/>
                <a:ea typeface="Poppins"/>
                <a:cs typeface="Poppins"/>
                <a:sym typeface="Poppins"/>
              </a:endParaRPr>
            </a:p>
          </p:txBody>
        </p:sp>
      </p:grpSp>
      <p:sp>
        <p:nvSpPr>
          <p:cNvPr id="148" name="Google Shape;148;p13"/>
          <p:cNvSpPr txBox="1"/>
          <p:nvPr>
            <p:ph type="title"/>
          </p:nvPr>
        </p:nvSpPr>
        <p:spPr>
          <a:xfrm>
            <a:off x="610317" y="626011"/>
            <a:ext cx="5952715" cy="2339102"/>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49" name="Google Shape;149;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50" name="Google Shape;150;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14"/>
          <p:cNvGrpSpPr/>
          <p:nvPr/>
        </p:nvGrpSpPr>
        <p:grpSpPr>
          <a:xfrm>
            <a:off x="7550741" y="2825997"/>
            <a:ext cx="3585939" cy="5651917"/>
            <a:chOff x="3434323" y="1285175"/>
            <a:chExt cx="1631002" cy="2570676"/>
          </a:xfrm>
        </p:grpSpPr>
        <p:sp>
          <p:nvSpPr>
            <p:cNvPr id="157" name="Google Shape;157;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58" name="Google Shape;158;p14"/>
            <p:cNvSpPr txBox="1"/>
            <p:nvPr/>
          </p:nvSpPr>
          <p:spPr>
            <a:xfrm>
              <a:off x="3434325" y="1800317"/>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j</a:t>
              </a:r>
              <a:endParaRPr b="1" i="0" sz="21986" u="none" cap="none" strike="noStrike">
                <a:solidFill>
                  <a:srgbClr val="000000"/>
                </a:solidFill>
                <a:latin typeface="Poppins"/>
                <a:ea typeface="Poppins"/>
                <a:cs typeface="Poppins"/>
                <a:sym typeface="Poppins"/>
              </a:endParaRPr>
            </a:p>
          </p:txBody>
        </p:sp>
      </p:grpSp>
      <p:grpSp>
        <p:nvGrpSpPr>
          <p:cNvPr id="159" name="Google Shape;159;p14"/>
          <p:cNvGrpSpPr/>
          <p:nvPr/>
        </p:nvGrpSpPr>
        <p:grpSpPr>
          <a:xfrm>
            <a:off x="10142735" y="3693889"/>
            <a:ext cx="5649219" cy="3748603"/>
            <a:chOff x="4613246" y="1679920"/>
            <a:chExt cx="2569449" cy="1704987"/>
          </a:xfrm>
        </p:grpSpPr>
        <p:sp>
          <p:nvSpPr>
            <p:cNvPr id="160" name="Google Shape;160;p14"/>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61" name="Google Shape;161;p14"/>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grpSp>
      <p:grpSp>
        <p:nvGrpSpPr>
          <p:cNvPr id="162" name="Google Shape;162;p14"/>
          <p:cNvGrpSpPr/>
          <p:nvPr/>
        </p:nvGrpSpPr>
        <p:grpSpPr>
          <a:xfrm>
            <a:off x="14811715" y="2811872"/>
            <a:ext cx="3773091" cy="5654386"/>
            <a:chOff x="6736850" y="1278750"/>
            <a:chExt cx="1716125" cy="2571799"/>
          </a:xfrm>
        </p:grpSpPr>
        <p:pic>
          <p:nvPicPr>
            <p:cNvPr id="163" name="Google Shape;163;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4" name="Google Shape;164;p14"/>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grpSp>
      <p:sp>
        <p:nvSpPr>
          <p:cNvPr id="165" name="Google Shape;165;p14"/>
          <p:cNvSpPr txBox="1"/>
          <p:nvPr>
            <p:ph type="title"/>
          </p:nvPr>
        </p:nvSpPr>
        <p:spPr>
          <a:xfrm>
            <a:off x="610317" y="626011"/>
            <a:ext cx="5952715" cy="2339102"/>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6" name="Google Shape;166;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7" name="Google Shape;167;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15"/>
          <p:cNvGrpSpPr/>
          <p:nvPr/>
        </p:nvGrpSpPr>
        <p:grpSpPr>
          <a:xfrm>
            <a:off x="9936163" y="4100138"/>
            <a:ext cx="5832155" cy="3109038"/>
            <a:chOff x="5784675" y="818500"/>
            <a:chExt cx="2737800" cy="1941900"/>
          </a:xfrm>
        </p:grpSpPr>
        <p:sp>
          <p:nvSpPr>
            <p:cNvPr id="174" name="Google Shape;174;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5" name="Google Shape;175;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have</a:t>
              </a:r>
              <a:endParaRPr b="1" i="0" sz="10993" u="none" cap="none" strike="noStrike">
                <a:solidFill>
                  <a:schemeClr val="accent2"/>
                </a:solidFill>
                <a:latin typeface="Poppins"/>
                <a:ea typeface="Poppins"/>
                <a:cs typeface="Poppins"/>
                <a:sym typeface="Poppins"/>
              </a:endParaRPr>
            </a:p>
          </p:txBody>
        </p:sp>
      </p:grpSp>
      <p:sp>
        <p:nvSpPr>
          <p:cNvPr id="176" name="Google Shape;176;p15"/>
          <p:cNvSpPr/>
          <p:nvPr/>
        </p:nvSpPr>
        <p:spPr>
          <a:xfrm>
            <a:off x="10996863" y="4860758"/>
            <a:ext cx="2883095" cy="1488777"/>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7" name="Google Shape;177;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8" name="Google Shape;178;p15"/>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79" name="Google Shape;179;p15"/>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80" name="Google Shape;180;p15"/>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81" name="Google Shape;181;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ppt_w</p:attrName>
                                        </p:attrNameLst>
                                      </p:cBhvr>
                                      <p:tavLst>
                                        <p:tav fmla="" tm="0">
                                          <p:val>
                                            <p:strVal val="0"/>
                                          </p:val>
                                        </p:tav>
                                        <p:tav fmla="" tm="100000">
                                          <p:val>
                                            <p:strVal val="#ppt_w"/>
                                          </p:val>
                                        </p:tav>
                                      </p:tavLst>
                                    </p:anim>
                                    <p:anim calcmode="lin" valueType="num">
                                      <p:cBhvr additive="base">
                                        <p:cTn dur="1000"/>
                                        <p:tgtEl>
                                          <p:spTgt spid="1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