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Lst>
  <p:sldSz cy="11309350" cx="20104100"/>
  <p:notesSz cx="20104100" cy="11309350"/>
  <p:embeddedFontLst>
    <p:embeddedFont>
      <p:font typeface="Poppins"/>
      <p:regular r:id="rId12"/>
      <p:bold r:id="rId13"/>
      <p:italic r:id="rId14"/>
      <p:boldItalic r:id="rId15"/>
    </p:embeddedFont>
    <p:embeddedFont>
      <p:font typeface="Poppins Black"/>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36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36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bold.fntdata"/><Relationship Id="rId12"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PoppinsBlack-boldItalic.fntdata"/><Relationship Id="rId16" Type="http://schemas.openxmlformats.org/officeDocument/2006/relationships/font" Target="fonts/Poppins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a:t>
            </a:r>
            <a:r>
              <a:rPr b="1" lang="en-US" sz="1200">
                <a:solidFill>
                  <a:schemeClr val="dk1"/>
                </a:solidFill>
                <a:latin typeface="Poppins"/>
                <a:ea typeface="Poppins"/>
                <a:cs typeface="Poppins"/>
                <a:sym typeface="Poppins"/>
              </a:rPr>
              <a:t> Letter Mat</a:t>
            </a:r>
            <a:r>
              <a:rPr lang="en-US" sz="1200">
                <a:solidFill>
                  <a:schemeClr val="dk1"/>
                </a:solidFill>
                <a:latin typeface="Poppins"/>
                <a:ea typeface="Poppins"/>
                <a:cs typeface="Poppins"/>
                <a:sym typeface="Poppins"/>
              </a:rPr>
              <a:t>. Then, we'll go back and point out the vowels and consonants.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some super cool vowels. In our last lesson we found out that some vowels can say their name. Vowels are so cool that they can make different sounds. Another sound a vowel can make is a short sound. When we have a vowel and a consonant, it is a VC pattern. When we say these words the vowel says a short sound. For example, am is a VC word, so we read the word /a/ /m/ = am.</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Show students the </a:t>
            </a:r>
            <a:r>
              <a:rPr b="1" lang="en-US" sz="1200">
                <a:solidFill>
                  <a:schemeClr val="dk1"/>
                </a:solidFill>
                <a:latin typeface="Poppins"/>
                <a:ea typeface="Poppins"/>
                <a:cs typeface="Poppins"/>
                <a:sym typeface="Poppins"/>
              </a:rPr>
              <a:t>Sound Letter Card for a, e, i, o, and u</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review these </a:t>
            </a:r>
            <a:r>
              <a:rPr b="1" lang="en-US" sz="1200">
                <a:solidFill>
                  <a:schemeClr val="dk1"/>
                </a:solidFill>
                <a:latin typeface="Poppins"/>
                <a:ea typeface="Poppins"/>
                <a:cs typeface="Poppins"/>
                <a:sym typeface="Poppins"/>
              </a:rPr>
              <a:t>sound letter cards</a:t>
            </a:r>
            <a:r>
              <a:rPr lang="en-US" sz="1200">
                <a:solidFill>
                  <a:schemeClr val="dk1"/>
                </a:solidFill>
                <a:latin typeface="Poppins"/>
                <a:ea typeface="Poppins"/>
                <a:cs typeface="Poppins"/>
                <a:sym typeface="Poppins"/>
              </a:rPr>
              <a:t> saying the short sound and then the long sound for each letter.</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Flip through the </a:t>
            </a:r>
            <a:r>
              <a:rPr b="1" lang="en-US" sz="1200">
                <a:solidFill>
                  <a:schemeClr val="dk1"/>
                </a:solidFill>
                <a:latin typeface="Poppins"/>
                <a:ea typeface="Poppins"/>
                <a:cs typeface="Poppins"/>
                <a:sym typeface="Poppins"/>
              </a:rPr>
              <a:t>Sound Letter cards</a:t>
            </a:r>
            <a:r>
              <a:rPr lang="en-US" sz="1200">
                <a:solidFill>
                  <a:schemeClr val="dk1"/>
                </a:solidFill>
                <a:latin typeface="Poppins"/>
                <a:ea typeface="Poppins"/>
                <a:cs typeface="Poppins"/>
                <a:sym typeface="Poppins"/>
              </a:rPr>
              <a:t> saying both short then long vowel sounds.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Excellent!</a:t>
            </a:r>
            <a:endParaRPr b="1" sz="1200">
              <a:solidFill>
                <a:schemeClr val="dk1"/>
              </a:solidFill>
              <a:latin typeface="Poppins"/>
              <a:ea typeface="Poppins"/>
              <a:cs typeface="Poppins"/>
              <a:sym typeface="Poppins"/>
            </a:endParaRPr>
          </a:p>
        </p:txBody>
      </p:sp>
      <p:sp>
        <p:nvSpPr>
          <p:cNvPr id="43" name="Google Shape;43;p1: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Blending sounds helps us read the words smoothly!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to help us read the words smoothly!"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Blend the Sounds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blending the sounds in some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blend the sounds in words, it helps us read the words smoothly. Let's try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 This word has two letters, one vowel, the letter "a" and one consonant, the letter "t".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/a/ like in apple. When we read this word we blend the /a/ sound with the /t/ sound. /a/ /t/ =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What about this next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Display </a:t>
            </a:r>
            <a:r>
              <a:rPr i="1" lang="en-US" sz="1200">
                <a:solidFill>
                  <a:schemeClr val="dk1"/>
                </a:solidFill>
                <a:latin typeface="Poppins"/>
                <a:ea typeface="Poppins"/>
                <a:cs typeface="Poppins"/>
                <a:sym typeface="Poppins"/>
              </a:rPr>
              <a:t>am</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This word says /a/ /m/ = am. Great thinking! Awesome job blending the sounds today!</a:t>
            </a:r>
            <a:endParaRPr b="1" sz="1200">
              <a:solidFill>
                <a:schemeClr val="dk1"/>
              </a:solidFill>
              <a:latin typeface="Poppins"/>
              <a:ea typeface="Poppins"/>
              <a:cs typeface="Poppins"/>
              <a:sym typeface="Poppins"/>
            </a:endParaRPr>
          </a:p>
        </p:txBody>
      </p:sp>
      <p:sp>
        <p:nvSpPr>
          <p:cNvPr id="65" name="Google Shape;65;p2: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so we can read smoothly, like we are speaking!"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Read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reading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first word. When we read this word, we say "ox". Your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"ox".</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"is". Great thinking! Awesome job reading the words today!</a:t>
            </a:r>
            <a:endParaRPr b="1" sz="1200">
              <a:solidFill>
                <a:schemeClr val="dk1"/>
              </a:solidFill>
              <a:latin typeface="Poppins"/>
              <a:ea typeface="Poppins"/>
              <a:cs typeface="Poppins"/>
              <a:sym typeface="Poppins"/>
            </a:endParaRPr>
          </a:p>
        </p:txBody>
      </p:sp>
      <p:sp>
        <p:nvSpPr>
          <p:cNvPr id="83" name="Google Shape;83;p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Decode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so we can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Decode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decoding the sounds in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Partner students.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You and your partner work together to decode these words (</a:t>
            </a:r>
            <a:r>
              <a:rPr b="1" i="1" lang="en-US" sz="1200">
                <a:solidFill>
                  <a:schemeClr val="dk1"/>
                </a:solidFill>
                <a:latin typeface="Poppins"/>
                <a:ea typeface="Poppins"/>
                <a:cs typeface="Poppins"/>
                <a:sym typeface="Poppins"/>
              </a:rPr>
              <a:t>at, ox, is, ed, up</a:t>
            </a:r>
            <a:r>
              <a:rPr lang="en-US" sz="1200">
                <a:solidFill>
                  <a:schemeClr val="dk1"/>
                </a:solidFill>
                <a:latin typeface="Poppins"/>
                <a:ea typeface="Poppins"/>
                <a:cs typeface="Poppins"/>
                <a:sym typeface="Poppins"/>
              </a:rPr>
              <a:t>). I'll be by to listen.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9" name="Google Shape;99;p4: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Follow the directions to administer the Formative Assessment for Level A, Unit 1. </a:t>
            </a:r>
            <a:endParaRPr/>
          </a:p>
        </p:txBody>
      </p:sp>
      <p:sp>
        <p:nvSpPr>
          <p:cNvPr id="108" name="Google Shape;108;p5: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Given that you need to administer Level A, Unit 1 Formative Assessment, there is no new HFW. If you have time, review previously taught words. </a:t>
            </a:r>
            <a:endParaRPr b="1" sz="1200">
              <a:solidFill>
                <a:schemeClr val="dk1"/>
              </a:solidFill>
              <a:latin typeface="Poppins"/>
              <a:ea typeface="Poppins"/>
              <a:cs typeface="Poppins"/>
              <a:sym typeface="Poppins"/>
            </a:endParaRPr>
          </a:p>
        </p:txBody>
      </p:sp>
      <p:sp>
        <p:nvSpPr>
          <p:cNvPr id="116" name="Google Shape;116;p6: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3"/>
          <p:cNvSpPr txBox="1"/>
          <p:nvPr>
            <p:ph type="ctrTitle"/>
          </p:nvPr>
        </p:nvSpPr>
        <p:spPr>
          <a:xfrm>
            <a:off x="1507807" y="3505898"/>
            <a:ext cx="17088486"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4"/>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5"/>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4.png"/><Relationship Id="rId11" Type="http://schemas.openxmlformats.org/officeDocument/2006/relationships/image" Target="../media/image14.png"/><Relationship Id="rId10"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7"/>
          <p:cNvSpPr txBox="1"/>
          <p:nvPr/>
        </p:nvSpPr>
        <p:spPr>
          <a:xfrm>
            <a:off x="610316" y="6192545"/>
            <a:ext cx="5516164"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can use the sound rule to help us read! </a:t>
            </a:r>
            <a:endParaRPr b="0" i="0" sz="1400" u="none" cap="none" strike="noStrike">
              <a:solidFill>
                <a:srgbClr val="000000"/>
              </a:solidFill>
              <a:latin typeface="Arial"/>
              <a:ea typeface="Arial"/>
              <a:cs typeface="Arial"/>
              <a:sym typeface="Arial"/>
            </a:endParaRPr>
          </a:p>
        </p:txBody>
      </p:sp>
      <p:sp>
        <p:nvSpPr>
          <p:cNvPr id="46" name="Google Shape;46;p7"/>
          <p:cNvSpPr txBox="1"/>
          <p:nvPr>
            <p:ph type="title"/>
          </p:nvPr>
        </p:nvSpPr>
        <p:spPr>
          <a:xfrm>
            <a:off x="610316" y="626011"/>
            <a:ext cx="6239635"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Introduce the sounds</a:t>
            </a:r>
            <a:endParaRPr/>
          </a:p>
        </p:txBody>
      </p:sp>
      <p:grpSp>
        <p:nvGrpSpPr>
          <p:cNvPr id="47" name="Google Shape;47;p7"/>
          <p:cNvGrpSpPr/>
          <p:nvPr/>
        </p:nvGrpSpPr>
        <p:grpSpPr>
          <a:xfrm>
            <a:off x="599448" y="3308558"/>
            <a:ext cx="2489999" cy="2588607"/>
            <a:chOff x="599452" y="3110429"/>
            <a:chExt cx="2680589" cy="2786745"/>
          </a:xfrm>
        </p:grpSpPr>
        <p:sp>
          <p:nvSpPr>
            <p:cNvPr id="48" name="Google Shape;48;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 name="Google Shape;49;p7"/>
            <p:cNvPicPr preferRelativeResize="0"/>
            <p:nvPr/>
          </p:nvPicPr>
          <p:blipFill rotWithShape="1">
            <a:blip r:embed="rId3">
              <a:alphaModFix/>
            </a:blip>
            <a:srcRect b="0" l="0" r="0" t="0"/>
            <a:stretch/>
          </p:blipFill>
          <p:spPr>
            <a:xfrm>
              <a:off x="1219191" y="3110429"/>
              <a:ext cx="1442294" cy="2697122"/>
            </a:xfrm>
            <a:prstGeom prst="rect">
              <a:avLst/>
            </a:prstGeom>
            <a:noFill/>
            <a:ln>
              <a:noFill/>
            </a:ln>
          </p:spPr>
        </p:pic>
        <p:sp>
          <p:nvSpPr>
            <p:cNvPr id="50" name="Google Shape;50;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2" name="Google Shape;52;p7"/>
          <p:cNvPicPr preferRelativeResize="0"/>
          <p:nvPr/>
        </p:nvPicPr>
        <p:blipFill rotWithShape="1">
          <a:blip r:embed="rId4">
            <a:alphaModFix/>
          </a:blip>
          <a:srcRect b="0" l="0" r="0" t="0"/>
          <a:stretch/>
        </p:blipFill>
        <p:spPr>
          <a:xfrm>
            <a:off x="11502748" y="2021168"/>
            <a:ext cx="3696241" cy="9056135"/>
          </a:xfrm>
          <a:prstGeom prst="rect">
            <a:avLst/>
          </a:prstGeom>
          <a:noFill/>
          <a:ln>
            <a:noFill/>
          </a:ln>
        </p:spPr>
      </p:pic>
      <p:sp>
        <p:nvSpPr>
          <p:cNvPr id="53" name="Google Shape;53;p7"/>
          <p:cNvSpPr/>
          <p:nvPr/>
        </p:nvSpPr>
        <p:spPr>
          <a:xfrm>
            <a:off x="12274641" y="2841440"/>
            <a:ext cx="2084400" cy="2528301"/>
          </a:xfrm>
          <a:prstGeom prst="roundRect">
            <a:avLst>
              <a:gd fmla="val 4846" name="adj"/>
            </a:avLst>
          </a:prstGeom>
          <a:solidFill>
            <a:srgbClr val="006FB6"/>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FFFFFF"/>
              </a:buClr>
              <a:buSzPts val="1550"/>
              <a:buFont typeface="Arial"/>
              <a:buNone/>
            </a:pPr>
            <a:r>
              <a:rPr b="1" i="0" lang="en-US" sz="3500" u="none" cap="none" strike="noStrike">
                <a:solidFill>
                  <a:srgbClr val="FFFFFF"/>
                </a:solidFill>
                <a:latin typeface="Poppins"/>
                <a:ea typeface="Poppins"/>
                <a:cs typeface="Poppins"/>
                <a:sym typeface="Poppins"/>
              </a:rPr>
              <a:t>VC </a:t>
            </a:r>
            <a:endParaRPr b="1" i="0" sz="35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1550"/>
              <a:buFont typeface="Arial"/>
              <a:buNone/>
            </a:pPr>
            <a:r>
              <a:rPr b="1" i="0" lang="en-US" sz="3500" u="none" cap="none" strike="noStrike">
                <a:solidFill>
                  <a:srgbClr val="FFFFFF"/>
                </a:solidFill>
                <a:latin typeface="Poppins"/>
                <a:ea typeface="Poppins"/>
                <a:cs typeface="Poppins"/>
                <a:sym typeface="Poppins"/>
              </a:rPr>
              <a:t>Words  </a:t>
            </a:r>
            <a:endParaRPr b="1" i="0" sz="3500" u="none" cap="none" strike="noStrike">
              <a:solidFill>
                <a:srgbClr val="FFFFFF"/>
              </a:solidFill>
              <a:latin typeface="Poppins"/>
              <a:ea typeface="Poppins"/>
              <a:cs typeface="Poppins"/>
              <a:sym typeface="Poppins"/>
            </a:endParaRPr>
          </a:p>
        </p:txBody>
      </p:sp>
      <p:sp>
        <p:nvSpPr>
          <p:cNvPr id="54" name="Google Shape;54;p7"/>
          <p:cNvSpPr txBox="1"/>
          <p:nvPr/>
        </p:nvSpPr>
        <p:spPr>
          <a:xfrm>
            <a:off x="11425548" y="5614303"/>
            <a:ext cx="3518449" cy="4570452"/>
          </a:xfrm>
          <a:prstGeom prst="rect">
            <a:avLst/>
          </a:prstGeom>
          <a:noFill/>
          <a:ln>
            <a:noFill/>
          </a:ln>
        </p:spPr>
        <p:txBody>
          <a:bodyPr anchorCtr="0" anchor="t" bIns="91425" lIns="91425" spcFirstLastPara="1" rIns="91425" wrap="square" tIns="91425">
            <a:spAutoFit/>
          </a:bodyPr>
          <a:lstStyle/>
          <a:p>
            <a:pPr indent="0" lvl="1" marL="0" marR="0" rtl="0" algn="ctr">
              <a:lnSpc>
                <a:spcPct val="150000"/>
              </a:lnSpc>
              <a:spcBef>
                <a:spcPts val="0"/>
              </a:spcBef>
              <a:spcAft>
                <a:spcPts val="0"/>
              </a:spcAft>
              <a:buClr>
                <a:srgbClr val="000000"/>
              </a:buClr>
              <a:buSzPts val="8000"/>
              <a:buFont typeface="Arial"/>
              <a:buNone/>
            </a:pPr>
            <a:r>
              <a:rPr b="1" i="0" lang="en-US" sz="8000" u="none" cap="none" strike="noStrike">
                <a:solidFill>
                  <a:srgbClr val="FF0000"/>
                </a:solidFill>
                <a:highlight>
                  <a:srgbClr val="FFFFFF"/>
                </a:highlight>
                <a:latin typeface="Poppins"/>
                <a:ea typeface="Poppins"/>
                <a:cs typeface="Poppins"/>
                <a:sym typeface="Poppins"/>
              </a:rPr>
              <a:t>a</a:t>
            </a:r>
            <a:r>
              <a:rPr b="1" i="0" lang="en-US" sz="8000" u="none" cap="none" strike="noStrike">
                <a:solidFill>
                  <a:schemeClr val="accent1"/>
                </a:solidFill>
                <a:highlight>
                  <a:srgbClr val="FFFFFF"/>
                </a:highlight>
                <a:latin typeface="Poppins"/>
                <a:ea typeface="Poppins"/>
                <a:cs typeface="Poppins"/>
                <a:sym typeface="Poppins"/>
              </a:rPr>
              <a:t>m</a:t>
            </a:r>
            <a:r>
              <a:rPr b="1" i="0" lang="en-US" sz="8000" u="none" cap="none" strike="noStrike">
                <a:solidFill>
                  <a:srgbClr val="242424"/>
                </a:solidFill>
                <a:highlight>
                  <a:srgbClr val="FFFFFF"/>
                </a:highlight>
                <a:latin typeface="Poppins"/>
                <a:ea typeface="Poppins"/>
                <a:cs typeface="Poppins"/>
                <a:sym typeface="Poppins"/>
              </a:rPr>
              <a:t>  </a:t>
            </a:r>
            <a:endParaRPr b="1" i="0" sz="8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000"/>
              <a:buFont typeface="Arial"/>
              <a:buNone/>
            </a:pPr>
            <a:r>
              <a:rPr b="1" i="0" lang="en-US" sz="5000" u="none" cap="none" strike="noStrike">
                <a:solidFill>
                  <a:srgbClr val="242424"/>
                </a:solidFill>
                <a:highlight>
                  <a:srgbClr val="FFFFFF"/>
                </a:highlight>
                <a:latin typeface="Poppins"/>
                <a:ea typeface="Poppins"/>
                <a:cs typeface="Poppins"/>
                <a:sym typeface="Poppins"/>
              </a:rPr>
              <a:t>/</a:t>
            </a:r>
            <a:r>
              <a:rPr b="1" i="0" lang="en-US" sz="5000" u="none" cap="none" strike="noStrike">
                <a:solidFill>
                  <a:srgbClr val="FF0000"/>
                </a:solidFill>
                <a:highlight>
                  <a:srgbClr val="FFFFFF"/>
                </a:highlight>
                <a:latin typeface="Poppins"/>
                <a:ea typeface="Poppins"/>
                <a:cs typeface="Poppins"/>
                <a:sym typeface="Poppins"/>
              </a:rPr>
              <a:t>ă</a:t>
            </a:r>
            <a:r>
              <a:rPr b="1" i="0" lang="en-US" sz="5000" u="none" cap="none" strike="noStrike">
                <a:solidFill>
                  <a:srgbClr val="242424"/>
                </a:solidFill>
                <a:highlight>
                  <a:srgbClr val="FFFFFF"/>
                </a:highlight>
                <a:latin typeface="Poppins"/>
                <a:ea typeface="Poppins"/>
                <a:cs typeface="Poppins"/>
                <a:sym typeface="Poppins"/>
              </a:rPr>
              <a:t>/ /</a:t>
            </a:r>
            <a:r>
              <a:rPr b="1" i="0" lang="en-US" sz="5000" u="none" cap="none" strike="noStrike">
                <a:solidFill>
                  <a:srgbClr val="006FB6"/>
                </a:solidFill>
                <a:highlight>
                  <a:srgbClr val="FFFFFF"/>
                </a:highlight>
                <a:latin typeface="Poppins"/>
                <a:ea typeface="Poppins"/>
                <a:cs typeface="Poppins"/>
                <a:sym typeface="Poppins"/>
              </a:rPr>
              <a:t>m</a:t>
            </a:r>
            <a:r>
              <a:rPr b="1" i="0" lang="en-US" sz="5000" u="none" cap="none" strike="noStrike">
                <a:solidFill>
                  <a:srgbClr val="242424"/>
                </a:solidFill>
                <a:highlight>
                  <a:srgbClr val="FFFFFF"/>
                </a:highlight>
                <a:latin typeface="Poppins"/>
                <a:ea typeface="Poppins"/>
                <a:cs typeface="Poppins"/>
                <a:sym typeface="Poppins"/>
              </a:rPr>
              <a:t>/ = </a:t>
            </a:r>
            <a:r>
              <a:rPr b="1" i="0" lang="en-US" sz="5000" u="none" cap="none" strike="noStrike">
                <a:solidFill>
                  <a:srgbClr val="FF0000"/>
                </a:solidFill>
                <a:highlight>
                  <a:srgbClr val="FFFFFF"/>
                </a:highlight>
                <a:latin typeface="Poppins"/>
                <a:ea typeface="Poppins"/>
                <a:cs typeface="Poppins"/>
                <a:sym typeface="Poppins"/>
              </a:rPr>
              <a:t>a</a:t>
            </a:r>
            <a:r>
              <a:rPr b="1" i="0" lang="en-US" sz="5000" u="none" cap="none" strike="noStrike">
                <a:solidFill>
                  <a:srgbClr val="006FB6"/>
                </a:solidFill>
                <a:highlight>
                  <a:srgbClr val="FFFFFF"/>
                </a:highlight>
                <a:latin typeface="Poppins"/>
                <a:ea typeface="Poppins"/>
                <a:cs typeface="Poppins"/>
                <a:sym typeface="Poppins"/>
              </a:rPr>
              <a:t>m </a:t>
            </a:r>
            <a:endParaRPr b="1" i="0" sz="5000" u="none" cap="none" strike="noStrike">
              <a:solidFill>
                <a:srgbClr val="006FB6"/>
              </a:solidFill>
              <a:highlight>
                <a:srgbClr val="FFFFFF"/>
              </a:highlight>
              <a:latin typeface="Poppins"/>
              <a:ea typeface="Poppins"/>
              <a:cs typeface="Poppins"/>
              <a:sym typeface="Poppins"/>
            </a:endParaRPr>
          </a:p>
          <a:p>
            <a:pPr indent="0" lvl="1" marL="457200" marR="0" rtl="0" algn="l">
              <a:lnSpc>
                <a:spcPct val="150000"/>
              </a:lnSpc>
              <a:spcBef>
                <a:spcPts val="0"/>
              </a:spcBef>
              <a:spcAft>
                <a:spcPts val="0"/>
              </a:spcAft>
              <a:buClr>
                <a:srgbClr val="000000"/>
              </a:buClr>
              <a:buSzPts val="1000"/>
              <a:buFont typeface="Arial"/>
              <a:buNone/>
            </a:pPr>
            <a:r>
              <a:t/>
            </a:r>
            <a:endParaRPr b="1" i="0" sz="1000" u="none" cap="none" strike="noStrike">
              <a:solidFill>
                <a:srgbClr val="242424"/>
              </a:solidFill>
              <a:latin typeface="Poppins"/>
              <a:ea typeface="Poppins"/>
              <a:cs typeface="Poppins"/>
              <a:sym typeface="Poppins"/>
            </a:endParaRPr>
          </a:p>
        </p:txBody>
      </p:sp>
      <p:sp>
        <p:nvSpPr>
          <p:cNvPr id="55" name="Google Shape;55;p7"/>
          <p:cNvSpPr/>
          <p:nvPr/>
        </p:nvSpPr>
        <p:spPr>
          <a:xfrm>
            <a:off x="11923254" y="5698881"/>
            <a:ext cx="2523037" cy="118958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7"/>
          <p:cNvPicPr preferRelativeResize="0"/>
          <p:nvPr/>
        </p:nvPicPr>
        <p:blipFill rotWithShape="1">
          <a:blip r:embed="rId5">
            <a:alphaModFix/>
          </a:blip>
          <a:srcRect b="0" l="9" r="6" t="0"/>
          <a:stretch/>
        </p:blipFill>
        <p:spPr>
          <a:xfrm>
            <a:off x="7895882" y="2689642"/>
            <a:ext cx="11076656" cy="8563145"/>
          </a:xfrm>
          <a:prstGeom prst="rect">
            <a:avLst/>
          </a:prstGeom>
          <a:noFill/>
          <a:ln>
            <a:noFill/>
          </a:ln>
        </p:spPr>
      </p:pic>
      <p:pic>
        <p:nvPicPr>
          <p:cNvPr id="57" name="Google Shape;57;p7"/>
          <p:cNvPicPr preferRelativeResize="0"/>
          <p:nvPr/>
        </p:nvPicPr>
        <p:blipFill rotWithShape="1">
          <a:blip r:embed="rId6">
            <a:alphaModFix/>
          </a:blip>
          <a:srcRect b="0" l="0" r="0" t="0"/>
          <a:stretch/>
        </p:blipFill>
        <p:spPr>
          <a:xfrm>
            <a:off x="11407807" y="2022461"/>
            <a:ext cx="3818038" cy="3947143"/>
          </a:xfrm>
          <a:prstGeom prst="rect">
            <a:avLst/>
          </a:prstGeom>
          <a:noFill/>
          <a:ln>
            <a:noFill/>
          </a:ln>
        </p:spPr>
      </p:pic>
      <p:pic>
        <p:nvPicPr>
          <p:cNvPr id="58" name="Google Shape;58;p7"/>
          <p:cNvPicPr preferRelativeResize="0"/>
          <p:nvPr/>
        </p:nvPicPr>
        <p:blipFill rotWithShape="1">
          <a:blip r:embed="rId7">
            <a:alphaModFix/>
          </a:blip>
          <a:srcRect b="0" l="0" r="0" t="0"/>
          <a:stretch/>
        </p:blipFill>
        <p:spPr>
          <a:xfrm>
            <a:off x="9138859" y="6516577"/>
            <a:ext cx="3818038" cy="3893271"/>
          </a:xfrm>
          <a:prstGeom prst="rect">
            <a:avLst/>
          </a:prstGeom>
          <a:noFill/>
          <a:ln>
            <a:noFill/>
          </a:ln>
        </p:spPr>
      </p:pic>
      <p:pic>
        <p:nvPicPr>
          <p:cNvPr id="59" name="Google Shape;59;p7"/>
          <p:cNvPicPr preferRelativeResize="0"/>
          <p:nvPr/>
        </p:nvPicPr>
        <p:blipFill rotWithShape="1">
          <a:blip r:embed="rId8">
            <a:alphaModFix/>
          </a:blip>
          <a:srcRect b="514" l="0" r="0" t="514"/>
          <a:stretch/>
        </p:blipFill>
        <p:spPr>
          <a:xfrm>
            <a:off x="13859547" y="6507004"/>
            <a:ext cx="3818038" cy="3949703"/>
          </a:xfrm>
          <a:prstGeom prst="rect">
            <a:avLst/>
          </a:prstGeom>
          <a:noFill/>
          <a:ln>
            <a:noFill/>
          </a:ln>
        </p:spPr>
      </p:pic>
      <p:pic>
        <p:nvPicPr>
          <p:cNvPr id="60" name="Google Shape;60;p7"/>
          <p:cNvPicPr preferRelativeResize="0"/>
          <p:nvPr/>
        </p:nvPicPr>
        <p:blipFill rotWithShape="1">
          <a:blip r:embed="rId9">
            <a:alphaModFix/>
          </a:blip>
          <a:srcRect b="0" l="0" r="0" t="0"/>
          <a:stretch/>
        </p:blipFill>
        <p:spPr>
          <a:xfrm>
            <a:off x="7446232" y="2021170"/>
            <a:ext cx="3818038" cy="3949722"/>
          </a:xfrm>
          <a:prstGeom prst="rect">
            <a:avLst/>
          </a:prstGeom>
          <a:noFill/>
          <a:ln>
            <a:noFill/>
          </a:ln>
        </p:spPr>
      </p:pic>
      <p:pic>
        <p:nvPicPr>
          <p:cNvPr id="61" name="Google Shape;61;p7"/>
          <p:cNvPicPr preferRelativeResize="0"/>
          <p:nvPr/>
        </p:nvPicPr>
        <p:blipFill rotWithShape="1">
          <a:blip r:embed="rId10">
            <a:alphaModFix/>
          </a:blip>
          <a:srcRect b="0" l="0" r="0" t="0"/>
          <a:stretch/>
        </p:blipFill>
        <p:spPr>
          <a:xfrm>
            <a:off x="15485097" y="2011535"/>
            <a:ext cx="3893324" cy="3949726"/>
          </a:xfrm>
          <a:prstGeom prst="rect">
            <a:avLst/>
          </a:prstGeom>
          <a:noFill/>
          <a:ln>
            <a:noFill/>
          </a:ln>
        </p:spPr>
      </p:pic>
      <p:pic>
        <p:nvPicPr>
          <p:cNvPr id="62" name="Google Shape;62;p7"/>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8"/>
          <p:cNvPicPr preferRelativeResize="0"/>
          <p:nvPr/>
        </p:nvPicPr>
        <p:blipFill rotWithShape="1">
          <a:blip r:embed="rId3">
            <a:alphaModFix/>
          </a:blip>
          <a:srcRect b="0" l="0" r="0" t="0"/>
          <a:stretch/>
        </p:blipFill>
        <p:spPr>
          <a:xfrm rot="5400000">
            <a:off x="7136559" y="1726977"/>
            <a:ext cx="10495238" cy="7594871"/>
          </a:xfrm>
          <a:prstGeom prst="rect">
            <a:avLst/>
          </a:prstGeom>
          <a:noFill/>
          <a:ln>
            <a:noFill/>
          </a:ln>
        </p:spPr>
      </p:pic>
      <p:sp>
        <p:nvSpPr>
          <p:cNvPr id="68" name="Google Shape;68;p8"/>
          <p:cNvSpPr txBox="1"/>
          <p:nvPr>
            <p:ph type="title"/>
          </p:nvPr>
        </p:nvSpPr>
        <p:spPr>
          <a:xfrm>
            <a:off x="610317" y="626011"/>
            <a:ext cx="5587284"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Blend </a:t>
            </a:r>
            <a:br>
              <a:rPr lang="en-US"/>
            </a:br>
            <a:r>
              <a:rPr lang="en-US"/>
              <a:t>the sounds</a:t>
            </a:r>
            <a:endParaRPr/>
          </a:p>
        </p:txBody>
      </p:sp>
      <p:sp>
        <p:nvSpPr>
          <p:cNvPr id="69" name="Google Shape;69;p8"/>
          <p:cNvSpPr txBox="1"/>
          <p:nvPr/>
        </p:nvSpPr>
        <p:spPr>
          <a:xfrm>
            <a:off x="9983628" y="1971242"/>
            <a:ext cx="4124229" cy="24274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  a t</a:t>
            </a:r>
            <a:endParaRPr b="1" i="0" sz="15000" u="none" cap="none" strike="noStrike">
              <a:solidFill>
                <a:schemeClr val="lt1"/>
              </a:solidFill>
              <a:latin typeface="Poppins"/>
              <a:ea typeface="Poppins"/>
              <a:cs typeface="Poppins"/>
              <a:sym typeface="Poppins"/>
            </a:endParaRPr>
          </a:p>
        </p:txBody>
      </p:sp>
      <p:sp>
        <p:nvSpPr>
          <p:cNvPr id="70" name="Google Shape;70;p8"/>
          <p:cNvSpPr txBox="1"/>
          <p:nvPr/>
        </p:nvSpPr>
        <p:spPr>
          <a:xfrm>
            <a:off x="10268686" y="5830376"/>
            <a:ext cx="4302053" cy="25897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 a m</a:t>
            </a:r>
            <a:endParaRPr b="1" i="0" sz="15000" u="none" cap="none" strike="noStrike">
              <a:solidFill>
                <a:schemeClr val="lt1"/>
              </a:solidFill>
              <a:latin typeface="Poppins"/>
              <a:ea typeface="Poppins"/>
              <a:cs typeface="Poppins"/>
              <a:sym typeface="Poppins"/>
            </a:endParaRPr>
          </a:p>
        </p:txBody>
      </p:sp>
      <p:sp>
        <p:nvSpPr>
          <p:cNvPr id="71" name="Google Shape;71;p8"/>
          <p:cNvSpPr/>
          <p:nvPr/>
        </p:nvSpPr>
        <p:spPr>
          <a:xfrm>
            <a:off x="11162621" y="4365647"/>
            <a:ext cx="540586" cy="37569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8"/>
          <p:cNvSpPr/>
          <p:nvPr/>
        </p:nvSpPr>
        <p:spPr>
          <a:xfrm>
            <a:off x="12726989" y="4365647"/>
            <a:ext cx="540586" cy="37569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8"/>
          <p:cNvSpPr/>
          <p:nvPr/>
        </p:nvSpPr>
        <p:spPr>
          <a:xfrm>
            <a:off x="11162646" y="8274978"/>
            <a:ext cx="540586" cy="37569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
          <p:cNvSpPr/>
          <p:nvPr/>
        </p:nvSpPr>
        <p:spPr>
          <a:xfrm>
            <a:off x="12917207" y="8274978"/>
            <a:ext cx="540586" cy="37569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
          <p:cNvSpPr/>
          <p:nvPr/>
        </p:nvSpPr>
        <p:spPr>
          <a:xfrm>
            <a:off x="11152434" y="4854097"/>
            <a:ext cx="2115138" cy="37569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
          <p:cNvSpPr/>
          <p:nvPr/>
        </p:nvSpPr>
        <p:spPr>
          <a:xfrm>
            <a:off x="11187971" y="8798130"/>
            <a:ext cx="2269684" cy="37569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8"/>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8" name="Google Shape;78;p8"/>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79" name="Google Shape;79;p8"/>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a:t>
            </a:r>
            <a:br>
              <a:rPr b="1" i="0" lang="en-US" sz="3450" u="none" cap="none" strike="noStrike">
                <a:solidFill>
                  <a:srgbClr val="0071B5"/>
                </a:solidFill>
                <a:latin typeface="Poppins"/>
                <a:ea typeface="Poppins"/>
                <a:cs typeface="Poppins"/>
                <a:sym typeface="Poppins"/>
              </a:rPr>
            </a:br>
            <a:r>
              <a:rPr b="1" i="0" lang="en-US"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0" name="Google Shape;80;p8"/>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2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9"/>
          <p:cNvSpPr txBox="1"/>
          <p:nvPr>
            <p:ph type="title"/>
          </p:nvPr>
        </p:nvSpPr>
        <p:spPr>
          <a:xfrm>
            <a:off x="610316" y="626011"/>
            <a:ext cx="558553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grpSp>
        <p:nvGrpSpPr>
          <p:cNvPr id="86" name="Google Shape;86;p9"/>
          <p:cNvGrpSpPr/>
          <p:nvPr/>
        </p:nvGrpSpPr>
        <p:grpSpPr>
          <a:xfrm>
            <a:off x="8761617" y="4197663"/>
            <a:ext cx="3968899" cy="2815110"/>
            <a:chOff x="5784675" y="818500"/>
            <a:chExt cx="2737800" cy="1941900"/>
          </a:xfrm>
        </p:grpSpPr>
        <p:sp>
          <p:nvSpPr>
            <p:cNvPr id="87" name="Google Shape;87;p9"/>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ox</a:t>
              </a:r>
              <a:endParaRPr b="1" i="0" sz="10000" u="none" cap="none" strike="noStrike">
                <a:solidFill>
                  <a:srgbClr val="006FB6"/>
                </a:solidFill>
                <a:latin typeface="Poppins"/>
                <a:ea typeface="Poppins"/>
                <a:cs typeface="Poppins"/>
                <a:sym typeface="Poppins"/>
              </a:endParaRPr>
            </a:p>
          </p:txBody>
        </p:sp>
      </p:grpSp>
      <p:grpSp>
        <p:nvGrpSpPr>
          <p:cNvPr id="89" name="Google Shape;89;p9"/>
          <p:cNvGrpSpPr/>
          <p:nvPr/>
        </p:nvGrpSpPr>
        <p:grpSpPr>
          <a:xfrm>
            <a:off x="15142432" y="4197663"/>
            <a:ext cx="3968899" cy="2815110"/>
            <a:chOff x="5784675" y="818500"/>
            <a:chExt cx="2737800" cy="1941900"/>
          </a:xfrm>
        </p:grpSpPr>
        <p:sp>
          <p:nvSpPr>
            <p:cNvPr id="90" name="Google Shape;90;p9"/>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is</a:t>
              </a:r>
              <a:endParaRPr b="1" i="0" sz="10000" u="none" cap="none" strike="noStrike">
                <a:solidFill>
                  <a:srgbClr val="006FB6"/>
                </a:solidFill>
                <a:latin typeface="Poppins"/>
                <a:ea typeface="Poppins"/>
                <a:cs typeface="Poppins"/>
                <a:sym typeface="Poppins"/>
              </a:endParaRPr>
            </a:p>
          </p:txBody>
        </p:sp>
      </p:grpSp>
      <p:sp>
        <p:nvSpPr>
          <p:cNvPr id="92" name="Google Shape;92;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3" name="Google Shape;93;p9"/>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4" name="Google Shape;94;p9"/>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95" name="Google Shape;95;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6" name="Google Shape;96;p9"/>
          <p:cNvPicPr preferRelativeResize="0"/>
          <p:nvPr/>
        </p:nvPicPr>
        <p:blipFill rotWithShape="1">
          <a:blip r:embed="rId5">
            <a:alphaModFix/>
          </a:blip>
          <a:srcRect b="0" l="0" r="0" t="0"/>
          <a:stretch/>
        </p:blipFill>
        <p:spPr>
          <a:xfrm>
            <a:off x="16847950" y="8316875"/>
            <a:ext cx="2263650" cy="1635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ph type="title"/>
          </p:nvPr>
        </p:nvSpPr>
        <p:spPr>
          <a:xfrm>
            <a:off x="610317" y="626011"/>
            <a:ext cx="5522934" cy="2539157"/>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the words</a:t>
            </a:r>
            <a:endParaRPr/>
          </a:p>
        </p:txBody>
      </p:sp>
      <p:sp>
        <p:nvSpPr>
          <p:cNvPr id="102" name="Google Shape;102;p10"/>
          <p:cNvSpPr txBox="1"/>
          <p:nvPr/>
        </p:nvSpPr>
        <p:spPr>
          <a:xfrm>
            <a:off x="610316" y="5985149"/>
            <a:ext cx="5522933"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sp>
        <p:nvSpPr>
          <p:cNvPr id="103" name="Google Shape;103;p10"/>
          <p:cNvSpPr txBox="1"/>
          <p:nvPr/>
        </p:nvSpPr>
        <p:spPr>
          <a:xfrm>
            <a:off x="7109377" y="3046002"/>
            <a:ext cx="12322122" cy="7070455"/>
          </a:xfrm>
          <a:prstGeom prst="rect">
            <a:avLst/>
          </a:prstGeom>
          <a:noFill/>
          <a:ln>
            <a:noFill/>
          </a:ln>
        </p:spPr>
        <p:txBody>
          <a:bodyPr anchorCtr="0" anchor="t" bIns="91425" lIns="91425" spcFirstLastPara="1" rIns="91425" wrap="square" tIns="91425">
            <a:noAutofit/>
          </a:bodyPr>
          <a:lstStyle/>
          <a:p>
            <a:pPr indent="0" lvl="1" marL="0" marR="0" rtl="0" algn="ctr">
              <a:lnSpc>
                <a:spcPct val="15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at       ox</a:t>
            </a:r>
            <a:endParaRPr b="1" i="0" sz="10000" u="none" cap="none" strike="noStrike">
              <a:solidFill>
                <a:srgbClr val="006FB6"/>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is				ed</a:t>
            </a:r>
            <a:endParaRPr b="1" i="0" sz="10000" u="none" cap="none" strike="noStrike">
              <a:solidFill>
                <a:srgbClr val="006FB6"/>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up</a:t>
            </a:r>
            <a:endParaRPr b="1" i="0" sz="10000" u="none" cap="none" strike="noStrike">
              <a:solidFill>
                <a:srgbClr val="006FB6"/>
              </a:solidFill>
              <a:highlight>
                <a:srgbClr val="FFFFFF"/>
              </a:highlight>
              <a:latin typeface="Poppins"/>
              <a:ea typeface="Poppins"/>
              <a:cs typeface="Poppins"/>
              <a:sym typeface="Poppins"/>
            </a:endParaRPr>
          </a:p>
        </p:txBody>
      </p:sp>
      <p:pic>
        <p:nvPicPr>
          <p:cNvPr id="104" name="Google Shape;104;p10"/>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5" name="Google Shape;105;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txBox="1"/>
          <p:nvPr>
            <p:ph type="title"/>
          </p:nvPr>
        </p:nvSpPr>
        <p:spPr>
          <a:xfrm>
            <a:off x="610317" y="626011"/>
            <a:ext cx="556976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pic>
        <p:nvPicPr>
          <p:cNvPr id="111" name="Google Shape;111;p11"/>
          <p:cNvPicPr preferRelativeResize="0"/>
          <p:nvPr/>
        </p:nvPicPr>
        <p:blipFill rotWithShape="1">
          <a:blip r:embed="rId3">
            <a:alphaModFix/>
          </a:blip>
          <a:srcRect b="2942" l="0" r="0" t="2936"/>
          <a:stretch/>
        </p:blipFill>
        <p:spPr>
          <a:xfrm>
            <a:off x="9834335" y="2775608"/>
            <a:ext cx="5986236" cy="7028722"/>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13" name="Google Shape;113;p11"/>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2"/>
          <p:cNvSpPr txBox="1"/>
          <p:nvPr>
            <p:ph type="title"/>
          </p:nvPr>
        </p:nvSpPr>
        <p:spPr>
          <a:xfrm>
            <a:off x="610317" y="626011"/>
            <a:ext cx="6277624" cy="3508653"/>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pic>
        <p:nvPicPr>
          <p:cNvPr id="119" name="Google Shape;119;p12"/>
          <p:cNvPicPr preferRelativeResize="0"/>
          <p:nvPr/>
        </p:nvPicPr>
        <p:blipFill rotWithShape="1">
          <a:blip r:embed="rId3">
            <a:alphaModFix/>
          </a:blip>
          <a:srcRect b="2942" l="0" r="0" t="2936"/>
          <a:stretch/>
        </p:blipFill>
        <p:spPr>
          <a:xfrm>
            <a:off x="9803267" y="2761082"/>
            <a:ext cx="6133419" cy="7201537"/>
          </a:xfrm>
          <a:prstGeom prst="rect">
            <a:avLst/>
          </a:prstGeom>
          <a:noFill/>
          <a:ln>
            <a:noFill/>
          </a:ln>
        </p:spPr>
      </p:pic>
      <p:sp>
        <p:nvSpPr>
          <p:cNvPr id="120" name="Google Shape;120;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1" name="Google Shape;121;p12"/>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122" name="Google Shape;122;p12"/>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