
<file path=[Content_Types].xml><?xml version="1.0" encoding="utf-8"?>
<Types xmlns="http://schemas.openxmlformats.org/package/2006/content-types">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7.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2.xml"/>
  <Override ContentType="application/vnd.openxmlformats-officedocument.presentationml.slideLayout+xml" PartName="/ppt/slideLayouts/slideLayout1.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6.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52" r:id="rId4"/>
  </p:sldMasterIdLst>
  <p:notesMasterIdLst>
    <p:notesMasterId r:id="rId5"/>
  </p:notesMasterIdLst>
  <p:sldIdLst>
    <p:sldId id="256" r:id="rId6"/>
    <p:sldId id="257" r:id="rId7"/>
    <p:sldId id="258" r:id="rId8"/>
    <p:sldId id="259" r:id="rId9"/>
    <p:sldId id="260" r:id="rId10"/>
    <p:sldId id="261" r:id="rId11"/>
    <p:sldId id="262" r:id="rId12"/>
  </p:sldIdLst>
  <p:sldSz cy="11309350" cx="20104100"/>
  <p:notesSz cx="20104100" cy="11309350"/>
  <p:embeddedFontLst>
    <p:embeddedFont>
      <p:font typeface="Poppins"/>
      <p:regular r:id="rId13"/>
      <p:bold r:id="rId14"/>
      <p:italic r:id="rId15"/>
      <p:boldItalic r:id="rId16"/>
    </p:embeddedFont>
    <p:embeddedFont>
      <p:font typeface="Poppins Black"/>
      <p:bold r:id="rId17"/>
      <p:boldItalic r:id="rId18"/>
    </p:embeddedFont>
    <p:embeddedFont>
      <p:font typeface="Questrial"/>
      <p:regular r:id="rId19"/>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2880">
          <p15:clr>
            <a:srgbClr val="000000"/>
          </p15:clr>
        </p15:guide>
        <p15:guide id="2" pos="367">
          <p15:clr>
            <a:srgbClr val="000000"/>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2880" orient="horz"/>
        <p:guide pos="367"/>
      </p:guideLst>
    </p:cSldViewPr>
  </p:slideViewPr>
</p:viewPr>
</file>

<file path=ppt/_rels/presentation.xml.rels><?xml version="1.0" encoding="UTF-8" standalone="yes"?><Relationships xmlns="http://schemas.openxmlformats.org/package/2006/relationships"><Relationship Id="rId11" Type="http://schemas.openxmlformats.org/officeDocument/2006/relationships/slide" Target="slides/slide6.xml"/><Relationship Id="rId10" Type="http://schemas.openxmlformats.org/officeDocument/2006/relationships/slide" Target="slides/slide5.xml"/><Relationship Id="rId13" Type="http://schemas.openxmlformats.org/officeDocument/2006/relationships/font" Target="fonts/Poppins-regular.fntdata"/><Relationship Id="rId12" Type="http://schemas.openxmlformats.org/officeDocument/2006/relationships/slide" Target="slides/slide7.xml"/><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15" Type="http://schemas.openxmlformats.org/officeDocument/2006/relationships/font" Target="fonts/Poppins-italic.fntdata"/><Relationship Id="rId14" Type="http://schemas.openxmlformats.org/officeDocument/2006/relationships/font" Target="fonts/Poppins-bold.fntdata"/><Relationship Id="rId17" Type="http://schemas.openxmlformats.org/officeDocument/2006/relationships/font" Target="fonts/PoppinsBlack-bold.fntdata"/><Relationship Id="rId16" Type="http://schemas.openxmlformats.org/officeDocument/2006/relationships/font" Target="fonts/Poppins-boldItalic.fntdata"/><Relationship Id="rId5" Type="http://schemas.openxmlformats.org/officeDocument/2006/relationships/notesMaster" Target="notesMasters/notesMaster1.xml"/><Relationship Id="rId19" Type="http://schemas.openxmlformats.org/officeDocument/2006/relationships/font" Target="fonts/Questrial-regular.fntdata"/><Relationship Id="rId6" Type="http://schemas.openxmlformats.org/officeDocument/2006/relationships/slide" Target="slides/slide1.xml"/><Relationship Id="rId18" Type="http://schemas.openxmlformats.org/officeDocument/2006/relationships/font" Target="fonts/PoppinsBlack-boldItalic.fntdata"/><Relationship Id="rId7" Type="http://schemas.openxmlformats.org/officeDocument/2006/relationships/slide" Target="slides/slide2.xml"/><Relationship Id="rId8" Type="http://schemas.openxmlformats.org/officeDocument/2006/relationships/slide" Target="slides/slide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p:nvPr>
            <p:ph idx="2" type="sldImg"/>
          </p:nvPr>
        </p:nvSpPr>
        <p:spPr>
          <a:xfrm>
            <a:off x="3351350" y="848200"/>
            <a:ext cx="13403400" cy="4241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2010400" y="5371925"/>
            <a:ext cx="16083275" cy="5089200"/>
          </a:xfrm>
          <a:prstGeom prst="rect">
            <a:avLst/>
          </a:prstGeom>
          <a:noFill/>
          <a:ln>
            <a:noFill/>
          </a:ln>
        </p:spPr>
        <p:txBody>
          <a:bodyPr anchorCtr="0" anchor="t" bIns="91425" lIns="91425" spcFirstLastPara="1" rIns="91425" wrap="square" tIns="91425">
            <a:noAutofit/>
          </a:bodyPr>
          <a:lstStyle>
            <a:lvl1pPr indent="-298450" lvl="0" marL="457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1pPr>
            <a:lvl2pPr indent="-298450" lvl="1" marL="914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2pPr>
            <a:lvl3pPr indent="-298450" lvl="2" marL="1371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3pPr>
            <a:lvl4pPr indent="-298450" lvl="3" marL="1828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4pPr>
            <a:lvl5pPr indent="-298450" lvl="4" marL="22860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5pPr>
            <a:lvl6pPr indent="-298450" lvl="5" marL="2743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6pPr>
            <a:lvl7pPr indent="-298450" lvl="6" marL="3200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7pPr>
            <a:lvl8pPr indent="-298450" lvl="7" marL="3657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8pPr>
            <a:lvl9pPr indent="-298450" lvl="8" marL="4114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 name="Shape 35"/>
        <p:cNvGrpSpPr/>
        <p:nvPr/>
      </p:nvGrpSpPr>
      <p:grpSpPr>
        <a:xfrm>
          <a:off x="0" y="0"/>
          <a:ext cx="0" cy="0"/>
          <a:chOff x="0" y="0"/>
          <a:chExt cx="0" cy="0"/>
        </a:xfrm>
      </p:grpSpPr>
      <p:sp>
        <p:nvSpPr>
          <p:cNvPr id="36" name="Google Shape;36;p1:notes"/>
          <p:cNvSpPr txBox="1"/>
          <p:nvPr>
            <p:ph idx="1" type="body"/>
          </p:nvPr>
        </p:nvSpPr>
        <p:spPr>
          <a:xfrm>
            <a:off x="2010400" y="5371925"/>
            <a:ext cx="16083275" cy="50892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Clr>
                <a:schemeClr val="dk1"/>
              </a:buClr>
              <a:buSzPts val="1100"/>
              <a:buFont typeface="Arial"/>
              <a:buNone/>
            </a:pPr>
            <a:r>
              <a:rPr lang="en-US" sz="1200">
                <a:solidFill>
                  <a:schemeClr val="dk1"/>
                </a:solidFill>
                <a:latin typeface="Poppins"/>
                <a:ea typeface="Poppins"/>
                <a:cs typeface="Poppins"/>
                <a:sym typeface="Poppins"/>
              </a:rPr>
              <a:t>See lesson plan for specific instructional guidance.</a:t>
            </a:r>
            <a:endParaRPr/>
          </a:p>
          <a:p>
            <a:pPr indent="0" lvl="0" marL="0" rtl="0" algn="l">
              <a:lnSpc>
                <a:spcPct val="115000"/>
              </a:lnSpc>
              <a:spcBef>
                <a:spcPts val="0"/>
              </a:spcBef>
              <a:spcAft>
                <a:spcPts val="0"/>
              </a:spcAft>
              <a:buClr>
                <a:schemeClr val="dk1"/>
              </a:buClr>
              <a:buSzPts val="1100"/>
              <a:buFont typeface="Arial"/>
              <a:buNone/>
            </a:pPr>
            <a:r>
              <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b="1" lang="en-US" sz="1200">
                <a:solidFill>
                  <a:schemeClr val="dk1"/>
                </a:solidFill>
                <a:latin typeface="Poppins"/>
                <a:ea typeface="Poppins"/>
                <a:cs typeface="Poppins"/>
                <a:sym typeface="Poppins"/>
              </a:rPr>
              <a:t>Introduce the Sound! </a:t>
            </a:r>
            <a:endParaRPr/>
          </a:p>
          <a:p>
            <a:pPr indent="0" lvl="0" marL="0" rtl="0" algn="l">
              <a:lnSpc>
                <a:spcPct val="115000"/>
              </a:lnSpc>
              <a:spcBef>
                <a:spcPts val="0"/>
              </a:spcBef>
              <a:spcAft>
                <a:spcPts val="0"/>
              </a:spcAft>
              <a:buClr>
                <a:schemeClr val="dk1"/>
              </a:buClr>
              <a:buSzPts val="1100"/>
              <a:buFont typeface="Arial"/>
              <a:buNone/>
            </a:pPr>
            <a:r>
              <a:rPr lang="en-US" sz="1200">
                <a:solidFill>
                  <a:schemeClr val="dk1"/>
                </a:solidFill>
                <a:latin typeface="Poppins"/>
                <a:ea typeface="Poppins"/>
                <a:cs typeface="Poppins"/>
                <a:sym typeface="Poppins"/>
              </a:rPr>
              <a:t>Say: Learning new sounds is so cool! Repeat our chant after me! </a:t>
            </a:r>
            <a:endParaRPr/>
          </a:p>
          <a:p>
            <a:pPr indent="0" lvl="0" marL="0" rtl="0" algn="l">
              <a:lnSpc>
                <a:spcPct val="115000"/>
              </a:lnSpc>
              <a:spcBef>
                <a:spcPts val="0"/>
              </a:spcBef>
              <a:spcAft>
                <a:spcPts val="0"/>
              </a:spcAft>
              <a:buClr>
                <a:schemeClr val="dk1"/>
              </a:buClr>
              <a:buSzPts val="1100"/>
              <a:buFont typeface="Arial"/>
              <a:buNone/>
            </a:pPr>
            <a:r>
              <a:rPr lang="en-US" sz="1200">
                <a:solidFill>
                  <a:schemeClr val="dk1"/>
                </a:solidFill>
                <a:latin typeface="Poppins"/>
                <a:ea typeface="Poppins"/>
                <a:cs typeface="Poppins"/>
                <a:sym typeface="Poppins"/>
              </a:rPr>
              <a:t>"It's time to learn new sounds! </a:t>
            </a:r>
            <a:endParaRPr/>
          </a:p>
          <a:p>
            <a:pPr indent="0" lvl="0" marL="0" rtl="0" algn="l">
              <a:lnSpc>
                <a:spcPct val="115000"/>
              </a:lnSpc>
              <a:spcBef>
                <a:spcPts val="0"/>
              </a:spcBef>
              <a:spcAft>
                <a:spcPts val="0"/>
              </a:spcAft>
              <a:buClr>
                <a:schemeClr val="dk1"/>
              </a:buClr>
              <a:buSzPts val="1100"/>
              <a:buFont typeface="Arial"/>
              <a:buNone/>
            </a:pPr>
            <a:r>
              <a:rPr lang="en-US" sz="1200">
                <a:solidFill>
                  <a:schemeClr val="dk1"/>
                </a:solidFill>
                <a:latin typeface="Poppins"/>
                <a:ea typeface="Poppins"/>
                <a:cs typeface="Poppins"/>
                <a:sym typeface="Poppins"/>
              </a:rPr>
              <a:t>We use the sound rule to help us read!" </a:t>
            </a:r>
            <a:endParaRPr/>
          </a:p>
          <a:p>
            <a:pPr indent="0" lvl="0" marL="0" rtl="0" algn="l">
              <a:lnSpc>
                <a:spcPct val="115000"/>
              </a:lnSpc>
              <a:spcBef>
                <a:spcPts val="0"/>
              </a:spcBef>
              <a:spcAft>
                <a:spcPts val="0"/>
              </a:spcAft>
              <a:buClr>
                <a:schemeClr val="dk1"/>
              </a:buClr>
              <a:buSzPts val="1100"/>
              <a:buFont typeface="Arial"/>
              <a:buNone/>
            </a:pPr>
            <a:r>
              <a:rPr lang="en-US" sz="1200">
                <a:solidFill>
                  <a:schemeClr val="dk1"/>
                </a:solidFill>
                <a:latin typeface="Poppins"/>
                <a:ea typeface="Poppins"/>
                <a:cs typeface="Poppins"/>
                <a:sym typeface="Poppins"/>
              </a:rPr>
              <a:t>Do: Say one sentence at a time of the Introduce the Sound chant and ask the students to repeat after you. </a:t>
            </a:r>
            <a:endParaRPr/>
          </a:p>
          <a:p>
            <a:pPr indent="0" lvl="0" marL="0" rtl="0" algn="l">
              <a:lnSpc>
                <a:spcPct val="115000"/>
              </a:lnSpc>
              <a:spcBef>
                <a:spcPts val="0"/>
              </a:spcBef>
              <a:spcAft>
                <a:spcPts val="0"/>
              </a:spcAft>
              <a:buClr>
                <a:schemeClr val="dk1"/>
              </a:buClr>
              <a:buSzPts val="1100"/>
              <a:buFont typeface="Arial"/>
              <a:buNone/>
            </a:pPr>
            <a:r>
              <a:rPr lang="en-US" sz="1200">
                <a:solidFill>
                  <a:schemeClr val="dk1"/>
                </a:solidFill>
                <a:latin typeface="Poppins"/>
                <a:ea typeface="Poppins"/>
                <a:cs typeface="Poppins"/>
                <a:sym typeface="Poppins"/>
              </a:rPr>
              <a:t>Say: Let's learn a super cool new rule today!</a:t>
            </a:r>
            <a:endParaRPr/>
          </a:p>
          <a:p>
            <a:pPr indent="0" lvl="0" marL="0" rtl="0" algn="l">
              <a:lnSpc>
                <a:spcPct val="115000"/>
              </a:lnSpc>
              <a:spcBef>
                <a:spcPts val="0"/>
              </a:spcBef>
              <a:spcAft>
                <a:spcPts val="0"/>
              </a:spcAft>
              <a:buClr>
                <a:schemeClr val="dk1"/>
              </a:buClr>
              <a:buSzPts val="1100"/>
              <a:buFont typeface="Arial"/>
              <a:buNone/>
            </a:pPr>
            <a:r>
              <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US" sz="1200">
                <a:solidFill>
                  <a:schemeClr val="dk1"/>
                </a:solidFill>
                <a:latin typeface="Poppins"/>
                <a:ea typeface="Poppins"/>
                <a:cs typeface="Poppins"/>
                <a:sym typeface="Poppins"/>
              </a:rPr>
              <a:t>Say: Remember that letters are either a vowel (a, e, i, o, u) or a consonant (other letters). Knowing the difference between a vowel and consonant can help you decode words and read them. Let's sing our Alphabet Song using our </a:t>
            </a:r>
            <a:r>
              <a:rPr b="1" lang="en-US" sz="1200">
                <a:solidFill>
                  <a:schemeClr val="dk1"/>
                </a:solidFill>
                <a:latin typeface="Poppins"/>
                <a:ea typeface="Poppins"/>
                <a:cs typeface="Poppins"/>
                <a:sym typeface="Poppins"/>
              </a:rPr>
              <a:t>Letter Mat</a:t>
            </a:r>
            <a:r>
              <a:rPr lang="en-US" sz="1200">
                <a:solidFill>
                  <a:schemeClr val="dk1"/>
                </a:solidFill>
                <a:latin typeface="Poppins"/>
                <a:ea typeface="Poppins"/>
                <a:cs typeface="Poppins"/>
                <a:sym typeface="Poppins"/>
              </a:rPr>
              <a:t>. Then, we'll go back and point out the vowels and consonants.</a:t>
            </a:r>
            <a:endParaRPr/>
          </a:p>
          <a:p>
            <a:pPr indent="0" lvl="0" marL="0" rtl="0" algn="l">
              <a:lnSpc>
                <a:spcPct val="115000"/>
              </a:lnSpc>
              <a:spcBef>
                <a:spcPts val="0"/>
              </a:spcBef>
              <a:spcAft>
                <a:spcPts val="0"/>
              </a:spcAft>
              <a:buClr>
                <a:schemeClr val="dk1"/>
              </a:buClr>
              <a:buSzPts val="1100"/>
              <a:buFont typeface="Arial"/>
              <a:buNone/>
            </a:pPr>
            <a:r>
              <a:rPr lang="en-US" sz="1200">
                <a:solidFill>
                  <a:schemeClr val="dk1"/>
                </a:solidFill>
                <a:latin typeface="Poppins"/>
                <a:ea typeface="Poppins"/>
                <a:cs typeface="Poppins"/>
                <a:sym typeface="Poppins"/>
              </a:rPr>
              <a:t>Do: Sing the Alphabet Song sound pointing to the consonants and vowels. Listen as students identify the letters. Take notes on the students that can accurately name consonants and vowels and students that may need reteaching and/or additional support.</a:t>
            </a:r>
            <a:endParaRPr/>
          </a:p>
          <a:p>
            <a:pPr indent="0" lvl="0" marL="0" rtl="0" algn="l">
              <a:lnSpc>
                <a:spcPct val="115000"/>
              </a:lnSpc>
              <a:spcBef>
                <a:spcPts val="0"/>
              </a:spcBef>
              <a:spcAft>
                <a:spcPts val="0"/>
              </a:spcAft>
              <a:buClr>
                <a:schemeClr val="dk1"/>
              </a:buClr>
              <a:buSzPts val="1100"/>
              <a:buFont typeface="Arial"/>
              <a:buNone/>
            </a:pPr>
            <a:r>
              <a:rPr lang="en-US" sz="1200">
                <a:solidFill>
                  <a:schemeClr val="dk1"/>
                </a:solidFill>
                <a:latin typeface="Poppins"/>
                <a:ea typeface="Poppins"/>
                <a:cs typeface="Poppins"/>
                <a:sym typeface="Poppins"/>
              </a:rPr>
              <a:t>Say: Let's look at some super cool vowels. In our last lesson we found out that some vowels can say their name. Vowels are so cool that they can make different sounds. Another sound a vowel can make is a short sound. When we add this short sound to a consonant, we get vowel consonant or VC words. When we say these words the vowel says a short sound. For example, </a:t>
            </a:r>
            <a:r>
              <a:rPr i="1" lang="en-US" sz="1200">
                <a:solidFill>
                  <a:schemeClr val="dk1"/>
                </a:solidFill>
                <a:latin typeface="Poppins"/>
                <a:ea typeface="Poppins"/>
                <a:cs typeface="Poppins"/>
                <a:sym typeface="Poppins"/>
              </a:rPr>
              <a:t>at</a:t>
            </a:r>
            <a:r>
              <a:rPr lang="en-US" sz="1200">
                <a:solidFill>
                  <a:schemeClr val="dk1"/>
                </a:solidFill>
                <a:latin typeface="Poppins"/>
                <a:ea typeface="Poppins"/>
                <a:cs typeface="Poppins"/>
                <a:sym typeface="Poppins"/>
              </a:rPr>
              <a:t> is a VC word, so we read the word /a/ /t/ = at.</a:t>
            </a:r>
            <a:endParaRPr/>
          </a:p>
          <a:p>
            <a:pPr indent="0" lvl="0" marL="0" rtl="0" algn="l">
              <a:lnSpc>
                <a:spcPct val="115000"/>
              </a:lnSpc>
              <a:spcBef>
                <a:spcPts val="0"/>
              </a:spcBef>
              <a:spcAft>
                <a:spcPts val="0"/>
              </a:spcAft>
              <a:buClr>
                <a:schemeClr val="dk1"/>
              </a:buClr>
              <a:buSzPts val="1100"/>
              <a:buFont typeface="Arial"/>
              <a:buNone/>
            </a:pPr>
            <a:r>
              <a:rPr lang="en-US" sz="1200">
                <a:solidFill>
                  <a:schemeClr val="dk1"/>
                </a:solidFill>
                <a:latin typeface="Poppins"/>
                <a:ea typeface="Poppins"/>
                <a:cs typeface="Poppins"/>
                <a:sym typeface="Poppins"/>
              </a:rPr>
              <a:t>Do: Show students the </a:t>
            </a:r>
            <a:r>
              <a:rPr b="1" lang="en-US" sz="1200">
                <a:solidFill>
                  <a:schemeClr val="dk1"/>
                </a:solidFill>
                <a:latin typeface="Poppins"/>
                <a:ea typeface="Poppins"/>
                <a:cs typeface="Poppins"/>
                <a:sym typeface="Poppins"/>
              </a:rPr>
              <a:t>Sound Letter Card for a</a:t>
            </a:r>
            <a:r>
              <a:rPr lang="en-US" sz="1200">
                <a:solidFill>
                  <a:schemeClr val="dk1"/>
                </a:solidFill>
                <a:latin typeface="Poppins"/>
                <a:ea typeface="Poppins"/>
                <a:cs typeface="Poppins"/>
                <a:sym typeface="Poppins"/>
              </a:rPr>
              <a:t>.</a:t>
            </a:r>
            <a:endParaRPr/>
          </a:p>
          <a:p>
            <a:pPr indent="0" lvl="0" marL="0" rtl="0" algn="l">
              <a:lnSpc>
                <a:spcPct val="115000"/>
              </a:lnSpc>
              <a:spcBef>
                <a:spcPts val="0"/>
              </a:spcBef>
              <a:spcAft>
                <a:spcPts val="0"/>
              </a:spcAft>
              <a:buClr>
                <a:schemeClr val="dk1"/>
              </a:buClr>
              <a:buSzPts val="1100"/>
              <a:buFont typeface="Arial"/>
              <a:buNone/>
            </a:pPr>
            <a:r>
              <a:rPr lang="en-US" sz="1200">
                <a:solidFill>
                  <a:schemeClr val="dk1"/>
                </a:solidFill>
                <a:latin typeface="Poppins"/>
                <a:ea typeface="Poppins"/>
                <a:cs typeface="Poppins"/>
                <a:sym typeface="Poppins"/>
              </a:rPr>
              <a:t>Say: Let's look at short a. This vowel makes the /a/ sound like /a/ in apple or the long a sound like in make. When we see this card, we'll say the short sound /a/ then the long sound /a/ because we've learned 2 sounds an a can make. We will explore the short a vowel sound during this lesson, /a/.</a:t>
            </a:r>
            <a:endParaRPr b="1" sz="1200">
              <a:solidFill>
                <a:schemeClr val="dk1"/>
              </a:solidFill>
              <a:latin typeface="Poppins"/>
              <a:ea typeface="Poppins"/>
              <a:cs typeface="Poppins"/>
              <a:sym typeface="Poppins"/>
            </a:endParaRPr>
          </a:p>
        </p:txBody>
      </p:sp>
      <p:sp>
        <p:nvSpPr>
          <p:cNvPr id="37" name="Google Shape;37;p1:notes"/>
          <p:cNvSpPr/>
          <p:nvPr>
            <p:ph idx="2" type="sldImg"/>
          </p:nvPr>
        </p:nvSpPr>
        <p:spPr>
          <a:xfrm>
            <a:off x="6283325" y="847725"/>
            <a:ext cx="7539038" cy="42418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4" name="Shape 54"/>
        <p:cNvGrpSpPr/>
        <p:nvPr/>
      </p:nvGrpSpPr>
      <p:grpSpPr>
        <a:xfrm>
          <a:off x="0" y="0"/>
          <a:ext cx="0" cy="0"/>
          <a:chOff x="0" y="0"/>
          <a:chExt cx="0" cy="0"/>
        </a:xfrm>
      </p:grpSpPr>
      <p:sp>
        <p:nvSpPr>
          <p:cNvPr id="55" name="Google Shape;55;p2:notes"/>
          <p:cNvSpPr txBox="1"/>
          <p:nvPr>
            <p:ph idx="1" type="body"/>
          </p:nvPr>
        </p:nvSpPr>
        <p:spPr>
          <a:xfrm>
            <a:off x="2010400" y="5371925"/>
            <a:ext cx="16083275" cy="50892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Clr>
                <a:schemeClr val="dk1"/>
              </a:buClr>
              <a:buSzPts val="1100"/>
              <a:buFont typeface="Arial"/>
              <a:buNone/>
            </a:pPr>
            <a:r>
              <a:rPr lang="en-US" sz="1200">
                <a:solidFill>
                  <a:schemeClr val="dk1"/>
                </a:solidFill>
                <a:latin typeface="Poppins"/>
                <a:ea typeface="Poppins"/>
                <a:cs typeface="Poppins"/>
                <a:sym typeface="Poppins"/>
              </a:rPr>
              <a:t>See lesson plan for specific instructional guidance.</a:t>
            </a:r>
            <a:endParaRPr/>
          </a:p>
          <a:p>
            <a:pPr indent="0" lvl="0" marL="0" rtl="0" algn="l">
              <a:lnSpc>
                <a:spcPct val="115000"/>
              </a:lnSpc>
              <a:spcBef>
                <a:spcPts val="0"/>
              </a:spcBef>
              <a:spcAft>
                <a:spcPts val="0"/>
              </a:spcAft>
              <a:buClr>
                <a:schemeClr val="dk1"/>
              </a:buClr>
              <a:buSzPts val="1100"/>
              <a:buFont typeface="Arial"/>
              <a:buNone/>
            </a:pPr>
            <a:r>
              <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b="1" lang="en-US" sz="1200">
                <a:solidFill>
                  <a:schemeClr val="dk1"/>
                </a:solidFill>
                <a:latin typeface="Poppins"/>
                <a:ea typeface="Poppins"/>
                <a:cs typeface="Poppins"/>
                <a:sym typeface="Poppins"/>
              </a:rPr>
              <a:t>Blend the Sounds!</a:t>
            </a:r>
            <a:endParaRPr/>
          </a:p>
          <a:p>
            <a:pPr indent="0" lvl="0" marL="0" rtl="0" algn="l">
              <a:lnSpc>
                <a:spcPct val="115000"/>
              </a:lnSpc>
              <a:spcBef>
                <a:spcPts val="0"/>
              </a:spcBef>
              <a:spcAft>
                <a:spcPts val="0"/>
              </a:spcAft>
              <a:buClr>
                <a:schemeClr val="dk1"/>
              </a:buClr>
              <a:buSzPts val="1100"/>
              <a:buFont typeface="Arial"/>
              <a:buNone/>
            </a:pPr>
            <a:r>
              <a:rPr lang="en-US" sz="1200">
                <a:solidFill>
                  <a:schemeClr val="dk1"/>
                </a:solidFill>
                <a:latin typeface="Poppins"/>
                <a:ea typeface="Poppins"/>
                <a:cs typeface="Poppins"/>
                <a:sym typeface="Poppins"/>
              </a:rPr>
              <a:t>Say: Blending sounds helps us read the words smoothly! Repeat our chant after me! </a:t>
            </a:r>
            <a:endParaRPr/>
          </a:p>
          <a:p>
            <a:pPr indent="0" lvl="0" marL="0" rtl="0" algn="l">
              <a:lnSpc>
                <a:spcPct val="115000"/>
              </a:lnSpc>
              <a:spcBef>
                <a:spcPts val="0"/>
              </a:spcBef>
              <a:spcAft>
                <a:spcPts val="0"/>
              </a:spcAft>
              <a:buClr>
                <a:schemeClr val="dk1"/>
              </a:buClr>
              <a:buSzPts val="1100"/>
              <a:buFont typeface="Arial"/>
              <a:buNone/>
            </a:pPr>
            <a:r>
              <a:rPr lang="en-US" sz="1200">
                <a:solidFill>
                  <a:schemeClr val="dk1"/>
                </a:solidFill>
                <a:latin typeface="Poppins"/>
                <a:ea typeface="Poppins"/>
                <a:cs typeface="Poppins"/>
                <a:sym typeface="Poppins"/>
              </a:rPr>
              <a:t>"It's time to blend the sounds! </a:t>
            </a:r>
            <a:endParaRPr/>
          </a:p>
          <a:p>
            <a:pPr indent="0" lvl="0" marL="0" rtl="0" algn="l">
              <a:lnSpc>
                <a:spcPct val="115000"/>
              </a:lnSpc>
              <a:spcBef>
                <a:spcPts val="0"/>
              </a:spcBef>
              <a:spcAft>
                <a:spcPts val="0"/>
              </a:spcAft>
              <a:buClr>
                <a:schemeClr val="dk1"/>
              </a:buClr>
              <a:buSzPts val="1100"/>
              <a:buFont typeface="Arial"/>
              <a:buNone/>
            </a:pPr>
            <a:r>
              <a:rPr lang="en-US" sz="1200">
                <a:solidFill>
                  <a:schemeClr val="dk1"/>
                </a:solidFill>
                <a:latin typeface="Poppins"/>
                <a:ea typeface="Poppins"/>
                <a:cs typeface="Poppins"/>
                <a:sym typeface="Poppins"/>
              </a:rPr>
              <a:t>It's time to blend the sounds to help us read the words smoothly!" </a:t>
            </a:r>
            <a:endParaRPr/>
          </a:p>
          <a:p>
            <a:pPr indent="0" lvl="0" marL="0" rtl="0" algn="l">
              <a:lnSpc>
                <a:spcPct val="115000"/>
              </a:lnSpc>
              <a:spcBef>
                <a:spcPts val="0"/>
              </a:spcBef>
              <a:spcAft>
                <a:spcPts val="0"/>
              </a:spcAft>
              <a:buClr>
                <a:schemeClr val="dk1"/>
              </a:buClr>
              <a:buSzPts val="1100"/>
              <a:buFont typeface="Arial"/>
              <a:buNone/>
            </a:pPr>
            <a:r>
              <a:rPr lang="en-US" sz="1200">
                <a:solidFill>
                  <a:schemeClr val="dk1"/>
                </a:solidFill>
                <a:latin typeface="Poppins"/>
                <a:ea typeface="Poppins"/>
                <a:cs typeface="Poppins"/>
                <a:sym typeface="Poppins"/>
              </a:rPr>
              <a:t>Do: Say one sentence at a time of the Blend the Words chant and ask the students to repeat after you.</a:t>
            </a:r>
            <a:endParaRPr/>
          </a:p>
          <a:p>
            <a:pPr indent="0" lvl="0" marL="0" rtl="0" algn="l">
              <a:lnSpc>
                <a:spcPct val="115000"/>
              </a:lnSpc>
              <a:spcBef>
                <a:spcPts val="0"/>
              </a:spcBef>
              <a:spcAft>
                <a:spcPts val="0"/>
              </a:spcAft>
              <a:buClr>
                <a:schemeClr val="dk1"/>
              </a:buClr>
              <a:buSzPts val="1100"/>
              <a:buFont typeface="Arial"/>
              <a:buNone/>
            </a:pPr>
            <a:r>
              <a:rPr lang="en-US" sz="1200">
                <a:solidFill>
                  <a:schemeClr val="dk1"/>
                </a:solidFill>
                <a:latin typeface="Poppins"/>
                <a:ea typeface="Poppins"/>
                <a:cs typeface="Poppins"/>
                <a:sym typeface="Poppins"/>
              </a:rPr>
              <a:t>Say: Let's practice blending the sounds in some words today!</a:t>
            </a:r>
            <a:endParaRPr/>
          </a:p>
          <a:p>
            <a:pPr indent="0" lvl="0" marL="0" rtl="0" algn="l">
              <a:lnSpc>
                <a:spcPct val="115000"/>
              </a:lnSpc>
              <a:spcBef>
                <a:spcPts val="0"/>
              </a:spcBef>
              <a:spcAft>
                <a:spcPts val="0"/>
              </a:spcAft>
              <a:buClr>
                <a:schemeClr val="dk1"/>
              </a:buClr>
              <a:buSzPts val="1100"/>
              <a:buFont typeface="Arial"/>
              <a:buNone/>
            </a:pPr>
            <a:r>
              <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US" sz="1200">
                <a:solidFill>
                  <a:schemeClr val="dk1"/>
                </a:solidFill>
                <a:latin typeface="Poppins"/>
                <a:ea typeface="Poppins"/>
                <a:cs typeface="Poppins"/>
                <a:sym typeface="Poppins"/>
              </a:rPr>
              <a:t>Say: When we blend the sounds in words, it helps us read the words smoothly. Let's try it.</a:t>
            </a:r>
            <a:endParaRPr/>
          </a:p>
          <a:p>
            <a:pPr indent="0" lvl="0" marL="0" rtl="0" algn="l">
              <a:lnSpc>
                <a:spcPct val="115000"/>
              </a:lnSpc>
              <a:spcBef>
                <a:spcPts val="0"/>
              </a:spcBef>
              <a:spcAft>
                <a:spcPts val="0"/>
              </a:spcAft>
              <a:buClr>
                <a:schemeClr val="dk1"/>
              </a:buClr>
              <a:buSzPts val="1100"/>
              <a:buFont typeface="Arial"/>
              <a:buNone/>
            </a:pPr>
            <a:r>
              <a:rPr lang="en-US" sz="1200">
                <a:solidFill>
                  <a:schemeClr val="dk1"/>
                </a:solidFill>
                <a:latin typeface="Poppins"/>
                <a:ea typeface="Poppins"/>
                <a:cs typeface="Poppins"/>
                <a:sym typeface="Poppins"/>
              </a:rPr>
              <a:t>Do: Look at our words for today.</a:t>
            </a:r>
            <a:endParaRPr/>
          </a:p>
          <a:p>
            <a:pPr indent="0" lvl="0" marL="0" rtl="0" algn="l">
              <a:lnSpc>
                <a:spcPct val="115000"/>
              </a:lnSpc>
              <a:spcBef>
                <a:spcPts val="0"/>
              </a:spcBef>
              <a:spcAft>
                <a:spcPts val="0"/>
              </a:spcAft>
              <a:buClr>
                <a:schemeClr val="dk1"/>
              </a:buClr>
              <a:buSzPts val="1100"/>
              <a:buFont typeface="Arial"/>
              <a:buNone/>
            </a:pPr>
            <a:r>
              <a:rPr lang="en-US" sz="1200">
                <a:solidFill>
                  <a:schemeClr val="dk1"/>
                </a:solidFill>
                <a:latin typeface="Poppins"/>
                <a:ea typeface="Poppins"/>
                <a:cs typeface="Poppins"/>
                <a:sym typeface="Poppins"/>
              </a:rPr>
              <a:t>Say: Let's look at the word </a:t>
            </a:r>
            <a:r>
              <a:rPr i="1" lang="en-US" sz="1200">
                <a:solidFill>
                  <a:schemeClr val="dk1"/>
                </a:solidFill>
                <a:latin typeface="Poppins"/>
                <a:ea typeface="Poppins"/>
                <a:cs typeface="Poppins"/>
                <a:sym typeface="Poppins"/>
              </a:rPr>
              <a:t>at</a:t>
            </a:r>
            <a:r>
              <a:rPr lang="en-US" sz="1200">
                <a:solidFill>
                  <a:schemeClr val="dk1"/>
                </a:solidFill>
                <a:latin typeface="Poppins"/>
                <a:ea typeface="Poppins"/>
                <a:cs typeface="Poppins"/>
                <a:sym typeface="Poppins"/>
              </a:rPr>
              <a:t>. This word has two letters, one vowel, the letter "a" and one consonant, the letter "t". This word follows the vowel, consonant pattern. When words have this pattern, we use the short vowel sound. What sound does the a make in this word? Share with a partner next to you.</a:t>
            </a:r>
            <a:endParaRPr/>
          </a:p>
          <a:p>
            <a:pPr indent="0" lvl="0" marL="0" rtl="0" algn="l">
              <a:lnSpc>
                <a:spcPct val="115000"/>
              </a:lnSpc>
              <a:spcBef>
                <a:spcPts val="0"/>
              </a:spcBef>
              <a:spcAft>
                <a:spcPts val="0"/>
              </a:spcAft>
              <a:buClr>
                <a:schemeClr val="dk1"/>
              </a:buClr>
              <a:buSzPts val="1100"/>
              <a:buFont typeface="Arial"/>
              <a:buNone/>
            </a:pPr>
            <a:r>
              <a:rPr lang="en-US" sz="1200">
                <a:solidFill>
                  <a:schemeClr val="dk1"/>
                </a:solidFill>
                <a:latin typeface="Poppins"/>
                <a:ea typeface="Poppins"/>
                <a:cs typeface="Poppins"/>
                <a:sym typeface="Poppins"/>
              </a:rPr>
              <a:t>Do: Listen as students share the sound. Take notes on the students that can accurately name and articulate the sound and students that may need reteaching and/or additional support.</a:t>
            </a:r>
            <a:endParaRPr/>
          </a:p>
          <a:p>
            <a:pPr indent="0" lvl="0" marL="0" rtl="0" algn="l">
              <a:lnSpc>
                <a:spcPct val="115000"/>
              </a:lnSpc>
              <a:spcBef>
                <a:spcPts val="0"/>
              </a:spcBef>
              <a:spcAft>
                <a:spcPts val="0"/>
              </a:spcAft>
              <a:buClr>
                <a:schemeClr val="dk1"/>
              </a:buClr>
              <a:buSzPts val="1100"/>
              <a:buFont typeface="Arial"/>
              <a:buNone/>
            </a:pPr>
            <a:r>
              <a:rPr lang="en-US" sz="1200">
                <a:solidFill>
                  <a:schemeClr val="dk1"/>
                </a:solidFill>
                <a:latin typeface="Poppins"/>
                <a:ea typeface="Poppins"/>
                <a:cs typeface="Poppins"/>
                <a:sym typeface="Poppins"/>
              </a:rPr>
              <a:t>Say: Yes, the vowel is saying a short sound /a/ like in apple. When we read this word we blend the /a/ sound with the /t/ sound. /a/ /t/ = at.</a:t>
            </a:r>
            <a:endParaRPr/>
          </a:p>
          <a:p>
            <a:pPr indent="0" lvl="0" marL="0" rtl="0" algn="l">
              <a:lnSpc>
                <a:spcPct val="115000"/>
              </a:lnSpc>
              <a:spcBef>
                <a:spcPts val="0"/>
              </a:spcBef>
              <a:spcAft>
                <a:spcPts val="0"/>
              </a:spcAft>
              <a:buClr>
                <a:schemeClr val="dk1"/>
              </a:buClr>
              <a:buSzPts val="1100"/>
              <a:buFont typeface="Arial"/>
              <a:buNone/>
            </a:pPr>
            <a:r>
              <a:rPr lang="en-US" sz="1200">
                <a:solidFill>
                  <a:schemeClr val="dk1"/>
                </a:solidFill>
                <a:latin typeface="Poppins"/>
                <a:ea typeface="Poppins"/>
                <a:cs typeface="Poppins"/>
                <a:sym typeface="Poppins"/>
              </a:rPr>
              <a:t>Do: Look at our next word for today.</a:t>
            </a:r>
            <a:endParaRPr/>
          </a:p>
          <a:p>
            <a:pPr indent="0" lvl="0" marL="0" rtl="0" algn="l">
              <a:lnSpc>
                <a:spcPct val="115000"/>
              </a:lnSpc>
              <a:spcBef>
                <a:spcPts val="0"/>
              </a:spcBef>
              <a:spcAft>
                <a:spcPts val="0"/>
              </a:spcAft>
              <a:buClr>
                <a:schemeClr val="dk1"/>
              </a:buClr>
              <a:buSzPts val="1100"/>
              <a:buFont typeface="Arial"/>
              <a:buNone/>
            </a:pPr>
            <a:r>
              <a:rPr lang="en-US" sz="1200">
                <a:solidFill>
                  <a:schemeClr val="dk1"/>
                </a:solidFill>
                <a:latin typeface="Poppins"/>
                <a:ea typeface="Poppins"/>
                <a:cs typeface="Poppins"/>
                <a:sym typeface="Poppins"/>
              </a:rPr>
              <a:t>Say: Let's look at the word </a:t>
            </a:r>
            <a:r>
              <a:rPr i="1" lang="en-US" sz="1200">
                <a:solidFill>
                  <a:schemeClr val="dk1"/>
                </a:solidFill>
                <a:latin typeface="Poppins"/>
                <a:ea typeface="Poppins"/>
                <a:cs typeface="Poppins"/>
                <a:sym typeface="Poppins"/>
              </a:rPr>
              <a:t>am</a:t>
            </a:r>
            <a:r>
              <a:rPr lang="en-US" sz="1200">
                <a:solidFill>
                  <a:schemeClr val="dk1"/>
                </a:solidFill>
                <a:latin typeface="Poppins"/>
                <a:ea typeface="Poppins"/>
                <a:cs typeface="Poppins"/>
                <a:sym typeface="Poppins"/>
              </a:rPr>
              <a:t>. This word has two letters, one vowel, the letter "a", and one consonant, the letter "m". This word follows the vowel, consonant pattern. In this word the vowel says the short sound. What sound is it making? Share with a partner next to you.</a:t>
            </a:r>
            <a:endParaRPr/>
          </a:p>
          <a:p>
            <a:pPr indent="0" lvl="0" marL="0" rtl="0" algn="l">
              <a:lnSpc>
                <a:spcPct val="115000"/>
              </a:lnSpc>
              <a:spcBef>
                <a:spcPts val="0"/>
              </a:spcBef>
              <a:spcAft>
                <a:spcPts val="0"/>
              </a:spcAft>
              <a:buClr>
                <a:schemeClr val="dk1"/>
              </a:buClr>
              <a:buSzPts val="1100"/>
              <a:buFont typeface="Arial"/>
              <a:buNone/>
            </a:pPr>
            <a:r>
              <a:rPr lang="en-US" sz="1200">
                <a:solidFill>
                  <a:schemeClr val="dk1"/>
                </a:solidFill>
                <a:latin typeface="Poppins"/>
                <a:ea typeface="Poppins"/>
                <a:cs typeface="Poppins"/>
                <a:sym typeface="Poppins"/>
              </a:rPr>
              <a:t>Do: Listen as students share the sound. Take notes on the students that can accurately name and articulate the sound and students that may need reteaching and/or additional support.</a:t>
            </a:r>
            <a:endParaRPr/>
          </a:p>
          <a:p>
            <a:pPr indent="0" lvl="0" marL="0" rtl="0" algn="l">
              <a:lnSpc>
                <a:spcPct val="115000"/>
              </a:lnSpc>
              <a:spcBef>
                <a:spcPts val="0"/>
              </a:spcBef>
              <a:spcAft>
                <a:spcPts val="0"/>
              </a:spcAft>
              <a:buClr>
                <a:schemeClr val="dk1"/>
              </a:buClr>
              <a:buSzPts val="1100"/>
              <a:buFont typeface="Arial"/>
              <a:buNone/>
            </a:pPr>
            <a:r>
              <a:rPr lang="en-US" sz="1200">
                <a:solidFill>
                  <a:schemeClr val="dk1"/>
                </a:solidFill>
                <a:latin typeface="Poppins"/>
                <a:ea typeface="Poppins"/>
                <a:cs typeface="Poppins"/>
                <a:sym typeface="Poppins"/>
              </a:rPr>
              <a:t>Say: Yes, the vowel is saying a short sound /a/ like in apple. When we read this word we blend the /a/ sound with the /m/ sound. /a/ /m/ = am. Great thinking! Awesome job blending the sounds today!</a:t>
            </a:r>
            <a:endParaRPr b="1" sz="1200">
              <a:solidFill>
                <a:schemeClr val="dk1"/>
              </a:solidFill>
              <a:latin typeface="Poppins"/>
              <a:ea typeface="Poppins"/>
              <a:cs typeface="Poppins"/>
              <a:sym typeface="Poppins"/>
            </a:endParaRPr>
          </a:p>
        </p:txBody>
      </p:sp>
      <p:sp>
        <p:nvSpPr>
          <p:cNvPr id="56" name="Google Shape;56;p2:notes"/>
          <p:cNvSpPr/>
          <p:nvPr>
            <p:ph idx="2" type="sldImg"/>
          </p:nvPr>
        </p:nvSpPr>
        <p:spPr>
          <a:xfrm>
            <a:off x="6283325" y="847725"/>
            <a:ext cx="7539038" cy="42418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2" name="Shape 72"/>
        <p:cNvGrpSpPr/>
        <p:nvPr/>
      </p:nvGrpSpPr>
      <p:grpSpPr>
        <a:xfrm>
          <a:off x="0" y="0"/>
          <a:ext cx="0" cy="0"/>
          <a:chOff x="0" y="0"/>
          <a:chExt cx="0" cy="0"/>
        </a:xfrm>
      </p:grpSpPr>
      <p:sp>
        <p:nvSpPr>
          <p:cNvPr id="73" name="Google Shape;73;p3:notes"/>
          <p:cNvSpPr txBox="1"/>
          <p:nvPr>
            <p:ph idx="1" type="body"/>
          </p:nvPr>
        </p:nvSpPr>
        <p:spPr>
          <a:xfrm>
            <a:off x="2010400" y="5371925"/>
            <a:ext cx="16083275" cy="50892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Clr>
                <a:schemeClr val="dk1"/>
              </a:buClr>
              <a:buSzPts val="1100"/>
              <a:buFont typeface="Arial"/>
              <a:buNone/>
            </a:pPr>
            <a:r>
              <a:rPr lang="en-US" sz="1200">
                <a:solidFill>
                  <a:schemeClr val="dk1"/>
                </a:solidFill>
                <a:latin typeface="Poppins"/>
                <a:ea typeface="Poppins"/>
                <a:cs typeface="Poppins"/>
                <a:sym typeface="Poppins"/>
              </a:rPr>
              <a:t>See lesson plan for specific instructional guidance.</a:t>
            </a:r>
            <a:endParaRPr/>
          </a:p>
          <a:p>
            <a:pPr indent="0" lvl="0" marL="0" rtl="0" algn="l">
              <a:lnSpc>
                <a:spcPct val="115000"/>
              </a:lnSpc>
              <a:spcBef>
                <a:spcPts val="0"/>
              </a:spcBef>
              <a:spcAft>
                <a:spcPts val="0"/>
              </a:spcAft>
              <a:buClr>
                <a:schemeClr val="dk1"/>
              </a:buClr>
              <a:buSzPts val="1100"/>
              <a:buFont typeface="Arial"/>
              <a:buNone/>
            </a:pPr>
            <a:r>
              <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b="1" lang="en-US" sz="1200">
                <a:solidFill>
                  <a:schemeClr val="dk1"/>
                </a:solidFill>
                <a:latin typeface="Poppins"/>
                <a:ea typeface="Poppins"/>
                <a:cs typeface="Poppins"/>
                <a:sym typeface="Poppins"/>
              </a:rPr>
              <a:t>Read the Words! </a:t>
            </a:r>
            <a:endParaRPr/>
          </a:p>
          <a:p>
            <a:pPr indent="0" lvl="0" marL="0" rtl="0" algn="l">
              <a:lnSpc>
                <a:spcPct val="115000"/>
              </a:lnSpc>
              <a:spcBef>
                <a:spcPts val="0"/>
              </a:spcBef>
              <a:spcAft>
                <a:spcPts val="0"/>
              </a:spcAft>
              <a:buClr>
                <a:schemeClr val="dk1"/>
              </a:buClr>
              <a:buSzPts val="1100"/>
              <a:buFont typeface="Arial"/>
              <a:buNone/>
            </a:pPr>
            <a:r>
              <a:rPr lang="en-US" sz="1200">
                <a:solidFill>
                  <a:schemeClr val="dk1"/>
                </a:solidFill>
                <a:latin typeface="Poppins"/>
                <a:ea typeface="Poppins"/>
                <a:cs typeface="Poppins"/>
                <a:sym typeface="Poppins"/>
              </a:rPr>
              <a:t>Say: When we practice reading the words, it can help us read the words faster and faster. This helps us learn to read smoothly like when we are speaking! Repeat our chant after me! </a:t>
            </a:r>
            <a:endParaRPr/>
          </a:p>
          <a:p>
            <a:pPr indent="0" lvl="0" marL="0" rtl="0" algn="l">
              <a:lnSpc>
                <a:spcPct val="115000"/>
              </a:lnSpc>
              <a:spcBef>
                <a:spcPts val="0"/>
              </a:spcBef>
              <a:spcAft>
                <a:spcPts val="0"/>
              </a:spcAft>
              <a:buClr>
                <a:schemeClr val="dk1"/>
              </a:buClr>
              <a:buSzPts val="1100"/>
              <a:buFont typeface="Arial"/>
              <a:buNone/>
            </a:pPr>
            <a:r>
              <a:rPr lang="en-US" sz="1200">
                <a:solidFill>
                  <a:schemeClr val="dk1"/>
                </a:solidFill>
                <a:latin typeface="Poppins"/>
                <a:ea typeface="Poppins"/>
                <a:cs typeface="Poppins"/>
                <a:sym typeface="Poppins"/>
              </a:rPr>
              <a:t>"It's time to read the words! </a:t>
            </a:r>
            <a:endParaRPr/>
          </a:p>
          <a:p>
            <a:pPr indent="0" lvl="0" marL="0" rtl="0" algn="l">
              <a:lnSpc>
                <a:spcPct val="115000"/>
              </a:lnSpc>
              <a:spcBef>
                <a:spcPts val="0"/>
              </a:spcBef>
              <a:spcAft>
                <a:spcPts val="0"/>
              </a:spcAft>
              <a:buClr>
                <a:schemeClr val="dk1"/>
              </a:buClr>
              <a:buSzPts val="1100"/>
              <a:buFont typeface="Arial"/>
              <a:buNone/>
            </a:pPr>
            <a:r>
              <a:rPr lang="en-US" sz="1200">
                <a:solidFill>
                  <a:schemeClr val="dk1"/>
                </a:solidFill>
                <a:latin typeface="Poppins"/>
                <a:ea typeface="Poppins"/>
                <a:cs typeface="Poppins"/>
                <a:sym typeface="Poppins"/>
              </a:rPr>
              <a:t>It's time to read the words, so we can read smoothly, like we are speaking!" </a:t>
            </a:r>
            <a:endParaRPr/>
          </a:p>
          <a:p>
            <a:pPr indent="0" lvl="0" marL="0" rtl="0" algn="l">
              <a:lnSpc>
                <a:spcPct val="115000"/>
              </a:lnSpc>
              <a:spcBef>
                <a:spcPts val="0"/>
              </a:spcBef>
              <a:spcAft>
                <a:spcPts val="0"/>
              </a:spcAft>
              <a:buClr>
                <a:schemeClr val="dk1"/>
              </a:buClr>
              <a:buSzPts val="1100"/>
              <a:buFont typeface="Arial"/>
              <a:buNone/>
            </a:pPr>
            <a:r>
              <a:rPr lang="en-US" sz="1200">
                <a:solidFill>
                  <a:schemeClr val="dk1"/>
                </a:solidFill>
                <a:latin typeface="Poppins"/>
                <a:ea typeface="Poppins"/>
                <a:cs typeface="Poppins"/>
                <a:sym typeface="Poppins"/>
              </a:rPr>
              <a:t>Do: Say one sentence at a time of the Read the Words chant and ask the students to repeat after you. </a:t>
            </a:r>
            <a:endParaRPr/>
          </a:p>
          <a:p>
            <a:pPr indent="0" lvl="0" marL="0" rtl="0" algn="l">
              <a:lnSpc>
                <a:spcPct val="115000"/>
              </a:lnSpc>
              <a:spcBef>
                <a:spcPts val="0"/>
              </a:spcBef>
              <a:spcAft>
                <a:spcPts val="0"/>
              </a:spcAft>
              <a:buClr>
                <a:schemeClr val="dk1"/>
              </a:buClr>
              <a:buSzPts val="1100"/>
              <a:buFont typeface="Arial"/>
              <a:buNone/>
            </a:pPr>
            <a:r>
              <a:rPr lang="en-US" sz="1200">
                <a:solidFill>
                  <a:schemeClr val="dk1"/>
                </a:solidFill>
                <a:latin typeface="Poppins"/>
                <a:ea typeface="Poppins"/>
                <a:cs typeface="Poppins"/>
                <a:sym typeface="Poppins"/>
              </a:rPr>
              <a:t>Say: Let's practice reading words today!</a:t>
            </a:r>
            <a:endParaRPr/>
          </a:p>
          <a:p>
            <a:pPr indent="0" lvl="0" marL="0" rtl="0" algn="l">
              <a:lnSpc>
                <a:spcPct val="115000"/>
              </a:lnSpc>
              <a:spcBef>
                <a:spcPts val="0"/>
              </a:spcBef>
              <a:spcAft>
                <a:spcPts val="0"/>
              </a:spcAft>
              <a:buClr>
                <a:schemeClr val="dk1"/>
              </a:buClr>
              <a:buSzPts val="1100"/>
              <a:buFont typeface="Arial"/>
              <a:buNone/>
            </a:pPr>
            <a:r>
              <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US" sz="1200">
                <a:solidFill>
                  <a:schemeClr val="dk1"/>
                </a:solidFill>
                <a:latin typeface="Poppins"/>
                <a:ea typeface="Poppins"/>
                <a:cs typeface="Poppins"/>
                <a:sym typeface="Poppins"/>
              </a:rPr>
              <a:t>Say: We are going to read the words. When we practice reading the words, it helps us read faster and faster. This helps us focus on what we can learn from the words.</a:t>
            </a:r>
            <a:endParaRPr/>
          </a:p>
          <a:p>
            <a:pPr indent="0" lvl="0" marL="0" rtl="0" algn="l">
              <a:lnSpc>
                <a:spcPct val="115000"/>
              </a:lnSpc>
              <a:spcBef>
                <a:spcPts val="0"/>
              </a:spcBef>
              <a:spcAft>
                <a:spcPts val="0"/>
              </a:spcAft>
              <a:buClr>
                <a:schemeClr val="dk1"/>
              </a:buClr>
              <a:buSzPts val="1100"/>
              <a:buFont typeface="Arial"/>
              <a:buNone/>
            </a:pPr>
            <a:r>
              <a:rPr lang="en-US" sz="1200">
                <a:solidFill>
                  <a:schemeClr val="dk1"/>
                </a:solidFill>
                <a:latin typeface="Poppins"/>
                <a:ea typeface="Poppins"/>
                <a:cs typeface="Poppins"/>
                <a:sym typeface="Poppins"/>
              </a:rPr>
              <a:t>Do: Look at our words for today.</a:t>
            </a:r>
            <a:endParaRPr/>
          </a:p>
          <a:p>
            <a:pPr indent="0" lvl="0" marL="0" rtl="0" algn="l">
              <a:lnSpc>
                <a:spcPct val="115000"/>
              </a:lnSpc>
              <a:spcBef>
                <a:spcPts val="0"/>
              </a:spcBef>
              <a:spcAft>
                <a:spcPts val="0"/>
              </a:spcAft>
              <a:buClr>
                <a:schemeClr val="dk1"/>
              </a:buClr>
              <a:buSzPts val="1100"/>
              <a:buFont typeface="Arial"/>
              <a:buNone/>
            </a:pPr>
            <a:r>
              <a:rPr lang="en-US" sz="1200">
                <a:solidFill>
                  <a:schemeClr val="dk1"/>
                </a:solidFill>
                <a:latin typeface="Poppins"/>
                <a:ea typeface="Poppins"/>
                <a:cs typeface="Poppins"/>
                <a:sym typeface="Poppins"/>
              </a:rPr>
              <a:t>Say: Let's look at the first word. When we read this word, we say "at". Your turn.</a:t>
            </a:r>
            <a:endParaRPr/>
          </a:p>
          <a:p>
            <a:pPr indent="0" lvl="0" marL="0" rtl="0" algn="l">
              <a:lnSpc>
                <a:spcPct val="115000"/>
              </a:lnSpc>
              <a:spcBef>
                <a:spcPts val="0"/>
              </a:spcBef>
              <a:spcAft>
                <a:spcPts val="0"/>
              </a:spcAft>
              <a:buClr>
                <a:schemeClr val="dk1"/>
              </a:buClr>
              <a:buSzPts val="1100"/>
              <a:buFont typeface="Arial"/>
              <a:buNone/>
            </a:pPr>
            <a:r>
              <a:rPr lang="en-US" sz="1200">
                <a:solidFill>
                  <a:schemeClr val="dk1"/>
                </a:solidFill>
                <a:latin typeface="Poppins"/>
                <a:ea typeface="Poppins"/>
                <a:cs typeface="Poppins"/>
                <a:sym typeface="Poppins"/>
              </a:rPr>
              <a:t>Do: Listen as students read the word. Take notes on the students that can accurately articulate the sound and read the word and students that may need reteaching and/or additional support.</a:t>
            </a:r>
            <a:endParaRPr/>
          </a:p>
          <a:p>
            <a:pPr indent="0" lvl="0" marL="0" rtl="0" algn="l">
              <a:lnSpc>
                <a:spcPct val="115000"/>
              </a:lnSpc>
              <a:spcBef>
                <a:spcPts val="0"/>
              </a:spcBef>
              <a:spcAft>
                <a:spcPts val="0"/>
              </a:spcAft>
              <a:buClr>
                <a:schemeClr val="dk1"/>
              </a:buClr>
              <a:buSzPts val="1100"/>
              <a:buFont typeface="Arial"/>
              <a:buNone/>
            </a:pPr>
            <a:r>
              <a:rPr lang="en-US" sz="1200">
                <a:solidFill>
                  <a:schemeClr val="dk1"/>
                </a:solidFill>
                <a:latin typeface="Poppins"/>
                <a:ea typeface="Poppins"/>
                <a:cs typeface="Poppins"/>
                <a:sym typeface="Poppins"/>
              </a:rPr>
              <a:t>Say: Yes, the word is "at".</a:t>
            </a:r>
            <a:endParaRPr/>
          </a:p>
          <a:p>
            <a:pPr indent="0" lvl="0" marL="0" rtl="0" algn="l">
              <a:lnSpc>
                <a:spcPct val="115000"/>
              </a:lnSpc>
              <a:spcBef>
                <a:spcPts val="0"/>
              </a:spcBef>
              <a:spcAft>
                <a:spcPts val="0"/>
              </a:spcAft>
              <a:buClr>
                <a:schemeClr val="dk1"/>
              </a:buClr>
              <a:buSzPts val="1100"/>
              <a:buFont typeface="Arial"/>
              <a:buNone/>
            </a:pPr>
            <a:r>
              <a:rPr lang="en-US" sz="1200">
                <a:solidFill>
                  <a:schemeClr val="dk1"/>
                </a:solidFill>
                <a:latin typeface="Poppins"/>
                <a:ea typeface="Poppins"/>
                <a:cs typeface="Poppins"/>
                <a:sym typeface="Poppins"/>
              </a:rPr>
              <a:t>Say: Let's look at the next word. How would you read this word?</a:t>
            </a:r>
            <a:endParaRPr/>
          </a:p>
          <a:p>
            <a:pPr indent="0" lvl="0" marL="0" rtl="0" algn="l">
              <a:lnSpc>
                <a:spcPct val="115000"/>
              </a:lnSpc>
              <a:spcBef>
                <a:spcPts val="0"/>
              </a:spcBef>
              <a:spcAft>
                <a:spcPts val="0"/>
              </a:spcAft>
              <a:buClr>
                <a:schemeClr val="dk1"/>
              </a:buClr>
              <a:buSzPts val="1100"/>
              <a:buFont typeface="Arial"/>
              <a:buNone/>
            </a:pPr>
            <a:r>
              <a:rPr lang="en-US" sz="1200">
                <a:solidFill>
                  <a:schemeClr val="dk1"/>
                </a:solidFill>
                <a:latin typeface="Poppins"/>
                <a:ea typeface="Poppins"/>
                <a:cs typeface="Poppins"/>
                <a:sym typeface="Poppins"/>
              </a:rPr>
              <a:t>Do: Listen as students read the word. Take notes on the students that can accurately articulate the sound and read the word and students that may need reteaching and/or additional support.</a:t>
            </a:r>
            <a:endParaRPr/>
          </a:p>
          <a:p>
            <a:pPr indent="0" lvl="0" marL="0" rtl="0" algn="l">
              <a:lnSpc>
                <a:spcPct val="115000"/>
              </a:lnSpc>
              <a:spcBef>
                <a:spcPts val="0"/>
              </a:spcBef>
              <a:spcAft>
                <a:spcPts val="0"/>
              </a:spcAft>
              <a:buClr>
                <a:schemeClr val="dk1"/>
              </a:buClr>
              <a:buSzPts val="1100"/>
              <a:buFont typeface="Arial"/>
              <a:buNone/>
            </a:pPr>
            <a:r>
              <a:rPr lang="en-US" sz="1200">
                <a:solidFill>
                  <a:schemeClr val="dk1"/>
                </a:solidFill>
                <a:latin typeface="Poppins"/>
                <a:ea typeface="Poppins"/>
                <a:cs typeface="Poppins"/>
                <a:sym typeface="Poppins"/>
              </a:rPr>
              <a:t>Say: Yes, the word is "am". Great thinking! Awesome job reading the words today!</a:t>
            </a:r>
            <a:endParaRPr b="1" sz="1200">
              <a:solidFill>
                <a:schemeClr val="dk1"/>
              </a:solidFill>
              <a:latin typeface="Poppins"/>
              <a:ea typeface="Poppins"/>
              <a:cs typeface="Poppins"/>
              <a:sym typeface="Poppins"/>
            </a:endParaRPr>
          </a:p>
        </p:txBody>
      </p:sp>
      <p:sp>
        <p:nvSpPr>
          <p:cNvPr id="74" name="Google Shape;74;p3:notes"/>
          <p:cNvSpPr/>
          <p:nvPr>
            <p:ph idx="2" type="sldImg"/>
          </p:nvPr>
        </p:nvSpPr>
        <p:spPr>
          <a:xfrm>
            <a:off x="6283325" y="847725"/>
            <a:ext cx="7539038" cy="42418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8" name="Shape 88"/>
        <p:cNvGrpSpPr/>
        <p:nvPr/>
      </p:nvGrpSpPr>
      <p:grpSpPr>
        <a:xfrm>
          <a:off x="0" y="0"/>
          <a:ext cx="0" cy="0"/>
          <a:chOff x="0" y="0"/>
          <a:chExt cx="0" cy="0"/>
        </a:xfrm>
      </p:grpSpPr>
      <p:sp>
        <p:nvSpPr>
          <p:cNvPr id="89" name="Google Shape;89;p4:notes"/>
          <p:cNvSpPr txBox="1"/>
          <p:nvPr>
            <p:ph idx="1" type="body"/>
          </p:nvPr>
        </p:nvSpPr>
        <p:spPr>
          <a:xfrm>
            <a:off x="2010400" y="5371925"/>
            <a:ext cx="16083275" cy="50892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Clr>
                <a:schemeClr val="dk1"/>
              </a:buClr>
              <a:buSzPts val="1100"/>
              <a:buFont typeface="Arial"/>
              <a:buNone/>
            </a:pPr>
            <a:r>
              <a:rPr lang="en-US" sz="1200">
                <a:solidFill>
                  <a:schemeClr val="dk1"/>
                </a:solidFill>
                <a:latin typeface="Poppins"/>
                <a:ea typeface="Poppins"/>
                <a:cs typeface="Poppins"/>
                <a:sym typeface="Poppins"/>
              </a:rPr>
              <a:t>See lesson plan for specific instructional guidance.</a:t>
            </a:r>
            <a:endParaRPr/>
          </a:p>
          <a:p>
            <a:pPr indent="0" lvl="0" marL="0" rtl="0" algn="l">
              <a:lnSpc>
                <a:spcPct val="115000"/>
              </a:lnSpc>
              <a:spcBef>
                <a:spcPts val="0"/>
              </a:spcBef>
              <a:spcAft>
                <a:spcPts val="0"/>
              </a:spcAft>
              <a:buClr>
                <a:schemeClr val="dk1"/>
              </a:buClr>
              <a:buSzPts val="1100"/>
              <a:buFont typeface="Arial"/>
              <a:buNone/>
            </a:pPr>
            <a:r>
              <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b="1" lang="en-US" sz="1200">
                <a:solidFill>
                  <a:schemeClr val="dk1"/>
                </a:solidFill>
                <a:latin typeface="Poppins"/>
                <a:ea typeface="Poppins"/>
                <a:cs typeface="Poppins"/>
                <a:sym typeface="Poppins"/>
              </a:rPr>
              <a:t>Decode the Words! </a:t>
            </a:r>
            <a:endParaRPr/>
          </a:p>
          <a:p>
            <a:pPr indent="0" lvl="0" marL="0" rtl="0" algn="l">
              <a:lnSpc>
                <a:spcPct val="115000"/>
              </a:lnSpc>
              <a:spcBef>
                <a:spcPts val="0"/>
              </a:spcBef>
              <a:spcAft>
                <a:spcPts val="0"/>
              </a:spcAft>
              <a:buClr>
                <a:schemeClr val="dk1"/>
              </a:buClr>
              <a:buSzPts val="1100"/>
              <a:buFont typeface="Arial"/>
              <a:buNone/>
            </a:pPr>
            <a:r>
              <a:rPr lang="en-US" sz="1200">
                <a:solidFill>
                  <a:schemeClr val="dk1"/>
                </a:solidFill>
                <a:latin typeface="Poppins"/>
                <a:ea typeface="Poppins"/>
                <a:cs typeface="Poppins"/>
                <a:sym typeface="Poppins"/>
              </a:rPr>
              <a:t>Say: Decoding is when you break up the sounds in a word and read each sound one at a time. Then you blend the sounds together to read the word! Repeat our chant after me! </a:t>
            </a:r>
            <a:endParaRPr/>
          </a:p>
          <a:p>
            <a:pPr indent="0" lvl="0" marL="0" rtl="0" algn="l">
              <a:lnSpc>
                <a:spcPct val="115000"/>
              </a:lnSpc>
              <a:spcBef>
                <a:spcPts val="0"/>
              </a:spcBef>
              <a:spcAft>
                <a:spcPts val="0"/>
              </a:spcAft>
              <a:buClr>
                <a:schemeClr val="dk1"/>
              </a:buClr>
              <a:buSzPts val="1100"/>
              <a:buFont typeface="Arial"/>
              <a:buNone/>
            </a:pPr>
            <a:r>
              <a:rPr lang="en-US" sz="1200">
                <a:solidFill>
                  <a:schemeClr val="dk1"/>
                </a:solidFill>
                <a:latin typeface="Poppins"/>
                <a:ea typeface="Poppins"/>
                <a:cs typeface="Poppins"/>
                <a:sym typeface="Poppins"/>
              </a:rPr>
              <a:t>"It's time to decode the sounds in the words! </a:t>
            </a:r>
            <a:endParaRPr/>
          </a:p>
          <a:p>
            <a:pPr indent="0" lvl="0" marL="0" rtl="0" algn="l">
              <a:lnSpc>
                <a:spcPct val="115000"/>
              </a:lnSpc>
              <a:spcBef>
                <a:spcPts val="0"/>
              </a:spcBef>
              <a:spcAft>
                <a:spcPts val="0"/>
              </a:spcAft>
              <a:buClr>
                <a:schemeClr val="dk1"/>
              </a:buClr>
              <a:buSzPts val="1100"/>
              <a:buFont typeface="Arial"/>
              <a:buNone/>
            </a:pPr>
            <a:r>
              <a:rPr lang="en-US" sz="1200">
                <a:solidFill>
                  <a:schemeClr val="dk1"/>
                </a:solidFill>
                <a:latin typeface="Poppins"/>
                <a:ea typeface="Poppins"/>
                <a:cs typeface="Poppins"/>
                <a:sym typeface="Poppins"/>
              </a:rPr>
              <a:t>It's time to decode the sounds in the words so we can read the words!" </a:t>
            </a:r>
            <a:endParaRPr/>
          </a:p>
          <a:p>
            <a:pPr indent="0" lvl="0" marL="0" rtl="0" algn="l">
              <a:lnSpc>
                <a:spcPct val="115000"/>
              </a:lnSpc>
              <a:spcBef>
                <a:spcPts val="0"/>
              </a:spcBef>
              <a:spcAft>
                <a:spcPts val="0"/>
              </a:spcAft>
              <a:buClr>
                <a:schemeClr val="dk1"/>
              </a:buClr>
              <a:buSzPts val="1100"/>
              <a:buFont typeface="Arial"/>
              <a:buNone/>
            </a:pPr>
            <a:r>
              <a:rPr lang="en-US" sz="1200">
                <a:solidFill>
                  <a:schemeClr val="dk1"/>
                </a:solidFill>
                <a:latin typeface="Poppins"/>
                <a:ea typeface="Poppins"/>
                <a:cs typeface="Poppins"/>
                <a:sym typeface="Poppins"/>
              </a:rPr>
              <a:t>Do: Say one sentence at a time of the Decode the Words chant and ask the students to repeat after you. </a:t>
            </a:r>
            <a:endParaRPr/>
          </a:p>
          <a:p>
            <a:pPr indent="0" lvl="0" marL="0" rtl="0" algn="l">
              <a:lnSpc>
                <a:spcPct val="115000"/>
              </a:lnSpc>
              <a:spcBef>
                <a:spcPts val="0"/>
              </a:spcBef>
              <a:spcAft>
                <a:spcPts val="0"/>
              </a:spcAft>
              <a:buClr>
                <a:schemeClr val="dk1"/>
              </a:buClr>
              <a:buSzPts val="1100"/>
              <a:buFont typeface="Arial"/>
              <a:buNone/>
            </a:pPr>
            <a:r>
              <a:rPr lang="en-US" sz="1200">
                <a:solidFill>
                  <a:schemeClr val="dk1"/>
                </a:solidFill>
                <a:latin typeface="Poppins"/>
                <a:ea typeface="Poppins"/>
                <a:cs typeface="Poppins"/>
                <a:sym typeface="Poppins"/>
              </a:rPr>
              <a:t>Say: Let's practice decoding the sounds in words today!</a:t>
            </a:r>
            <a:endParaRPr/>
          </a:p>
          <a:p>
            <a:pPr indent="0" lvl="0" marL="0" rtl="0" algn="l">
              <a:lnSpc>
                <a:spcPct val="115000"/>
              </a:lnSpc>
              <a:spcBef>
                <a:spcPts val="0"/>
              </a:spcBef>
              <a:spcAft>
                <a:spcPts val="0"/>
              </a:spcAft>
              <a:buClr>
                <a:schemeClr val="dk1"/>
              </a:buClr>
              <a:buSzPts val="1100"/>
              <a:buFont typeface="Arial"/>
              <a:buNone/>
            </a:pPr>
            <a:r>
              <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US" sz="1200">
                <a:solidFill>
                  <a:schemeClr val="dk1"/>
                </a:solidFill>
                <a:latin typeface="Poppins"/>
                <a:ea typeface="Poppins"/>
                <a:cs typeface="Poppins"/>
                <a:sym typeface="Poppins"/>
              </a:rPr>
              <a:t>Say: We are going to decode the words. Remember, decoding is when you break up the sounds in a word and read each sound one at a time. Then you blend the sounds together to read the word! When we decode the sounds in words, it helps us read the words correctly.</a:t>
            </a:r>
            <a:endParaRPr/>
          </a:p>
          <a:p>
            <a:pPr indent="0" lvl="0" marL="0" rtl="0" algn="l">
              <a:lnSpc>
                <a:spcPct val="115000"/>
              </a:lnSpc>
              <a:spcBef>
                <a:spcPts val="0"/>
              </a:spcBef>
              <a:spcAft>
                <a:spcPts val="0"/>
              </a:spcAft>
              <a:buClr>
                <a:schemeClr val="dk1"/>
              </a:buClr>
              <a:buSzPts val="1100"/>
              <a:buFont typeface="Arial"/>
              <a:buNone/>
            </a:pPr>
            <a:r>
              <a:rPr lang="en-US" sz="1200">
                <a:solidFill>
                  <a:schemeClr val="dk1"/>
                </a:solidFill>
                <a:latin typeface="Poppins"/>
                <a:ea typeface="Poppins"/>
                <a:cs typeface="Poppins"/>
                <a:sym typeface="Poppins"/>
              </a:rPr>
              <a:t>Do: Look at our words for today.</a:t>
            </a:r>
            <a:endParaRPr/>
          </a:p>
          <a:p>
            <a:pPr indent="0" lvl="0" marL="0" rtl="0" algn="l">
              <a:lnSpc>
                <a:spcPct val="115000"/>
              </a:lnSpc>
              <a:spcBef>
                <a:spcPts val="0"/>
              </a:spcBef>
              <a:spcAft>
                <a:spcPts val="0"/>
              </a:spcAft>
              <a:buClr>
                <a:schemeClr val="dk1"/>
              </a:buClr>
              <a:buSzPts val="1100"/>
              <a:buFont typeface="Arial"/>
              <a:buNone/>
            </a:pPr>
            <a:r>
              <a:rPr lang="en-US" sz="1200">
                <a:solidFill>
                  <a:schemeClr val="dk1"/>
                </a:solidFill>
                <a:latin typeface="Poppins"/>
                <a:ea typeface="Poppins"/>
                <a:cs typeface="Poppins"/>
                <a:sym typeface="Poppins"/>
              </a:rPr>
              <a:t>Say: Let's look at the word </a:t>
            </a:r>
            <a:r>
              <a:rPr i="1" lang="en-US" sz="1200">
                <a:solidFill>
                  <a:schemeClr val="dk1"/>
                </a:solidFill>
                <a:latin typeface="Poppins"/>
                <a:ea typeface="Poppins"/>
                <a:cs typeface="Poppins"/>
                <a:sym typeface="Poppins"/>
              </a:rPr>
              <a:t>am</a:t>
            </a:r>
            <a:r>
              <a:rPr lang="en-US" sz="1200">
                <a:solidFill>
                  <a:schemeClr val="dk1"/>
                </a:solidFill>
                <a:latin typeface="Poppins"/>
                <a:ea typeface="Poppins"/>
                <a:cs typeface="Poppins"/>
                <a:sym typeface="Poppins"/>
              </a:rPr>
              <a:t>. This word has two letters, one vowel, the letter "a" and one consonant, the letter "m". In this word the vowel says the short sound. When we decode this word, we say /a/ /m/ = am.</a:t>
            </a:r>
            <a:endParaRPr/>
          </a:p>
          <a:p>
            <a:pPr indent="0" lvl="0" marL="0" rtl="0" algn="l">
              <a:lnSpc>
                <a:spcPct val="115000"/>
              </a:lnSpc>
              <a:spcBef>
                <a:spcPts val="0"/>
              </a:spcBef>
              <a:spcAft>
                <a:spcPts val="0"/>
              </a:spcAft>
              <a:buClr>
                <a:schemeClr val="dk1"/>
              </a:buClr>
              <a:buSzPts val="1100"/>
              <a:buFont typeface="Arial"/>
              <a:buNone/>
            </a:pPr>
            <a:r>
              <a:rPr lang="en-US" sz="1200">
                <a:solidFill>
                  <a:schemeClr val="dk1"/>
                </a:solidFill>
                <a:latin typeface="Poppins"/>
                <a:ea typeface="Poppins"/>
                <a:cs typeface="Poppins"/>
                <a:sym typeface="Poppins"/>
              </a:rPr>
              <a:t>Do: Model decoding the word as you push an object up in </a:t>
            </a:r>
            <a:r>
              <a:rPr b="1" lang="en-US" sz="1200">
                <a:solidFill>
                  <a:schemeClr val="dk1"/>
                </a:solidFill>
                <a:latin typeface="Poppins"/>
                <a:ea typeface="Poppins"/>
                <a:cs typeface="Poppins"/>
                <a:sym typeface="Poppins"/>
              </a:rPr>
              <a:t>Double Decker Elkonin Boxes</a:t>
            </a:r>
            <a:r>
              <a:rPr lang="en-US" sz="1200">
                <a:solidFill>
                  <a:schemeClr val="dk1"/>
                </a:solidFill>
                <a:latin typeface="Poppins"/>
                <a:ea typeface="Poppins"/>
                <a:cs typeface="Poppins"/>
                <a:sym typeface="Poppins"/>
              </a:rPr>
              <a:t>.</a:t>
            </a:r>
            <a:endParaRPr/>
          </a:p>
          <a:p>
            <a:pPr indent="0" lvl="0" marL="0" rtl="0" algn="l">
              <a:lnSpc>
                <a:spcPct val="115000"/>
              </a:lnSpc>
              <a:spcBef>
                <a:spcPts val="0"/>
              </a:spcBef>
              <a:spcAft>
                <a:spcPts val="0"/>
              </a:spcAft>
              <a:buClr>
                <a:schemeClr val="dk1"/>
              </a:buClr>
              <a:buSzPts val="1100"/>
              <a:buFont typeface="Arial"/>
              <a:buNone/>
            </a:pPr>
            <a:r>
              <a:rPr lang="en-US" sz="1200">
                <a:solidFill>
                  <a:schemeClr val="dk1"/>
                </a:solidFill>
                <a:latin typeface="Poppins"/>
                <a:ea typeface="Poppins"/>
                <a:cs typeface="Poppins"/>
                <a:sym typeface="Poppins"/>
              </a:rPr>
              <a:t>Say: Do it with me.</a:t>
            </a:r>
            <a:endParaRPr/>
          </a:p>
          <a:p>
            <a:pPr indent="0" lvl="0" marL="0" rtl="0" algn="l">
              <a:lnSpc>
                <a:spcPct val="115000"/>
              </a:lnSpc>
              <a:spcBef>
                <a:spcPts val="0"/>
              </a:spcBef>
              <a:spcAft>
                <a:spcPts val="0"/>
              </a:spcAft>
              <a:buClr>
                <a:schemeClr val="dk1"/>
              </a:buClr>
              <a:buSzPts val="1100"/>
              <a:buFont typeface="Arial"/>
              <a:buNone/>
            </a:pPr>
            <a:r>
              <a:rPr lang="en-US" sz="1200">
                <a:solidFill>
                  <a:schemeClr val="dk1"/>
                </a:solidFill>
                <a:latin typeface="Poppins"/>
                <a:ea typeface="Poppins"/>
                <a:cs typeface="Poppins"/>
                <a:sym typeface="Poppins"/>
              </a:rPr>
              <a:t>Do: Listen as students decode the word using the </a:t>
            </a:r>
            <a:r>
              <a:rPr b="1" lang="en-US" sz="1200">
                <a:solidFill>
                  <a:schemeClr val="dk1"/>
                </a:solidFill>
                <a:latin typeface="Poppins"/>
                <a:ea typeface="Poppins"/>
                <a:cs typeface="Poppins"/>
                <a:sym typeface="Poppins"/>
              </a:rPr>
              <a:t>Double Decker Elkonin Boxes</a:t>
            </a:r>
            <a:r>
              <a:rPr lang="en-US" sz="1200">
                <a:solidFill>
                  <a:schemeClr val="dk1"/>
                </a:solidFill>
                <a:latin typeface="Poppins"/>
                <a:ea typeface="Poppins"/>
                <a:cs typeface="Poppins"/>
                <a:sym typeface="Poppins"/>
              </a:rPr>
              <a:t>. Take notes on the students that can accurately articulate the sound and read the word and students that may need reteaching and/or additional support.</a:t>
            </a:r>
            <a:endParaRPr/>
          </a:p>
          <a:p>
            <a:pPr indent="0" lvl="0" marL="0" rtl="0" algn="l">
              <a:lnSpc>
                <a:spcPct val="115000"/>
              </a:lnSpc>
              <a:spcBef>
                <a:spcPts val="0"/>
              </a:spcBef>
              <a:spcAft>
                <a:spcPts val="0"/>
              </a:spcAft>
              <a:buClr>
                <a:schemeClr val="dk1"/>
              </a:buClr>
              <a:buSzPts val="1100"/>
              <a:buFont typeface="Arial"/>
              <a:buNone/>
            </a:pPr>
            <a:r>
              <a:rPr lang="en-US" sz="1200">
                <a:solidFill>
                  <a:schemeClr val="dk1"/>
                </a:solidFill>
                <a:latin typeface="Poppins"/>
                <a:ea typeface="Poppins"/>
                <a:cs typeface="Poppins"/>
                <a:sym typeface="Poppins"/>
              </a:rPr>
              <a:t>Say: Yes, when we decode this word, we say /a/ /m/ = am.</a:t>
            </a:r>
            <a:endParaRPr/>
          </a:p>
          <a:p>
            <a:pPr indent="0" lvl="0" marL="0" rtl="0" algn="l">
              <a:lnSpc>
                <a:spcPct val="115000"/>
              </a:lnSpc>
              <a:spcBef>
                <a:spcPts val="0"/>
              </a:spcBef>
              <a:spcAft>
                <a:spcPts val="0"/>
              </a:spcAft>
              <a:buClr>
                <a:schemeClr val="dk1"/>
              </a:buClr>
              <a:buSzPts val="1100"/>
              <a:buFont typeface="Arial"/>
              <a:buNone/>
            </a:pPr>
            <a:r>
              <a:rPr lang="en-US" sz="1200">
                <a:solidFill>
                  <a:schemeClr val="dk1"/>
                </a:solidFill>
                <a:latin typeface="Poppins"/>
                <a:ea typeface="Poppins"/>
                <a:cs typeface="Poppins"/>
                <a:sym typeface="Poppins"/>
              </a:rPr>
              <a:t>Say: Let's look at the next word. How would you decode this word? Use your </a:t>
            </a:r>
            <a:r>
              <a:rPr b="1" lang="en-US" sz="1200">
                <a:solidFill>
                  <a:schemeClr val="dk1"/>
                </a:solidFill>
                <a:latin typeface="Poppins"/>
                <a:ea typeface="Poppins"/>
                <a:cs typeface="Poppins"/>
                <a:sym typeface="Poppins"/>
              </a:rPr>
              <a:t>Double Decker Elkonin Boxes.</a:t>
            </a:r>
            <a:endParaRPr/>
          </a:p>
          <a:p>
            <a:pPr indent="0" lvl="0" marL="0" rtl="0" algn="l">
              <a:lnSpc>
                <a:spcPct val="115000"/>
              </a:lnSpc>
              <a:spcBef>
                <a:spcPts val="0"/>
              </a:spcBef>
              <a:spcAft>
                <a:spcPts val="0"/>
              </a:spcAft>
              <a:buClr>
                <a:schemeClr val="dk1"/>
              </a:buClr>
              <a:buSzPts val="1100"/>
              <a:buFont typeface="Arial"/>
              <a:buNone/>
            </a:pPr>
            <a:r>
              <a:rPr lang="en-US" sz="1200">
                <a:solidFill>
                  <a:schemeClr val="dk1"/>
                </a:solidFill>
                <a:latin typeface="Poppins"/>
                <a:ea typeface="Poppins"/>
                <a:cs typeface="Poppins"/>
                <a:sym typeface="Poppins"/>
              </a:rPr>
              <a:t>Do: Listen as students decode the word. Take notes on the students that can accurately articulate the sound and read the word and students that may need reteaching and/or additional support.</a:t>
            </a:r>
            <a:endParaRPr/>
          </a:p>
          <a:p>
            <a:pPr indent="0" lvl="0" marL="0" rtl="0" algn="l">
              <a:lnSpc>
                <a:spcPct val="115000"/>
              </a:lnSpc>
              <a:spcBef>
                <a:spcPts val="0"/>
              </a:spcBef>
              <a:spcAft>
                <a:spcPts val="0"/>
              </a:spcAft>
              <a:buClr>
                <a:schemeClr val="dk1"/>
              </a:buClr>
              <a:buSzPts val="1100"/>
              <a:buFont typeface="Arial"/>
              <a:buNone/>
            </a:pPr>
            <a:r>
              <a:rPr lang="en-US" sz="1200">
                <a:solidFill>
                  <a:schemeClr val="dk1"/>
                </a:solidFill>
                <a:latin typeface="Poppins"/>
                <a:ea typeface="Poppins"/>
                <a:cs typeface="Poppins"/>
                <a:sym typeface="Poppins"/>
              </a:rPr>
              <a:t>Say: Yes, when we decode this word, we say /a/ /s/ = as. Great thinking! Awesome job decoding words today!</a:t>
            </a:r>
            <a:endParaRPr b="1" sz="1200">
              <a:solidFill>
                <a:schemeClr val="dk1"/>
              </a:solidFill>
              <a:latin typeface="Poppins"/>
              <a:ea typeface="Poppins"/>
              <a:cs typeface="Poppins"/>
              <a:sym typeface="Poppins"/>
            </a:endParaRPr>
          </a:p>
        </p:txBody>
      </p:sp>
      <p:sp>
        <p:nvSpPr>
          <p:cNvPr id="90" name="Google Shape;90;p4:notes"/>
          <p:cNvSpPr/>
          <p:nvPr>
            <p:ph idx="2" type="sldImg"/>
          </p:nvPr>
        </p:nvSpPr>
        <p:spPr>
          <a:xfrm>
            <a:off x="6283325" y="847725"/>
            <a:ext cx="7539038" cy="42418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7" name="Shape 97"/>
        <p:cNvGrpSpPr/>
        <p:nvPr/>
      </p:nvGrpSpPr>
      <p:grpSpPr>
        <a:xfrm>
          <a:off x="0" y="0"/>
          <a:ext cx="0" cy="0"/>
          <a:chOff x="0" y="0"/>
          <a:chExt cx="0" cy="0"/>
        </a:xfrm>
      </p:grpSpPr>
      <p:sp>
        <p:nvSpPr>
          <p:cNvPr id="98" name="Google Shape;98;p5:notes"/>
          <p:cNvSpPr txBox="1"/>
          <p:nvPr>
            <p:ph idx="1" type="body"/>
          </p:nvPr>
        </p:nvSpPr>
        <p:spPr>
          <a:xfrm>
            <a:off x="2010400" y="5371925"/>
            <a:ext cx="16083275" cy="50892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Clr>
                <a:schemeClr val="dk1"/>
              </a:buClr>
              <a:buSzPts val="1100"/>
              <a:buFont typeface="Arial"/>
              <a:buNone/>
            </a:pPr>
            <a:r>
              <a:rPr lang="en-US" sz="1200">
                <a:solidFill>
                  <a:schemeClr val="dk1"/>
                </a:solidFill>
                <a:latin typeface="Poppins"/>
                <a:ea typeface="Poppins"/>
                <a:cs typeface="Poppins"/>
                <a:sym typeface="Poppins"/>
              </a:rPr>
              <a:t>See lesson plan for specific instructional guidance.</a:t>
            </a:r>
            <a:endParaRPr/>
          </a:p>
          <a:p>
            <a:pPr indent="0" lvl="0" marL="0" rtl="0" algn="l">
              <a:lnSpc>
                <a:spcPct val="115000"/>
              </a:lnSpc>
              <a:spcBef>
                <a:spcPts val="0"/>
              </a:spcBef>
              <a:spcAft>
                <a:spcPts val="0"/>
              </a:spcAft>
              <a:buClr>
                <a:schemeClr val="dk1"/>
              </a:buClr>
              <a:buSzPts val="1100"/>
              <a:buFont typeface="Arial"/>
              <a:buNone/>
            </a:pPr>
            <a:r>
              <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b="1" lang="en-US" sz="1200">
                <a:solidFill>
                  <a:schemeClr val="dk1"/>
                </a:solidFill>
                <a:latin typeface="Poppins"/>
                <a:ea typeface="Poppins"/>
                <a:cs typeface="Poppins"/>
                <a:sym typeface="Poppins"/>
              </a:rPr>
              <a:t>Spell the Words! </a:t>
            </a:r>
            <a:endParaRPr/>
          </a:p>
          <a:p>
            <a:pPr indent="0" lvl="0" marL="0" rtl="0" algn="l">
              <a:lnSpc>
                <a:spcPct val="115000"/>
              </a:lnSpc>
              <a:spcBef>
                <a:spcPts val="0"/>
              </a:spcBef>
              <a:spcAft>
                <a:spcPts val="0"/>
              </a:spcAft>
              <a:buClr>
                <a:schemeClr val="dk1"/>
              </a:buClr>
              <a:buSzPts val="1100"/>
              <a:buFont typeface="Arial"/>
              <a:buNone/>
            </a:pPr>
            <a:r>
              <a:rPr lang="en-US" sz="1200">
                <a:solidFill>
                  <a:schemeClr val="dk1"/>
                </a:solidFill>
                <a:latin typeface="Poppins"/>
                <a:ea typeface="Poppins"/>
                <a:cs typeface="Poppins"/>
                <a:sym typeface="Poppins"/>
              </a:rPr>
              <a:t>Say: When we can spell words, it shows that we met the target. When we hear the sounds, we can match the sounds to the correct letters and spell the word! Repeat our chant after me! </a:t>
            </a:r>
            <a:endParaRPr/>
          </a:p>
          <a:p>
            <a:pPr indent="0" lvl="0" marL="0" rtl="0" algn="l">
              <a:lnSpc>
                <a:spcPct val="115000"/>
              </a:lnSpc>
              <a:spcBef>
                <a:spcPts val="0"/>
              </a:spcBef>
              <a:spcAft>
                <a:spcPts val="0"/>
              </a:spcAft>
              <a:buClr>
                <a:schemeClr val="dk1"/>
              </a:buClr>
              <a:buSzPts val="1100"/>
              <a:buFont typeface="Arial"/>
              <a:buNone/>
            </a:pPr>
            <a:r>
              <a:rPr lang="en-US" sz="1200">
                <a:solidFill>
                  <a:schemeClr val="dk1"/>
                </a:solidFill>
                <a:latin typeface="Poppins"/>
                <a:ea typeface="Poppins"/>
                <a:cs typeface="Poppins"/>
                <a:sym typeface="Poppins"/>
              </a:rPr>
              <a:t>"It's time to spell the words! </a:t>
            </a:r>
            <a:endParaRPr/>
          </a:p>
          <a:p>
            <a:pPr indent="0" lvl="0" marL="0" rtl="0" algn="l">
              <a:lnSpc>
                <a:spcPct val="115000"/>
              </a:lnSpc>
              <a:spcBef>
                <a:spcPts val="0"/>
              </a:spcBef>
              <a:spcAft>
                <a:spcPts val="0"/>
              </a:spcAft>
              <a:buClr>
                <a:schemeClr val="dk1"/>
              </a:buClr>
              <a:buSzPts val="1100"/>
              <a:buFont typeface="Arial"/>
              <a:buNone/>
            </a:pPr>
            <a:r>
              <a:rPr lang="en-US" sz="1200">
                <a:solidFill>
                  <a:schemeClr val="dk1"/>
                </a:solidFill>
                <a:latin typeface="Poppins"/>
                <a:ea typeface="Poppins"/>
                <a:cs typeface="Poppins"/>
                <a:sym typeface="Poppins"/>
              </a:rPr>
              <a:t>It's time to spell the words to show we understand the rule!" </a:t>
            </a:r>
            <a:endParaRPr/>
          </a:p>
          <a:p>
            <a:pPr indent="0" lvl="0" marL="0" rtl="0" algn="l">
              <a:lnSpc>
                <a:spcPct val="115000"/>
              </a:lnSpc>
              <a:spcBef>
                <a:spcPts val="0"/>
              </a:spcBef>
              <a:spcAft>
                <a:spcPts val="0"/>
              </a:spcAft>
              <a:buClr>
                <a:schemeClr val="dk1"/>
              </a:buClr>
              <a:buSzPts val="1100"/>
              <a:buFont typeface="Arial"/>
              <a:buNone/>
            </a:pPr>
            <a:r>
              <a:rPr lang="en-US" sz="1200">
                <a:solidFill>
                  <a:schemeClr val="dk1"/>
                </a:solidFill>
                <a:latin typeface="Poppins"/>
                <a:ea typeface="Poppins"/>
                <a:cs typeface="Poppins"/>
                <a:sym typeface="Poppins"/>
              </a:rPr>
              <a:t>Do: Say one sentence at a time of the Spell the Words chant and ask the students to repeat after you. </a:t>
            </a:r>
            <a:endParaRPr/>
          </a:p>
          <a:p>
            <a:pPr indent="0" lvl="0" marL="0" rtl="0" algn="l">
              <a:lnSpc>
                <a:spcPct val="115000"/>
              </a:lnSpc>
              <a:spcBef>
                <a:spcPts val="0"/>
              </a:spcBef>
              <a:spcAft>
                <a:spcPts val="0"/>
              </a:spcAft>
              <a:buClr>
                <a:schemeClr val="dk1"/>
              </a:buClr>
              <a:buSzPts val="1100"/>
              <a:buFont typeface="Arial"/>
              <a:buNone/>
            </a:pPr>
            <a:r>
              <a:rPr lang="en-US" sz="1200">
                <a:solidFill>
                  <a:schemeClr val="dk1"/>
                </a:solidFill>
                <a:latin typeface="Poppins"/>
                <a:ea typeface="Poppins"/>
                <a:cs typeface="Poppins"/>
                <a:sym typeface="Poppins"/>
              </a:rPr>
              <a:t>Say: Let's practice spelling words with the words today!</a:t>
            </a:r>
            <a:endParaRPr/>
          </a:p>
          <a:p>
            <a:pPr indent="0" lvl="0" marL="0" rtl="0" algn="l">
              <a:lnSpc>
                <a:spcPct val="115000"/>
              </a:lnSpc>
              <a:spcBef>
                <a:spcPts val="0"/>
              </a:spcBef>
              <a:spcAft>
                <a:spcPts val="0"/>
              </a:spcAft>
              <a:buClr>
                <a:schemeClr val="dk1"/>
              </a:buClr>
              <a:buSzPts val="1100"/>
              <a:buFont typeface="Arial"/>
              <a:buNone/>
            </a:pPr>
            <a:r>
              <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US" sz="1200">
                <a:solidFill>
                  <a:schemeClr val="dk1"/>
                </a:solidFill>
                <a:latin typeface="Poppins"/>
                <a:ea typeface="Poppins"/>
                <a:cs typeface="Poppins"/>
                <a:sym typeface="Poppins"/>
              </a:rPr>
              <a:t>Say: We are going to spell the words. Remember, when we can spell words with the correct rule, it shows that we met the target. When we hear the sounds, we can match the sounds to the correct letters and spell the word! </a:t>
            </a:r>
            <a:endParaRPr/>
          </a:p>
          <a:p>
            <a:pPr indent="0" lvl="0" marL="0" rtl="0" algn="l">
              <a:lnSpc>
                <a:spcPct val="115000"/>
              </a:lnSpc>
              <a:spcBef>
                <a:spcPts val="0"/>
              </a:spcBef>
              <a:spcAft>
                <a:spcPts val="0"/>
              </a:spcAft>
              <a:buClr>
                <a:schemeClr val="dk1"/>
              </a:buClr>
              <a:buSzPts val="1100"/>
              <a:buFont typeface="Arial"/>
              <a:buNone/>
            </a:pPr>
            <a:r>
              <a:rPr lang="en-US" sz="1200">
                <a:solidFill>
                  <a:schemeClr val="dk1"/>
                </a:solidFill>
                <a:latin typeface="Poppins"/>
                <a:ea typeface="Poppins"/>
                <a:cs typeface="Poppins"/>
                <a:sym typeface="Poppins"/>
              </a:rPr>
              <a:t>Do: Listen to our words for today.</a:t>
            </a:r>
            <a:endParaRPr/>
          </a:p>
          <a:p>
            <a:pPr indent="0" lvl="0" marL="0" rtl="0" algn="l">
              <a:lnSpc>
                <a:spcPct val="115000"/>
              </a:lnSpc>
              <a:spcBef>
                <a:spcPts val="0"/>
              </a:spcBef>
              <a:spcAft>
                <a:spcPts val="0"/>
              </a:spcAft>
              <a:buClr>
                <a:schemeClr val="dk1"/>
              </a:buClr>
              <a:buSzPts val="1100"/>
              <a:buFont typeface="Arial"/>
              <a:buNone/>
            </a:pPr>
            <a:r>
              <a:rPr lang="en-US" sz="1200">
                <a:solidFill>
                  <a:schemeClr val="dk1"/>
                </a:solidFill>
                <a:latin typeface="Poppins"/>
                <a:ea typeface="Poppins"/>
                <a:cs typeface="Poppins"/>
                <a:sym typeface="Poppins"/>
              </a:rPr>
              <a:t>Say: The word is </a:t>
            </a:r>
            <a:r>
              <a:rPr i="1" lang="en-US" sz="1200">
                <a:solidFill>
                  <a:schemeClr val="dk1"/>
                </a:solidFill>
                <a:latin typeface="Poppins"/>
                <a:ea typeface="Poppins"/>
                <a:cs typeface="Poppins"/>
                <a:sym typeface="Poppins"/>
              </a:rPr>
              <a:t>at</a:t>
            </a:r>
            <a:r>
              <a:rPr lang="en-US" sz="1200">
                <a:solidFill>
                  <a:schemeClr val="dk1"/>
                </a:solidFill>
                <a:latin typeface="Poppins"/>
                <a:ea typeface="Poppins"/>
                <a:cs typeface="Poppins"/>
                <a:sym typeface="Poppins"/>
              </a:rPr>
              <a:t>. How would we spell the word </a:t>
            </a:r>
            <a:r>
              <a:rPr i="1" lang="en-US" sz="1200">
                <a:solidFill>
                  <a:schemeClr val="dk1"/>
                </a:solidFill>
                <a:latin typeface="Poppins"/>
                <a:ea typeface="Poppins"/>
                <a:cs typeface="Poppins"/>
                <a:sym typeface="Poppins"/>
              </a:rPr>
              <a:t>at</a:t>
            </a:r>
            <a:r>
              <a:rPr lang="en-US" sz="1200">
                <a:solidFill>
                  <a:schemeClr val="dk1"/>
                </a:solidFill>
                <a:latin typeface="Poppins"/>
                <a:ea typeface="Poppins"/>
                <a:cs typeface="Poppins"/>
                <a:sym typeface="Poppins"/>
              </a:rPr>
              <a:t>? Let's listen to the sounds and match the sound to the correct letter. The word is "at". I hear "a-t" and I know that sound for /a/ = the letter a and the sound for /t/ = the letter t, so I know it is spelled with the letters a and t, at. Grab your </a:t>
            </a:r>
            <a:r>
              <a:rPr b="1" lang="en-US" sz="1200">
                <a:solidFill>
                  <a:schemeClr val="dk1"/>
                </a:solidFill>
                <a:latin typeface="Poppins"/>
                <a:ea typeface="Poppins"/>
                <a:cs typeface="Poppins"/>
                <a:sym typeface="Poppins"/>
              </a:rPr>
              <a:t>whiteboards </a:t>
            </a:r>
            <a:r>
              <a:rPr lang="en-US" sz="1200">
                <a:solidFill>
                  <a:schemeClr val="dk1"/>
                </a:solidFill>
                <a:latin typeface="Poppins"/>
                <a:ea typeface="Poppins"/>
                <a:cs typeface="Poppins"/>
                <a:sym typeface="Poppins"/>
              </a:rPr>
              <a:t>and </a:t>
            </a:r>
            <a:r>
              <a:rPr b="1" lang="en-US" sz="1200">
                <a:solidFill>
                  <a:schemeClr val="dk1"/>
                </a:solidFill>
                <a:latin typeface="Poppins"/>
                <a:ea typeface="Poppins"/>
                <a:cs typeface="Poppins"/>
                <a:sym typeface="Poppins"/>
              </a:rPr>
              <a:t>markers</a:t>
            </a:r>
            <a:r>
              <a:rPr lang="en-US" sz="1200">
                <a:solidFill>
                  <a:schemeClr val="dk1"/>
                </a:solidFill>
                <a:latin typeface="Poppins"/>
                <a:ea typeface="Poppins"/>
                <a:cs typeface="Poppins"/>
                <a:sym typeface="Poppins"/>
              </a:rPr>
              <a:t> to spell the word. </a:t>
            </a:r>
            <a:endParaRPr/>
          </a:p>
          <a:p>
            <a:pPr indent="0" lvl="0" marL="0" rtl="0" algn="l">
              <a:lnSpc>
                <a:spcPct val="115000"/>
              </a:lnSpc>
              <a:spcBef>
                <a:spcPts val="0"/>
              </a:spcBef>
              <a:spcAft>
                <a:spcPts val="0"/>
              </a:spcAft>
              <a:buClr>
                <a:schemeClr val="dk1"/>
              </a:buClr>
              <a:buSzPts val="1100"/>
              <a:buFont typeface="Arial"/>
              <a:buNone/>
            </a:pPr>
            <a:r>
              <a:rPr lang="en-US" sz="1200">
                <a:solidFill>
                  <a:schemeClr val="dk1"/>
                </a:solidFill>
                <a:latin typeface="Poppins"/>
                <a:ea typeface="Poppins"/>
                <a:cs typeface="Poppins"/>
                <a:sym typeface="Poppins"/>
              </a:rPr>
              <a:t>Do: Watch as students spell the word using the letter and sound connections. Take notes on the students that can accurately articulate the sound and spell the word and students that may need reteaching and/or additional support. </a:t>
            </a:r>
            <a:endParaRPr/>
          </a:p>
          <a:p>
            <a:pPr indent="0" lvl="0" marL="0" rtl="0" algn="l">
              <a:lnSpc>
                <a:spcPct val="115000"/>
              </a:lnSpc>
              <a:spcBef>
                <a:spcPts val="0"/>
              </a:spcBef>
              <a:spcAft>
                <a:spcPts val="0"/>
              </a:spcAft>
              <a:buClr>
                <a:schemeClr val="dk1"/>
              </a:buClr>
              <a:buSzPts val="1100"/>
              <a:buFont typeface="Arial"/>
              <a:buNone/>
            </a:pPr>
            <a:r>
              <a:rPr lang="en-US" sz="1200">
                <a:solidFill>
                  <a:schemeClr val="dk1"/>
                </a:solidFill>
                <a:latin typeface="Poppins"/>
                <a:ea typeface="Poppins"/>
                <a:cs typeface="Poppins"/>
                <a:sym typeface="Poppins"/>
              </a:rPr>
              <a:t>Say: Yes, when we spell the word at, we write the letters a-t.</a:t>
            </a:r>
            <a:endParaRPr b="1" sz="1200">
              <a:solidFill>
                <a:schemeClr val="dk1"/>
              </a:solidFill>
              <a:latin typeface="Poppins"/>
              <a:ea typeface="Poppins"/>
              <a:cs typeface="Poppins"/>
              <a:sym typeface="Poppins"/>
            </a:endParaRPr>
          </a:p>
        </p:txBody>
      </p:sp>
      <p:sp>
        <p:nvSpPr>
          <p:cNvPr id="99" name="Google Shape;99;p5:notes"/>
          <p:cNvSpPr/>
          <p:nvPr>
            <p:ph idx="2" type="sldImg"/>
          </p:nvPr>
        </p:nvSpPr>
        <p:spPr>
          <a:xfrm>
            <a:off x="6283325" y="847725"/>
            <a:ext cx="7539038" cy="42418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1" name="Shape 111"/>
        <p:cNvGrpSpPr/>
        <p:nvPr/>
      </p:nvGrpSpPr>
      <p:grpSpPr>
        <a:xfrm>
          <a:off x="0" y="0"/>
          <a:ext cx="0" cy="0"/>
          <a:chOff x="0" y="0"/>
          <a:chExt cx="0" cy="0"/>
        </a:xfrm>
      </p:grpSpPr>
      <p:sp>
        <p:nvSpPr>
          <p:cNvPr id="112" name="Google Shape;112;p6:notes"/>
          <p:cNvSpPr txBox="1"/>
          <p:nvPr>
            <p:ph idx="1" type="body"/>
          </p:nvPr>
        </p:nvSpPr>
        <p:spPr>
          <a:xfrm>
            <a:off x="2010400" y="5371925"/>
            <a:ext cx="16083275" cy="50892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Clr>
                <a:schemeClr val="dk1"/>
              </a:buClr>
              <a:buSzPts val="1100"/>
              <a:buFont typeface="Arial"/>
              <a:buNone/>
            </a:pPr>
            <a:r>
              <a:rPr lang="en-US" sz="1200">
                <a:solidFill>
                  <a:schemeClr val="dk1"/>
                </a:solidFill>
                <a:latin typeface="Poppins"/>
                <a:ea typeface="Poppins"/>
                <a:cs typeface="Poppins"/>
                <a:sym typeface="Poppins"/>
              </a:rPr>
              <a:t>See lesson plan for specific instructional guidance.</a:t>
            </a:r>
            <a:endParaRPr/>
          </a:p>
          <a:p>
            <a:pPr indent="0" lvl="0" marL="0" rtl="0" algn="l">
              <a:lnSpc>
                <a:spcPct val="115000"/>
              </a:lnSpc>
              <a:spcBef>
                <a:spcPts val="0"/>
              </a:spcBef>
              <a:spcAft>
                <a:spcPts val="0"/>
              </a:spcAft>
              <a:buClr>
                <a:schemeClr val="dk1"/>
              </a:buClr>
              <a:buSzPts val="1100"/>
              <a:buFont typeface="Arial"/>
              <a:buNone/>
            </a:pPr>
            <a:r>
              <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b="1" lang="en-US" sz="1200">
                <a:solidFill>
                  <a:schemeClr val="dk1"/>
                </a:solidFill>
                <a:latin typeface="Poppins"/>
                <a:ea typeface="Poppins"/>
                <a:cs typeface="Poppins"/>
                <a:sym typeface="Poppins"/>
              </a:rPr>
              <a:t>Spell the Words! </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US" sz="1200">
                <a:solidFill>
                  <a:schemeClr val="dk1"/>
                </a:solidFill>
                <a:latin typeface="Poppins"/>
                <a:ea typeface="Poppins"/>
                <a:cs typeface="Poppins"/>
                <a:sym typeface="Poppins"/>
              </a:rPr>
              <a:t>Say: The word is </a:t>
            </a:r>
            <a:r>
              <a:rPr i="1" lang="en-US" sz="1200">
                <a:solidFill>
                  <a:schemeClr val="dk1"/>
                </a:solidFill>
                <a:latin typeface="Poppins"/>
                <a:ea typeface="Poppins"/>
                <a:cs typeface="Poppins"/>
                <a:sym typeface="Poppins"/>
              </a:rPr>
              <a:t>an</a:t>
            </a:r>
            <a:r>
              <a:rPr lang="en-US" sz="1200">
                <a:solidFill>
                  <a:schemeClr val="dk1"/>
                </a:solidFill>
                <a:latin typeface="Poppins"/>
                <a:ea typeface="Poppins"/>
                <a:cs typeface="Poppins"/>
                <a:sym typeface="Poppins"/>
              </a:rPr>
              <a:t>. How would you spell this word?</a:t>
            </a:r>
            <a:endParaRPr/>
          </a:p>
          <a:p>
            <a:pPr indent="0" lvl="0" marL="0" rtl="0" algn="l">
              <a:lnSpc>
                <a:spcPct val="115000"/>
              </a:lnSpc>
              <a:spcBef>
                <a:spcPts val="0"/>
              </a:spcBef>
              <a:spcAft>
                <a:spcPts val="0"/>
              </a:spcAft>
              <a:buClr>
                <a:schemeClr val="dk1"/>
              </a:buClr>
              <a:buSzPts val="1100"/>
              <a:buFont typeface="Arial"/>
              <a:buNone/>
            </a:pPr>
            <a:r>
              <a:rPr lang="en-US" sz="1200">
                <a:solidFill>
                  <a:schemeClr val="dk1"/>
                </a:solidFill>
                <a:latin typeface="Poppins"/>
                <a:ea typeface="Poppins"/>
                <a:cs typeface="Poppins"/>
                <a:sym typeface="Poppins"/>
              </a:rPr>
              <a:t>Do: Watch as students spell the word using the letter and sound connections. Take notes on the students that can accurately articulate the sound and spell the word and students that may need reteaching and/or additional support. </a:t>
            </a:r>
            <a:endParaRPr/>
          </a:p>
          <a:p>
            <a:pPr indent="0" lvl="0" marL="0" rtl="0" algn="l">
              <a:lnSpc>
                <a:spcPct val="115000"/>
              </a:lnSpc>
              <a:spcBef>
                <a:spcPts val="0"/>
              </a:spcBef>
              <a:spcAft>
                <a:spcPts val="0"/>
              </a:spcAft>
              <a:buClr>
                <a:schemeClr val="dk1"/>
              </a:buClr>
              <a:buSzPts val="1100"/>
              <a:buFont typeface="Arial"/>
              <a:buNone/>
            </a:pPr>
            <a:r>
              <a:rPr lang="en-US" sz="1200">
                <a:solidFill>
                  <a:schemeClr val="dk1"/>
                </a:solidFill>
                <a:latin typeface="Poppins"/>
                <a:ea typeface="Poppins"/>
                <a:cs typeface="Poppins"/>
                <a:sym typeface="Poppins"/>
              </a:rPr>
              <a:t>Say:  Yes, when we spell the word an, we write the letters a-n. Great thinking! Awesome job spelling words today!</a:t>
            </a:r>
            <a:endParaRPr/>
          </a:p>
        </p:txBody>
      </p:sp>
      <p:sp>
        <p:nvSpPr>
          <p:cNvPr id="113" name="Google Shape;113;p6:notes"/>
          <p:cNvSpPr/>
          <p:nvPr>
            <p:ph idx="2" type="sldImg"/>
          </p:nvPr>
        </p:nvSpPr>
        <p:spPr>
          <a:xfrm>
            <a:off x="6283325" y="847725"/>
            <a:ext cx="7539038" cy="42418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4" name="Shape 124"/>
        <p:cNvGrpSpPr/>
        <p:nvPr/>
      </p:nvGrpSpPr>
      <p:grpSpPr>
        <a:xfrm>
          <a:off x="0" y="0"/>
          <a:ext cx="0" cy="0"/>
          <a:chOff x="0" y="0"/>
          <a:chExt cx="0" cy="0"/>
        </a:xfrm>
      </p:grpSpPr>
      <p:sp>
        <p:nvSpPr>
          <p:cNvPr id="125" name="Google Shape;125;p13:notes"/>
          <p:cNvSpPr txBox="1"/>
          <p:nvPr>
            <p:ph idx="1" type="body"/>
          </p:nvPr>
        </p:nvSpPr>
        <p:spPr>
          <a:xfrm>
            <a:off x="2010400" y="5371925"/>
            <a:ext cx="16083275" cy="50892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Clr>
                <a:schemeClr val="dk1"/>
              </a:buClr>
              <a:buSzPts val="1100"/>
              <a:buFont typeface="Arial"/>
              <a:buNone/>
            </a:pPr>
            <a:r>
              <a:rPr lang="en-US" sz="1200">
                <a:solidFill>
                  <a:schemeClr val="dk1"/>
                </a:solidFill>
                <a:latin typeface="Poppins"/>
                <a:ea typeface="Poppins"/>
                <a:cs typeface="Poppins"/>
                <a:sym typeface="Poppins"/>
              </a:rPr>
              <a:t>See lesson plan for specific instructional guidance.</a:t>
            </a:r>
            <a:endParaRPr/>
          </a:p>
          <a:p>
            <a:pPr indent="0" lvl="0" marL="0" rtl="0" algn="l">
              <a:lnSpc>
                <a:spcPct val="115000"/>
              </a:lnSpc>
              <a:spcBef>
                <a:spcPts val="0"/>
              </a:spcBef>
              <a:spcAft>
                <a:spcPts val="0"/>
              </a:spcAft>
              <a:buClr>
                <a:schemeClr val="dk1"/>
              </a:buClr>
              <a:buSzPts val="1100"/>
              <a:buFont typeface="Arial"/>
              <a:buNone/>
            </a:pPr>
            <a:r>
              <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b="1" lang="en-US" sz="1200">
                <a:solidFill>
                  <a:schemeClr val="dk1"/>
                </a:solidFill>
                <a:latin typeface="Poppins"/>
                <a:ea typeface="Poppins"/>
                <a:cs typeface="Poppins"/>
                <a:sym typeface="Poppins"/>
              </a:rPr>
              <a:t>High Frequency Words! </a:t>
            </a:r>
            <a:endParaRPr/>
          </a:p>
          <a:p>
            <a:pPr indent="0" lvl="0" marL="0" rtl="0" algn="l">
              <a:lnSpc>
                <a:spcPct val="115000"/>
              </a:lnSpc>
              <a:spcBef>
                <a:spcPts val="0"/>
              </a:spcBef>
              <a:spcAft>
                <a:spcPts val="0"/>
              </a:spcAft>
              <a:buClr>
                <a:schemeClr val="dk1"/>
              </a:buClr>
              <a:buSzPts val="1100"/>
              <a:buFont typeface="Arial"/>
              <a:buNone/>
            </a:pPr>
            <a:r>
              <a:rPr lang="en-US" sz="1200">
                <a:solidFill>
                  <a:schemeClr val="dk1"/>
                </a:solidFill>
                <a:latin typeface="Poppins"/>
                <a:ea typeface="Poppins"/>
                <a:cs typeface="Poppins"/>
                <a:sym typeface="Poppins"/>
              </a:rPr>
              <a:t>Say: Some words we can sound out now, some words we'll learn how to sound out later, and some words are rule breakers and we can't sound out. Words that show up a lot in books are called High Frequency Words. Let's learn some! Repeat our chant after me! </a:t>
            </a:r>
            <a:endParaRPr/>
          </a:p>
          <a:p>
            <a:pPr indent="0" lvl="0" marL="0" rtl="0" algn="l">
              <a:lnSpc>
                <a:spcPct val="115000"/>
              </a:lnSpc>
              <a:spcBef>
                <a:spcPts val="0"/>
              </a:spcBef>
              <a:spcAft>
                <a:spcPts val="0"/>
              </a:spcAft>
              <a:buClr>
                <a:schemeClr val="dk1"/>
              </a:buClr>
              <a:buSzPts val="1100"/>
              <a:buFont typeface="Arial"/>
              <a:buNone/>
            </a:pPr>
            <a:r>
              <a:rPr lang="en-US" sz="1200">
                <a:solidFill>
                  <a:schemeClr val="dk1"/>
                </a:solidFill>
                <a:latin typeface="Poppins"/>
                <a:ea typeface="Poppins"/>
                <a:cs typeface="Poppins"/>
                <a:sym typeface="Poppins"/>
              </a:rPr>
              <a:t>"We see high frequency words all the time! </a:t>
            </a:r>
            <a:endParaRPr/>
          </a:p>
          <a:p>
            <a:pPr indent="0" lvl="0" marL="0" rtl="0" algn="l">
              <a:lnSpc>
                <a:spcPct val="115000"/>
              </a:lnSpc>
              <a:spcBef>
                <a:spcPts val="0"/>
              </a:spcBef>
              <a:spcAft>
                <a:spcPts val="0"/>
              </a:spcAft>
              <a:buClr>
                <a:schemeClr val="dk1"/>
              </a:buClr>
              <a:buSzPts val="1100"/>
              <a:buFont typeface="Arial"/>
              <a:buNone/>
            </a:pPr>
            <a:r>
              <a:rPr lang="en-US" sz="1200">
                <a:solidFill>
                  <a:schemeClr val="dk1"/>
                </a:solidFill>
                <a:latin typeface="Poppins"/>
                <a:ea typeface="Poppins"/>
                <a:cs typeface="Poppins"/>
                <a:sym typeface="Poppins"/>
              </a:rPr>
              <a:t>Let's figure out how to read them!" </a:t>
            </a:r>
            <a:endParaRPr/>
          </a:p>
          <a:p>
            <a:pPr indent="0" lvl="0" marL="0" rtl="0" algn="l">
              <a:lnSpc>
                <a:spcPct val="115000"/>
              </a:lnSpc>
              <a:spcBef>
                <a:spcPts val="0"/>
              </a:spcBef>
              <a:spcAft>
                <a:spcPts val="0"/>
              </a:spcAft>
              <a:buClr>
                <a:schemeClr val="dk1"/>
              </a:buClr>
              <a:buSzPts val="1100"/>
              <a:buFont typeface="Arial"/>
              <a:buNone/>
            </a:pPr>
            <a:r>
              <a:rPr lang="en-US" sz="1200">
                <a:solidFill>
                  <a:schemeClr val="dk1"/>
                </a:solidFill>
                <a:latin typeface="Poppins"/>
                <a:ea typeface="Poppins"/>
                <a:cs typeface="Poppins"/>
                <a:sym typeface="Poppins"/>
              </a:rPr>
              <a:t>Do: Say one sentence at a time of the High Frequency Words chant and ask the students to repeat after you. </a:t>
            </a:r>
            <a:endParaRPr/>
          </a:p>
          <a:p>
            <a:pPr indent="0" lvl="0" marL="0" rtl="0" algn="l">
              <a:lnSpc>
                <a:spcPct val="115000"/>
              </a:lnSpc>
              <a:spcBef>
                <a:spcPts val="0"/>
              </a:spcBef>
              <a:spcAft>
                <a:spcPts val="0"/>
              </a:spcAft>
              <a:buClr>
                <a:schemeClr val="dk1"/>
              </a:buClr>
              <a:buSzPts val="1100"/>
              <a:buFont typeface="Arial"/>
              <a:buNone/>
            </a:pPr>
            <a:r>
              <a:rPr lang="en-US" sz="1200">
                <a:solidFill>
                  <a:schemeClr val="dk1"/>
                </a:solidFill>
                <a:latin typeface="Poppins"/>
                <a:ea typeface="Poppins"/>
                <a:cs typeface="Poppins"/>
                <a:sym typeface="Poppins"/>
              </a:rPr>
              <a:t>Say: Let's read our high frequency words!</a:t>
            </a:r>
            <a:endParaRPr/>
          </a:p>
          <a:p>
            <a:pPr indent="0" lvl="0" marL="0" rtl="0" algn="l">
              <a:lnSpc>
                <a:spcPct val="115000"/>
              </a:lnSpc>
              <a:spcBef>
                <a:spcPts val="0"/>
              </a:spcBef>
              <a:spcAft>
                <a:spcPts val="0"/>
              </a:spcAft>
              <a:buClr>
                <a:schemeClr val="dk1"/>
              </a:buClr>
              <a:buSzPts val="1100"/>
              <a:buFont typeface="Arial"/>
              <a:buNone/>
            </a:pPr>
            <a:r>
              <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US" sz="1200">
                <a:solidFill>
                  <a:schemeClr val="dk1"/>
                </a:solidFill>
                <a:latin typeface="Poppins"/>
                <a:ea typeface="Poppins"/>
                <a:cs typeface="Poppins"/>
                <a:sym typeface="Poppins"/>
              </a:rPr>
              <a:t>Say: Today, we're learning 2 words that follow the rule that you learned today and 1 word that is a rule breaker. When a word is made up of a vowel and consonant, the vowel makes the short vowel sound.</a:t>
            </a:r>
            <a:endParaRPr/>
          </a:p>
          <a:p>
            <a:pPr indent="0" lvl="0" marL="0" rtl="0" algn="l">
              <a:lnSpc>
                <a:spcPct val="115000"/>
              </a:lnSpc>
              <a:spcBef>
                <a:spcPts val="0"/>
              </a:spcBef>
              <a:spcAft>
                <a:spcPts val="0"/>
              </a:spcAft>
              <a:buClr>
                <a:schemeClr val="dk1"/>
              </a:buClr>
              <a:buSzPts val="1100"/>
              <a:buFont typeface="Arial"/>
              <a:buNone/>
            </a:pPr>
            <a:r>
              <a:rPr lang="en-US" sz="1200">
                <a:solidFill>
                  <a:schemeClr val="dk1"/>
                </a:solidFill>
                <a:latin typeface="Poppins"/>
                <a:ea typeface="Poppins"/>
                <a:cs typeface="Poppins"/>
                <a:sym typeface="Poppins"/>
              </a:rPr>
              <a:t>Do: Point to the word </a:t>
            </a:r>
            <a:r>
              <a:rPr i="1" lang="en-US" sz="1200">
                <a:solidFill>
                  <a:schemeClr val="dk1"/>
                </a:solidFill>
                <a:latin typeface="Poppins"/>
                <a:ea typeface="Poppins"/>
                <a:cs typeface="Poppins"/>
                <a:sym typeface="Poppins"/>
              </a:rPr>
              <a:t>at</a:t>
            </a:r>
            <a:r>
              <a:rPr lang="en-US" sz="1200">
                <a:solidFill>
                  <a:schemeClr val="dk1"/>
                </a:solidFill>
                <a:latin typeface="Poppins"/>
                <a:ea typeface="Poppins"/>
                <a:cs typeface="Poppins"/>
                <a:sym typeface="Poppins"/>
              </a:rPr>
              <a:t>.</a:t>
            </a:r>
            <a:endParaRPr/>
          </a:p>
          <a:p>
            <a:pPr indent="0" lvl="0" marL="0" rtl="0" algn="l">
              <a:lnSpc>
                <a:spcPct val="115000"/>
              </a:lnSpc>
              <a:spcBef>
                <a:spcPts val="0"/>
              </a:spcBef>
              <a:spcAft>
                <a:spcPts val="0"/>
              </a:spcAft>
              <a:buClr>
                <a:schemeClr val="dk1"/>
              </a:buClr>
              <a:buSzPts val="1100"/>
              <a:buFont typeface="Arial"/>
              <a:buNone/>
            </a:pPr>
            <a:r>
              <a:rPr lang="en-US" sz="1200">
                <a:solidFill>
                  <a:schemeClr val="dk1"/>
                </a:solidFill>
                <a:latin typeface="Poppins"/>
                <a:ea typeface="Poppins"/>
                <a:cs typeface="Poppins"/>
                <a:sym typeface="Poppins"/>
              </a:rPr>
              <a:t>Say: This word starts with a vowel and is followed by a consonant. The a says /a/ like apple and the t says /t/. /a/ /t/ says at. Read it with me.</a:t>
            </a:r>
            <a:endParaRPr/>
          </a:p>
          <a:p>
            <a:pPr indent="0" lvl="0" marL="0" rtl="0" algn="l">
              <a:lnSpc>
                <a:spcPct val="115000"/>
              </a:lnSpc>
              <a:spcBef>
                <a:spcPts val="0"/>
              </a:spcBef>
              <a:spcAft>
                <a:spcPts val="0"/>
              </a:spcAft>
              <a:buClr>
                <a:schemeClr val="dk1"/>
              </a:buClr>
              <a:buSzPts val="1100"/>
              <a:buFont typeface="Arial"/>
              <a:buNone/>
            </a:pPr>
            <a:r>
              <a:rPr lang="en-US" sz="1200">
                <a:solidFill>
                  <a:schemeClr val="dk1"/>
                </a:solidFill>
                <a:latin typeface="Poppins"/>
                <a:ea typeface="Poppins"/>
                <a:cs typeface="Poppins"/>
                <a:sym typeface="Poppins"/>
              </a:rPr>
              <a:t>Do: Point to the word </a:t>
            </a:r>
            <a:r>
              <a:rPr i="1" lang="en-US" sz="1200">
                <a:solidFill>
                  <a:schemeClr val="dk1"/>
                </a:solidFill>
                <a:latin typeface="Poppins"/>
                <a:ea typeface="Poppins"/>
                <a:cs typeface="Poppins"/>
                <a:sym typeface="Poppins"/>
              </a:rPr>
              <a:t>at</a:t>
            </a:r>
            <a:r>
              <a:rPr lang="en-US" sz="1200">
                <a:solidFill>
                  <a:schemeClr val="dk1"/>
                </a:solidFill>
                <a:latin typeface="Poppins"/>
                <a:ea typeface="Poppins"/>
                <a:cs typeface="Poppins"/>
                <a:sym typeface="Poppins"/>
              </a:rPr>
              <a:t> as students read.</a:t>
            </a:r>
            <a:endParaRPr/>
          </a:p>
          <a:p>
            <a:pPr indent="0" lvl="0" marL="0" rtl="0" algn="l">
              <a:lnSpc>
                <a:spcPct val="115000"/>
              </a:lnSpc>
              <a:spcBef>
                <a:spcPts val="0"/>
              </a:spcBef>
              <a:spcAft>
                <a:spcPts val="0"/>
              </a:spcAft>
              <a:buClr>
                <a:schemeClr val="dk1"/>
              </a:buClr>
              <a:buSzPts val="1100"/>
              <a:buFont typeface="Arial"/>
              <a:buNone/>
            </a:pPr>
            <a:r>
              <a:rPr lang="en-US" sz="1200">
                <a:solidFill>
                  <a:schemeClr val="dk1"/>
                </a:solidFill>
                <a:latin typeface="Poppins"/>
                <a:ea typeface="Poppins"/>
                <a:cs typeface="Poppins"/>
                <a:sym typeface="Poppins"/>
              </a:rPr>
              <a:t>Say: How would we read this word?</a:t>
            </a:r>
            <a:endParaRPr/>
          </a:p>
          <a:p>
            <a:pPr indent="0" lvl="0" marL="0" rtl="0" algn="l">
              <a:lnSpc>
                <a:spcPct val="115000"/>
              </a:lnSpc>
              <a:spcBef>
                <a:spcPts val="0"/>
              </a:spcBef>
              <a:spcAft>
                <a:spcPts val="0"/>
              </a:spcAft>
              <a:buClr>
                <a:schemeClr val="dk1"/>
              </a:buClr>
              <a:buSzPts val="1100"/>
              <a:buFont typeface="Arial"/>
              <a:buNone/>
            </a:pPr>
            <a:r>
              <a:rPr lang="en-US" sz="1200">
                <a:solidFill>
                  <a:schemeClr val="dk1"/>
                </a:solidFill>
                <a:latin typeface="Poppins"/>
                <a:ea typeface="Poppins"/>
                <a:cs typeface="Poppins"/>
                <a:sym typeface="Poppins"/>
              </a:rPr>
              <a:t>Do: Point to </a:t>
            </a:r>
            <a:r>
              <a:rPr i="1" lang="en-US" sz="1200">
                <a:solidFill>
                  <a:schemeClr val="dk1"/>
                </a:solidFill>
                <a:latin typeface="Poppins"/>
                <a:ea typeface="Poppins"/>
                <a:cs typeface="Poppins"/>
                <a:sym typeface="Poppins"/>
              </a:rPr>
              <a:t>as</a:t>
            </a:r>
            <a:r>
              <a:rPr lang="en-US" sz="1200">
                <a:solidFill>
                  <a:schemeClr val="dk1"/>
                </a:solidFill>
                <a:latin typeface="Poppins"/>
                <a:ea typeface="Poppins"/>
                <a:cs typeface="Poppins"/>
                <a:sym typeface="Poppins"/>
              </a:rPr>
              <a:t>. Take notes on the students that can accurately read the word and students that may need reteaching and/or additional support.</a:t>
            </a:r>
            <a:endParaRPr/>
          </a:p>
          <a:p>
            <a:pPr indent="0" lvl="0" marL="0" rtl="0" algn="l">
              <a:lnSpc>
                <a:spcPct val="115000"/>
              </a:lnSpc>
              <a:spcBef>
                <a:spcPts val="0"/>
              </a:spcBef>
              <a:spcAft>
                <a:spcPts val="0"/>
              </a:spcAft>
              <a:buClr>
                <a:schemeClr val="dk1"/>
              </a:buClr>
              <a:buSzPts val="1100"/>
              <a:buFont typeface="Arial"/>
              <a:buNone/>
            </a:pPr>
            <a:r>
              <a:rPr lang="en-US" sz="1200">
                <a:solidFill>
                  <a:schemeClr val="dk1"/>
                </a:solidFill>
                <a:latin typeface="Poppins"/>
                <a:ea typeface="Poppins"/>
                <a:cs typeface="Poppins"/>
                <a:sym typeface="Poppins"/>
              </a:rPr>
              <a:t>Say: Yes, we read this word with the short a sound and /s/.</a:t>
            </a:r>
            <a:endParaRPr/>
          </a:p>
          <a:p>
            <a:pPr indent="0" lvl="0" marL="0" rtl="0" algn="l">
              <a:lnSpc>
                <a:spcPct val="115000"/>
              </a:lnSpc>
              <a:spcBef>
                <a:spcPts val="0"/>
              </a:spcBef>
              <a:spcAft>
                <a:spcPts val="0"/>
              </a:spcAft>
              <a:buClr>
                <a:schemeClr val="dk1"/>
              </a:buClr>
              <a:buSzPts val="1100"/>
              <a:buFont typeface="Arial"/>
              <a:buNone/>
            </a:pPr>
            <a:r>
              <a:rPr lang="en-US" sz="1200">
                <a:solidFill>
                  <a:schemeClr val="dk1"/>
                </a:solidFill>
                <a:latin typeface="Poppins"/>
                <a:ea typeface="Poppins"/>
                <a:cs typeface="Poppins"/>
                <a:sym typeface="Poppins"/>
              </a:rPr>
              <a:t>Say: We have one rule breaker today.</a:t>
            </a:r>
            <a:endParaRPr/>
          </a:p>
          <a:p>
            <a:pPr indent="0" lvl="0" marL="0" rtl="0" algn="l">
              <a:lnSpc>
                <a:spcPct val="115000"/>
              </a:lnSpc>
              <a:spcBef>
                <a:spcPts val="0"/>
              </a:spcBef>
              <a:spcAft>
                <a:spcPts val="0"/>
              </a:spcAft>
              <a:buClr>
                <a:schemeClr val="dk1"/>
              </a:buClr>
              <a:buSzPts val="1100"/>
              <a:buFont typeface="Arial"/>
              <a:buNone/>
            </a:pPr>
            <a:r>
              <a:rPr lang="en-US" sz="1200">
                <a:solidFill>
                  <a:schemeClr val="dk1"/>
                </a:solidFill>
                <a:latin typeface="Poppins"/>
                <a:ea typeface="Poppins"/>
                <a:cs typeface="Poppins"/>
                <a:sym typeface="Poppins"/>
              </a:rPr>
              <a:t>Do: Point to the </a:t>
            </a:r>
            <a:r>
              <a:rPr b="1" lang="en-US" sz="1200">
                <a:solidFill>
                  <a:schemeClr val="dk1"/>
                </a:solidFill>
                <a:latin typeface="Poppins"/>
                <a:ea typeface="Poppins"/>
                <a:cs typeface="Poppins"/>
                <a:sym typeface="Poppins"/>
              </a:rPr>
              <a:t>HFW word card for </a:t>
            </a:r>
            <a:r>
              <a:rPr b="1" i="1" lang="en-US" sz="1200">
                <a:solidFill>
                  <a:schemeClr val="dk1"/>
                </a:solidFill>
                <a:latin typeface="Poppins"/>
                <a:ea typeface="Poppins"/>
                <a:cs typeface="Poppins"/>
                <a:sym typeface="Poppins"/>
              </a:rPr>
              <a:t>the</a:t>
            </a:r>
            <a:r>
              <a:rPr lang="en-US" sz="1200">
                <a:solidFill>
                  <a:schemeClr val="dk1"/>
                </a:solidFill>
                <a:latin typeface="Poppins"/>
                <a:ea typeface="Poppins"/>
                <a:cs typeface="Poppins"/>
                <a:sym typeface="Poppins"/>
              </a:rPr>
              <a:t>.</a:t>
            </a:r>
            <a:endParaRPr/>
          </a:p>
          <a:p>
            <a:pPr indent="0" lvl="0" marL="0" rtl="0" algn="l">
              <a:lnSpc>
                <a:spcPct val="115000"/>
              </a:lnSpc>
              <a:spcBef>
                <a:spcPts val="0"/>
              </a:spcBef>
              <a:spcAft>
                <a:spcPts val="0"/>
              </a:spcAft>
              <a:buClr>
                <a:schemeClr val="dk1"/>
              </a:buClr>
              <a:buSzPts val="1100"/>
              <a:buFont typeface="Arial"/>
              <a:buNone/>
            </a:pPr>
            <a:r>
              <a:rPr lang="en-US" sz="1200">
                <a:solidFill>
                  <a:schemeClr val="dk1"/>
                </a:solidFill>
                <a:latin typeface="Poppins"/>
                <a:ea typeface="Poppins"/>
                <a:cs typeface="Poppins"/>
                <a:sym typeface="Poppins"/>
              </a:rPr>
              <a:t>Say: This word is pronounced "the". It just is. Say it with me.</a:t>
            </a:r>
            <a:endParaRPr/>
          </a:p>
          <a:p>
            <a:pPr indent="0" lvl="0" marL="0" rtl="0" algn="l">
              <a:lnSpc>
                <a:spcPct val="115000"/>
              </a:lnSpc>
              <a:spcBef>
                <a:spcPts val="0"/>
              </a:spcBef>
              <a:spcAft>
                <a:spcPts val="0"/>
              </a:spcAft>
              <a:buClr>
                <a:schemeClr val="dk1"/>
              </a:buClr>
              <a:buSzPts val="1100"/>
              <a:buFont typeface="Arial"/>
              <a:buNone/>
            </a:pPr>
            <a:r>
              <a:rPr lang="en-US" sz="1200">
                <a:solidFill>
                  <a:schemeClr val="dk1"/>
                </a:solidFill>
                <a:latin typeface="Poppins"/>
                <a:ea typeface="Poppins"/>
                <a:cs typeface="Poppins"/>
                <a:sym typeface="Poppins"/>
              </a:rPr>
              <a:t>Do: Point to </a:t>
            </a:r>
            <a:r>
              <a:rPr i="1" lang="en-US" sz="1200">
                <a:solidFill>
                  <a:schemeClr val="dk1"/>
                </a:solidFill>
                <a:latin typeface="Poppins"/>
                <a:ea typeface="Poppins"/>
                <a:cs typeface="Poppins"/>
                <a:sym typeface="Poppins"/>
              </a:rPr>
              <a:t>the</a:t>
            </a:r>
            <a:r>
              <a:rPr lang="en-US" sz="1200">
                <a:solidFill>
                  <a:schemeClr val="dk1"/>
                </a:solidFill>
                <a:latin typeface="Poppins"/>
                <a:ea typeface="Poppins"/>
                <a:cs typeface="Poppins"/>
                <a:sym typeface="Poppins"/>
              </a:rPr>
              <a:t> as students read. Take notes on the students that can accurately articulate read the word and students that may need reteaching and/or additional support.</a:t>
            </a:r>
            <a:endParaRPr/>
          </a:p>
          <a:p>
            <a:pPr indent="0" lvl="0" marL="0" rtl="0" algn="l">
              <a:lnSpc>
                <a:spcPct val="115000"/>
              </a:lnSpc>
              <a:spcBef>
                <a:spcPts val="0"/>
              </a:spcBef>
              <a:spcAft>
                <a:spcPts val="0"/>
              </a:spcAft>
              <a:buClr>
                <a:schemeClr val="dk1"/>
              </a:buClr>
              <a:buSzPts val="1100"/>
              <a:buFont typeface="Arial"/>
              <a:buNone/>
            </a:pPr>
            <a:r>
              <a:rPr lang="en-US" sz="1200">
                <a:solidFill>
                  <a:schemeClr val="dk1"/>
                </a:solidFill>
                <a:latin typeface="Poppins"/>
                <a:ea typeface="Poppins"/>
                <a:cs typeface="Poppins"/>
                <a:sym typeface="Poppins"/>
              </a:rPr>
              <a:t>Say: Nice! Let's read our three new words one last time.</a:t>
            </a:r>
            <a:endParaRPr/>
          </a:p>
          <a:p>
            <a:pPr indent="0" lvl="0" marL="0" rtl="0" algn="l">
              <a:lnSpc>
                <a:spcPct val="115000"/>
              </a:lnSpc>
              <a:spcBef>
                <a:spcPts val="0"/>
              </a:spcBef>
              <a:spcAft>
                <a:spcPts val="0"/>
              </a:spcAft>
              <a:buClr>
                <a:schemeClr val="dk1"/>
              </a:buClr>
              <a:buSzPts val="1100"/>
              <a:buFont typeface="Arial"/>
              <a:buNone/>
            </a:pPr>
            <a:r>
              <a:rPr lang="en-US" sz="1200">
                <a:solidFill>
                  <a:schemeClr val="dk1"/>
                </a:solidFill>
                <a:latin typeface="Poppins"/>
                <a:ea typeface="Poppins"/>
                <a:cs typeface="Poppins"/>
                <a:sym typeface="Poppins"/>
              </a:rPr>
              <a:t>Do: Point to the words and read one last time together as a group.</a:t>
            </a:r>
            <a:endParaRPr/>
          </a:p>
          <a:p>
            <a:pPr indent="0" lvl="0" marL="0" rtl="0" algn="l">
              <a:lnSpc>
                <a:spcPct val="115000"/>
              </a:lnSpc>
              <a:spcBef>
                <a:spcPts val="0"/>
              </a:spcBef>
              <a:spcAft>
                <a:spcPts val="0"/>
              </a:spcAft>
              <a:buClr>
                <a:schemeClr val="dk1"/>
              </a:buClr>
              <a:buSzPts val="1100"/>
              <a:buFont typeface="Arial"/>
              <a:buNone/>
            </a:pPr>
            <a:r>
              <a:rPr lang="en-US" sz="1200">
                <a:solidFill>
                  <a:schemeClr val="dk1"/>
                </a:solidFill>
                <a:latin typeface="Poppins"/>
                <a:ea typeface="Poppins"/>
                <a:cs typeface="Poppins"/>
                <a:sym typeface="Poppins"/>
              </a:rPr>
              <a:t>Say: Excellent work learning 3 new high frequency words - 2 that follow the rule we learned today and 1 rulebreaker!</a:t>
            </a:r>
            <a:endParaRPr/>
          </a:p>
          <a:p>
            <a:pPr indent="0" lvl="0" marL="0" rtl="0" algn="l">
              <a:lnSpc>
                <a:spcPct val="115000"/>
              </a:lnSpc>
              <a:spcBef>
                <a:spcPts val="0"/>
              </a:spcBef>
              <a:spcAft>
                <a:spcPts val="0"/>
              </a:spcAft>
              <a:buClr>
                <a:schemeClr val="dk1"/>
              </a:buClr>
              <a:buSzPts val="1100"/>
              <a:buFont typeface="Arial"/>
              <a:buNone/>
            </a:pPr>
            <a:r>
              <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US" sz="1200">
                <a:solidFill>
                  <a:schemeClr val="dk1"/>
                </a:solidFill>
                <a:latin typeface="Poppins"/>
                <a:ea typeface="Poppins"/>
                <a:cs typeface="Poppins"/>
                <a:sym typeface="Poppins"/>
              </a:rPr>
              <a:t>at, as, the</a:t>
            </a:r>
            <a:endParaRPr b="1" sz="1200">
              <a:solidFill>
                <a:schemeClr val="dk1"/>
              </a:solidFill>
              <a:latin typeface="Poppins"/>
              <a:ea typeface="Poppins"/>
              <a:cs typeface="Poppins"/>
              <a:sym typeface="Poppins"/>
            </a:endParaRPr>
          </a:p>
        </p:txBody>
      </p:sp>
      <p:sp>
        <p:nvSpPr>
          <p:cNvPr id="126" name="Google Shape;126;p13:notes"/>
          <p:cNvSpPr/>
          <p:nvPr>
            <p:ph idx="2" type="sldImg"/>
          </p:nvPr>
        </p:nvSpPr>
        <p:spPr>
          <a:xfrm>
            <a:off x="6283325" y="847725"/>
            <a:ext cx="7539038" cy="42418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13" name="Shape 13"/>
        <p:cNvGrpSpPr/>
        <p:nvPr/>
      </p:nvGrpSpPr>
      <p:grpSpPr>
        <a:xfrm>
          <a:off x="0" y="0"/>
          <a:ext cx="0" cy="0"/>
          <a:chOff x="0" y="0"/>
          <a:chExt cx="0" cy="0"/>
        </a:xfrm>
      </p:grpSpPr>
      <p:sp>
        <p:nvSpPr>
          <p:cNvPr id="14" name="Google Shape;14;p2"/>
          <p:cNvSpPr txBox="1"/>
          <p:nvPr>
            <p:ph type="title"/>
          </p:nvPr>
        </p:nvSpPr>
        <p:spPr>
          <a:xfrm>
            <a:off x="610317" y="626011"/>
            <a:ext cx="4910455" cy="1169551"/>
          </a:xfrm>
          <a:prstGeom prst="rect">
            <a:avLst/>
          </a:prstGeom>
          <a:noFill/>
          <a:ln>
            <a:noFill/>
          </a:ln>
        </p:spPr>
        <p:txBody>
          <a:bodyPr anchorCtr="0" anchor="t" bIns="0" lIns="0" spcFirstLastPara="1" rIns="0" wrap="square" tIns="0">
            <a:spAutoFit/>
          </a:bodyPr>
          <a:lstStyle>
            <a:lvl1pPr lvl="0" algn="l">
              <a:lnSpc>
                <a:spcPct val="100000"/>
              </a:lnSpc>
              <a:spcBef>
                <a:spcPts val="0"/>
              </a:spcBef>
              <a:spcAft>
                <a:spcPts val="0"/>
              </a:spcAft>
              <a:buSzPts val="1400"/>
              <a:buNone/>
              <a:defRPr b="1" i="0" sz="7600">
                <a:solidFill>
                  <a:srgbClr val="0071B5"/>
                </a:solidFill>
                <a:latin typeface="Poppins Black"/>
                <a:ea typeface="Poppins Black"/>
                <a:cs typeface="Poppins Black"/>
                <a:sym typeface="Poppins Black"/>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5" name="Google Shape;15;p2"/>
          <p:cNvSpPr txBox="1"/>
          <p:nvPr>
            <p:ph idx="1" type="body"/>
          </p:nvPr>
        </p:nvSpPr>
        <p:spPr>
          <a:xfrm>
            <a:off x="1005205" y="2601150"/>
            <a:ext cx="18093690" cy="7464171"/>
          </a:xfrm>
          <a:prstGeom prst="rect">
            <a:avLst/>
          </a:prstGeom>
          <a:noFill/>
          <a:ln>
            <a:noFill/>
          </a:ln>
        </p:spPr>
        <p:txBody>
          <a:bodyPr anchorCtr="0" anchor="t" bIns="0" lIns="0" spcFirstLastPara="1" rIns="0" wrap="square" tIns="0">
            <a:spAutoFit/>
          </a:bodyPr>
          <a:lstStyle>
            <a:lvl1pPr indent="-228600" lvl="0" marL="457200" algn="l">
              <a:lnSpc>
                <a:spcPct val="100000"/>
              </a:lnSpc>
              <a:spcBef>
                <a:spcPts val="0"/>
              </a:spcBef>
              <a:spcAft>
                <a:spcPts val="0"/>
              </a:spcAft>
              <a:buSzPts val="1400"/>
              <a:buNone/>
              <a:defRPr/>
            </a:lvl1pPr>
            <a:lvl2pPr indent="-228600" lvl="1" marL="914400" algn="l">
              <a:lnSpc>
                <a:spcPct val="100000"/>
              </a:lnSpc>
              <a:spcBef>
                <a:spcPts val="0"/>
              </a:spcBef>
              <a:spcAft>
                <a:spcPts val="0"/>
              </a:spcAft>
              <a:buSzPts val="1400"/>
              <a:buNone/>
              <a:defRPr/>
            </a:lvl2pPr>
            <a:lvl3pPr indent="-228600" lvl="2" marL="1371600" algn="l">
              <a:lnSpc>
                <a:spcPct val="100000"/>
              </a:lnSpc>
              <a:spcBef>
                <a:spcPts val="0"/>
              </a:spcBef>
              <a:spcAft>
                <a:spcPts val="0"/>
              </a:spcAft>
              <a:buSzPts val="1400"/>
              <a:buNone/>
              <a:defRPr/>
            </a:lvl3pPr>
            <a:lvl4pPr indent="-228600" lvl="3" marL="1828800" algn="l">
              <a:lnSpc>
                <a:spcPct val="100000"/>
              </a:lnSpc>
              <a:spcBef>
                <a:spcPts val="0"/>
              </a:spcBef>
              <a:spcAft>
                <a:spcPts val="0"/>
              </a:spcAft>
              <a:buSzPts val="1400"/>
              <a:buNone/>
              <a:defRPr/>
            </a:lvl4pPr>
            <a:lvl5pPr indent="-228600" lvl="4" marL="2286000" algn="l">
              <a:lnSpc>
                <a:spcPct val="100000"/>
              </a:lnSpc>
              <a:spcBef>
                <a:spcPts val="0"/>
              </a:spcBef>
              <a:spcAft>
                <a:spcPts val="0"/>
              </a:spcAft>
              <a:buSzPts val="1400"/>
              <a:buNone/>
              <a:defRPr/>
            </a:lvl5pPr>
            <a:lvl6pPr indent="-228600" lvl="5" marL="2743200" algn="l">
              <a:lnSpc>
                <a:spcPct val="100000"/>
              </a:lnSpc>
              <a:spcBef>
                <a:spcPts val="0"/>
              </a:spcBef>
              <a:spcAft>
                <a:spcPts val="0"/>
              </a:spcAft>
              <a:buSzPts val="1400"/>
              <a:buNone/>
              <a:defRPr/>
            </a:lvl6pPr>
            <a:lvl7pPr indent="-228600" lvl="6" marL="3200400" algn="l">
              <a:lnSpc>
                <a:spcPct val="100000"/>
              </a:lnSpc>
              <a:spcBef>
                <a:spcPts val="0"/>
              </a:spcBef>
              <a:spcAft>
                <a:spcPts val="0"/>
              </a:spcAft>
              <a:buSzPts val="1400"/>
              <a:buNone/>
              <a:defRPr/>
            </a:lvl7pPr>
            <a:lvl8pPr indent="-228600" lvl="7" marL="3657600" algn="l">
              <a:lnSpc>
                <a:spcPct val="100000"/>
              </a:lnSpc>
              <a:spcBef>
                <a:spcPts val="0"/>
              </a:spcBef>
              <a:spcAft>
                <a:spcPts val="0"/>
              </a:spcAft>
              <a:buSzPts val="1400"/>
              <a:buNone/>
              <a:defRPr/>
            </a:lvl8pPr>
            <a:lvl9pPr indent="-228600" lvl="8" marL="4114800" algn="l">
              <a:lnSpc>
                <a:spcPct val="100000"/>
              </a:lnSpc>
              <a:spcBef>
                <a:spcPts val="0"/>
              </a:spcBef>
              <a:spcAft>
                <a:spcPts val="0"/>
              </a:spcAft>
              <a:buSzPts val="1400"/>
              <a:buNone/>
              <a:defRPr/>
            </a:lvl9pPr>
          </a:lstStyle>
          <a:p/>
        </p:txBody>
      </p:sp>
      <p:sp>
        <p:nvSpPr>
          <p:cNvPr id="16" name="Google Shape;16;p2"/>
          <p:cNvSpPr txBox="1"/>
          <p:nvPr>
            <p:ph idx="11" type="ftr"/>
          </p:nvPr>
        </p:nvSpPr>
        <p:spPr>
          <a:xfrm>
            <a:off x="6835394" y="10517696"/>
            <a:ext cx="6433312" cy="565467"/>
          </a:xfrm>
          <a:prstGeom prst="rect">
            <a:avLst/>
          </a:prstGeom>
          <a:noFill/>
          <a:ln>
            <a:noFill/>
          </a:ln>
        </p:spPr>
        <p:txBody>
          <a:bodyPr anchorCtr="0" anchor="t" bIns="0" lIns="0" spcFirstLastPara="1" rIns="0" wrap="square" tIns="0">
            <a:spAutoFit/>
          </a:bodyPr>
          <a:lstStyle>
            <a:lvl1pPr lvl="0" algn="ctr">
              <a:lnSpc>
                <a:spcPct val="100000"/>
              </a:lnSpc>
              <a:spcBef>
                <a:spcPts val="0"/>
              </a:spcBef>
              <a:spcAft>
                <a:spcPts val="0"/>
              </a:spcAft>
              <a:buSzPts val="1400"/>
              <a:buNone/>
              <a:defRPr>
                <a:solidFill>
                  <a:srgbClr val="888888"/>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7" name="Google Shape;17;p2"/>
          <p:cNvSpPr txBox="1"/>
          <p:nvPr>
            <p:ph idx="10" type="dt"/>
          </p:nvPr>
        </p:nvSpPr>
        <p:spPr>
          <a:xfrm>
            <a:off x="1005205" y="10517696"/>
            <a:ext cx="4623943" cy="565467"/>
          </a:xfrm>
          <a:prstGeom prst="rect">
            <a:avLst/>
          </a:prstGeom>
          <a:noFill/>
          <a:ln>
            <a:noFill/>
          </a:ln>
        </p:spPr>
        <p:txBody>
          <a:bodyPr anchorCtr="0" anchor="t" bIns="0" lIns="0" spcFirstLastPara="1" rIns="0" wrap="square" tIns="0">
            <a:spAutoFit/>
          </a:bodyPr>
          <a:lstStyle>
            <a:lvl1pPr lvl="0" algn="l">
              <a:lnSpc>
                <a:spcPct val="100000"/>
              </a:lnSpc>
              <a:spcBef>
                <a:spcPts val="0"/>
              </a:spcBef>
              <a:spcAft>
                <a:spcPts val="0"/>
              </a:spcAft>
              <a:buSzPts val="1400"/>
              <a:buNone/>
              <a:defRPr>
                <a:solidFill>
                  <a:srgbClr val="888888"/>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8" name="Google Shape;18;p2"/>
          <p:cNvSpPr txBox="1"/>
          <p:nvPr>
            <p:ph idx="12" type="sldNum"/>
          </p:nvPr>
        </p:nvSpPr>
        <p:spPr>
          <a:xfrm>
            <a:off x="14474953" y="10517696"/>
            <a:ext cx="4623943" cy="565467"/>
          </a:xfrm>
          <a:prstGeom prst="rect">
            <a:avLst/>
          </a:prstGeom>
          <a:noFill/>
          <a:ln>
            <a:noFill/>
          </a:ln>
        </p:spPr>
        <p:txBody>
          <a:bodyPr anchorCtr="0" anchor="t" bIns="0" lIns="0" spcFirstLastPara="1" rIns="0" wrap="square" tIns="0">
            <a:spAutoFit/>
          </a:bodyPr>
          <a:lstStyle>
            <a:lvl1pPr indent="0" lvl="0"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p:cSld name="Two Content">
    <p:spTree>
      <p:nvGrpSpPr>
        <p:cNvPr id="19" name="Shape 19"/>
        <p:cNvGrpSpPr/>
        <p:nvPr/>
      </p:nvGrpSpPr>
      <p:grpSpPr>
        <a:xfrm>
          <a:off x="0" y="0"/>
          <a:ext cx="0" cy="0"/>
          <a:chOff x="0" y="0"/>
          <a:chExt cx="0" cy="0"/>
        </a:xfrm>
      </p:grpSpPr>
      <p:sp>
        <p:nvSpPr>
          <p:cNvPr id="20" name="Google Shape;20;p3"/>
          <p:cNvSpPr txBox="1"/>
          <p:nvPr>
            <p:ph type="title"/>
          </p:nvPr>
        </p:nvSpPr>
        <p:spPr>
          <a:xfrm>
            <a:off x="610317" y="626011"/>
            <a:ext cx="4910455" cy="1169551"/>
          </a:xfrm>
          <a:prstGeom prst="rect">
            <a:avLst/>
          </a:prstGeom>
          <a:noFill/>
          <a:ln>
            <a:noFill/>
          </a:ln>
        </p:spPr>
        <p:txBody>
          <a:bodyPr anchorCtr="0" anchor="t" bIns="0" lIns="0" spcFirstLastPara="1" rIns="0" wrap="square" tIns="0">
            <a:spAutoFit/>
          </a:bodyPr>
          <a:lstStyle>
            <a:lvl1pPr lvl="0" algn="l">
              <a:lnSpc>
                <a:spcPct val="100000"/>
              </a:lnSpc>
              <a:spcBef>
                <a:spcPts val="0"/>
              </a:spcBef>
              <a:spcAft>
                <a:spcPts val="0"/>
              </a:spcAft>
              <a:buSzPts val="1400"/>
              <a:buNone/>
              <a:defRPr b="1" i="0" sz="7600">
                <a:solidFill>
                  <a:srgbClr val="0071B5"/>
                </a:solidFill>
                <a:latin typeface="Poppins Black"/>
                <a:ea typeface="Poppins Black"/>
                <a:cs typeface="Poppins Black"/>
                <a:sym typeface="Poppins Black"/>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1" name="Google Shape;21;p3"/>
          <p:cNvSpPr txBox="1"/>
          <p:nvPr>
            <p:ph idx="1" type="body"/>
          </p:nvPr>
        </p:nvSpPr>
        <p:spPr>
          <a:xfrm>
            <a:off x="1005205" y="2601150"/>
            <a:ext cx="8745284" cy="7464171"/>
          </a:xfrm>
          <a:prstGeom prst="rect">
            <a:avLst/>
          </a:prstGeom>
          <a:noFill/>
          <a:ln>
            <a:noFill/>
          </a:ln>
        </p:spPr>
        <p:txBody>
          <a:bodyPr anchorCtr="0" anchor="t" bIns="0" lIns="0" spcFirstLastPara="1" rIns="0" wrap="square" tIns="0">
            <a:spAutoFit/>
          </a:bodyPr>
          <a:lstStyle>
            <a:lvl1pPr indent="-228600" lvl="0" marL="457200" algn="l">
              <a:lnSpc>
                <a:spcPct val="100000"/>
              </a:lnSpc>
              <a:spcBef>
                <a:spcPts val="0"/>
              </a:spcBef>
              <a:spcAft>
                <a:spcPts val="0"/>
              </a:spcAft>
              <a:buSzPts val="1400"/>
              <a:buNone/>
              <a:defRPr/>
            </a:lvl1pPr>
            <a:lvl2pPr indent="-228600" lvl="1" marL="914400" algn="l">
              <a:lnSpc>
                <a:spcPct val="100000"/>
              </a:lnSpc>
              <a:spcBef>
                <a:spcPts val="0"/>
              </a:spcBef>
              <a:spcAft>
                <a:spcPts val="0"/>
              </a:spcAft>
              <a:buSzPts val="1400"/>
              <a:buNone/>
              <a:defRPr/>
            </a:lvl2pPr>
            <a:lvl3pPr indent="-228600" lvl="2" marL="1371600" algn="l">
              <a:lnSpc>
                <a:spcPct val="100000"/>
              </a:lnSpc>
              <a:spcBef>
                <a:spcPts val="0"/>
              </a:spcBef>
              <a:spcAft>
                <a:spcPts val="0"/>
              </a:spcAft>
              <a:buSzPts val="1400"/>
              <a:buNone/>
              <a:defRPr/>
            </a:lvl3pPr>
            <a:lvl4pPr indent="-228600" lvl="3" marL="1828800" algn="l">
              <a:lnSpc>
                <a:spcPct val="100000"/>
              </a:lnSpc>
              <a:spcBef>
                <a:spcPts val="0"/>
              </a:spcBef>
              <a:spcAft>
                <a:spcPts val="0"/>
              </a:spcAft>
              <a:buSzPts val="1400"/>
              <a:buNone/>
              <a:defRPr/>
            </a:lvl4pPr>
            <a:lvl5pPr indent="-228600" lvl="4" marL="2286000" algn="l">
              <a:lnSpc>
                <a:spcPct val="100000"/>
              </a:lnSpc>
              <a:spcBef>
                <a:spcPts val="0"/>
              </a:spcBef>
              <a:spcAft>
                <a:spcPts val="0"/>
              </a:spcAft>
              <a:buSzPts val="1400"/>
              <a:buNone/>
              <a:defRPr/>
            </a:lvl5pPr>
            <a:lvl6pPr indent="-228600" lvl="5" marL="2743200" algn="l">
              <a:lnSpc>
                <a:spcPct val="100000"/>
              </a:lnSpc>
              <a:spcBef>
                <a:spcPts val="0"/>
              </a:spcBef>
              <a:spcAft>
                <a:spcPts val="0"/>
              </a:spcAft>
              <a:buSzPts val="1400"/>
              <a:buNone/>
              <a:defRPr/>
            </a:lvl6pPr>
            <a:lvl7pPr indent="-228600" lvl="6" marL="3200400" algn="l">
              <a:lnSpc>
                <a:spcPct val="100000"/>
              </a:lnSpc>
              <a:spcBef>
                <a:spcPts val="0"/>
              </a:spcBef>
              <a:spcAft>
                <a:spcPts val="0"/>
              </a:spcAft>
              <a:buSzPts val="1400"/>
              <a:buNone/>
              <a:defRPr/>
            </a:lvl7pPr>
            <a:lvl8pPr indent="-228600" lvl="7" marL="3657600" algn="l">
              <a:lnSpc>
                <a:spcPct val="100000"/>
              </a:lnSpc>
              <a:spcBef>
                <a:spcPts val="0"/>
              </a:spcBef>
              <a:spcAft>
                <a:spcPts val="0"/>
              </a:spcAft>
              <a:buSzPts val="1400"/>
              <a:buNone/>
              <a:defRPr/>
            </a:lvl8pPr>
            <a:lvl9pPr indent="-228600" lvl="8" marL="4114800" algn="l">
              <a:lnSpc>
                <a:spcPct val="100000"/>
              </a:lnSpc>
              <a:spcBef>
                <a:spcPts val="0"/>
              </a:spcBef>
              <a:spcAft>
                <a:spcPts val="0"/>
              </a:spcAft>
              <a:buSzPts val="1400"/>
              <a:buNone/>
              <a:defRPr/>
            </a:lvl9pPr>
          </a:lstStyle>
          <a:p/>
        </p:txBody>
      </p:sp>
      <p:sp>
        <p:nvSpPr>
          <p:cNvPr id="22" name="Google Shape;22;p3"/>
          <p:cNvSpPr txBox="1"/>
          <p:nvPr>
            <p:ph idx="2" type="body"/>
          </p:nvPr>
        </p:nvSpPr>
        <p:spPr>
          <a:xfrm>
            <a:off x="10353611" y="2601150"/>
            <a:ext cx="8745284" cy="7464171"/>
          </a:xfrm>
          <a:prstGeom prst="rect">
            <a:avLst/>
          </a:prstGeom>
          <a:noFill/>
          <a:ln>
            <a:noFill/>
          </a:ln>
        </p:spPr>
        <p:txBody>
          <a:bodyPr anchorCtr="0" anchor="t" bIns="0" lIns="0" spcFirstLastPara="1" rIns="0" wrap="square" tIns="0">
            <a:spAutoFit/>
          </a:bodyPr>
          <a:lstStyle>
            <a:lvl1pPr indent="-228600" lvl="0" marL="457200" algn="l">
              <a:lnSpc>
                <a:spcPct val="100000"/>
              </a:lnSpc>
              <a:spcBef>
                <a:spcPts val="0"/>
              </a:spcBef>
              <a:spcAft>
                <a:spcPts val="0"/>
              </a:spcAft>
              <a:buSzPts val="1400"/>
              <a:buNone/>
              <a:defRPr/>
            </a:lvl1pPr>
            <a:lvl2pPr indent="-228600" lvl="1" marL="914400" algn="l">
              <a:lnSpc>
                <a:spcPct val="100000"/>
              </a:lnSpc>
              <a:spcBef>
                <a:spcPts val="0"/>
              </a:spcBef>
              <a:spcAft>
                <a:spcPts val="0"/>
              </a:spcAft>
              <a:buSzPts val="1400"/>
              <a:buNone/>
              <a:defRPr/>
            </a:lvl2pPr>
            <a:lvl3pPr indent="-228600" lvl="2" marL="1371600" algn="l">
              <a:lnSpc>
                <a:spcPct val="100000"/>
              </a:lnSpc>
              <a:spcBef>
                <a:spcPts val="0"/>
              </a:spcBef>
              <a:spcAft>
                <a:spcPts val="0"/>
              </a:spcAft>
              <a:buSzPts val="1400"/>
              <a:buNone/>
              <a:defRPr/>
            </a:lvl3pPr>
            <a:lvl4pPr indent="-228600" lvl="3" marL="1828800" algn="l">
              <a:lnSpc>
                <a:spcPct val="100000"/>
              </a:lnSpc>
              <a:spcBef>
                <a:spcPts val="0"/>
              </a:spcBef>
              <a:spcAft>
                <a:spcPts val="0"/>
              </a:spcAft>
              <a:buSzPts val="1400"/>
              <a:buNone/>
              <a:defRPr/>
            </a:lvl4pPr>
            <a:lvl5pPr indent="-228600" lvl="4" marL="2286000" algn="l">
              <a:lnSpc>
                <a:spcPct val="100000"/>
              </a:lnSpc>
              <a:spcBef>
                <a:spcPts val="0"/>
              </a:spcBef>
              <a:spcAft>
                <a:spcPts val="0"/>
              </a:spcAft>
              <a:buSzPts val="1400"/>
              <a:buNone/>
              <a:defRPr/>
            </a:lvl5pPr>
            <a:lvl6pPr indent="-228600" lvl="5" marL="2743200" algn="l">
              <a:lnSpc>
                <a:spcPct val="100000"/>
              </a:lnSpc>
              <a:spcBef>
                <a:spcPts val="0"/>
              </a:spcBef>
              <a:spcAft>
                <a:spcPts val="0"/>
              </a:spcAft>
              <a:buSzPts val="1400"/>
              <a:buNone/>
              <a:defRPr/>
            </a:lvl6pPr>
            <a:lvl7pPr indent="-228600" lvl="6" marL="3200400" algn="l">
              <a:lnSpc>
                <a:spcPct val="100000"/>
              </a:lnSpc>
              <a:spcBef>
                <a:spcPts val="0"/>
              </a:spcBef>
              <a:spcAft>
                <a:spcPts val="0"/>
              </a:spcAft>
              <a:buSzPts val="1400"/>
              <a:buNone/>
              <a:defRPr/>
            </a:lvl7pPr>
            <a:lvl8pPr indent="-228600" lvl="7" marL="3657600" algn="l">
              <a:lnSpc>
                <a:spcPct val="100000"/>
              </a:lnSpc>
              <a:spcBef>
                <a:spcPts val="0"/>
              </a:spcBef>
              <a:spcAft>
                <a:spcPts val="0"/>
              </a:spcAft>
              <a:buSzPts val="1400"/>
              <a:buNone/>
              <a:defRPr/>
            </a:lvl8pPr>
            <a:lvl9pPr indent="-228600" lvl="8" marL="4114800" algn="l">
              <a:lnSpc>
                <a:spcPct val="100000"/>
              </a:lnSpc>
              <a:spcBef>
                <a:spcPts val="0"/>
              </a:spcBef>
              <a:spcAft>
                <a:spcPts val="0"/>
              </a:spcAft>
              <a:buSzPts val="1400"/>
              <a:buNone/>
              <a:defRPr/>
            </a:lvl9pPr>
          </a:lstStyle>
          <a:p/>
        </p:txBody>
      </p:sp>
      <p:sp>
        <p:nvSpPr>
          <p:cNvPr id="23" name="Google Shape;23;p3"/>
          <p:cNvSpPr txBox="1"/>
          <p:nvPr>
            <p:ph idx="11" type="ftr"/>
          </p:nvPr>
        </p:nvSpPr>
        <p:spPr>
          <a:xfrm>
            <a:off x="6835394" y="10517696"/>
            <a:ext cx="6433312" cy="565467"/>
          </a:xfrm>
          <a:prstGeom prst="rect">
            <a:avLst/>
          </a:prstGeom>
          <a:noFill/>
          <a:ln>
            <a:noFill/>
          </a:ln>
        </p:spPr>
        <p:txBody>
          <a:bodyPr anchorCtr="0" anchor="t" bIns="0" lIns="0" spcFirstLastPara="1" rIns="0" wrap="square" tIns="0">
            <a:spAutoFit/>
          </a:bodyPr>
          <a:lstStyle>
            <a:lvl1pPr lvl="0" algn="ctr">
              <a:lnSpc>
                <a:spcPct val="100000"/>
              </a:lnSpc>
              <a:spcBef>
                <a:spcPts val="0"/>
              </a:spcBef>
              <a:spcAft>
                <a:spcPts val="0"/>
              </a:spcAft>
              <a:buSzPts val="1400"/>
              <a:buNone/>
              <a:defRPr>
                <a:solidFill>
                  <a:srgbClr val="888888"/>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4" name="Google Shape;24;p3"/>
          <p:cNvSpPr txBox="1"/>
          <p:nvPr>
            <p:ph idx="10" type="dt"/>
          </p:nvPr>
        </p:nvSpPr>
        <p:spPr>
          <a:xfrm>
            <a:off x="1005205" y="10517696"/>
            <a:ext cx="4623943" cy="565467"/>
          </a:xfrm>
          <a:prstGeom prst="rect">
            <a:avLst/>
          </a:prstGeom>
          <a:noFill/>
          <a:ln>
            <a:noFill/>
          </a:ln>
        </p:spPr>
        <p:txBody>
          <a:bodyPr anchorCtr="0" anchor="t" bIns="0" lIns="0" spcFirstLastPara="1" rIns="0" wrap="square" tIns="0">
            <a:spAutoFit/>
          </a:bodyPr>
          <a:lstStyle>
            <a:lvl1pPr lvl="0" algn="l">
              <a:lnSpc>
                <a:spcPct val="100000"/>
              </a:lnSpc>
              <a:spcBef>
                <a:spcPts val="0"/>
              </a:spcBef>
              <a:spcAft>
                <a:spcPts val="0"/>
              </a:spcAft>
              <a:buSzPts val="1400"/>
              <a:buNone/>
              <a:defRPr>
                <a:solidFill>
                  <a:srgbClr val="888888"/>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5" name="Google Shape;25;p3"/>
          <p:cNvSpPr txBox="1"/>
          <p:nvPr>
            <p:ph idx="12" type="sldNum"/>
          </p:nvPr>
        </p:nvSpPr>
        <p:spPr>
          <a:xfrm>
            <a:off x="14474953" y="10517696"/>
            <a:ext cx="4623943" cy="565467"/>
          </a:xfrm>
          <a:prstGeom prst="rect">
            <a:avLst/>
          </a:prstGeom>
          <a:noFill/>
          <a:ln>
            <a:noFill/>
          </a:ln>
        </p:spPr>
        <p:txBody>
          <a:bodyPr anchorCtr="0" anchor="t" bIns="0" lIns="0" spcFirstLastPara="1" rIns="0" wrap="square" tIns="0">
            <a:spAutoFit/>
          </a:bodyPr>
          <a:lstStyle>
            <a:lvl1pPr indent="0" lvl="0"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p:cSld name="Title Only">
    <p:spTree>
      <p:nvGrpSpPr>
        <p:cNvPr id="26" name="Shape 26"/>
        <p:cNvGrpSpPr/>
        <p:nvPr/>
      </p:nvGrpSpPr>
      <p:grpSpPr>
        <a:xfrm>
          <a:off x="0" y="0"/>
          <a:ext cx="0" cy="0"/>
          <a:chOff x="0" y="0"/>
          <a:chExt cx="0" cy="0"/>
        </a:xfrm>
      </p:grpSpPr>
      <p:sp>
        <p:nvSpPr>
          <p:cNvPr id="27" name="Google Shape;27;p4"/>
          <p:cNvSpPr txBox="1"/>
          <p:nvPr>
            <p:ph type="title"/>
          </p:nvPr>
        </p:nvSpPr>
        <p:spPr>
          <a:xfrm>
            <a:off x="610317" y="626011"/>
            <a:ext cx="4910455" cy="1169551"/>
          </a:xfrm>
          <a:prstGeom prst="rect">
            <a:avLst/>
          </a:prstGeom>
          <a:noFill/>
          <a:ln>
            <a:noFill/>
          </a:ln>
        </p:spPr>
        <p:txBody>
          <a:bodyPr anchorCtr="0" anchor="t" bIns="0" lIns="0" spcFirstLastPara="1" rIns="0" wrap="square" tIns="0">
            <a:spAutoFit/>
          </a:bodyPr>
          <a:lstStyle>
            <a:lvl1pPr lvl="0" algn="l">
              <a:lnSpc>
                <a:spcPct val="100000"/>
              </a:lnSpc>
              <a:spcBef>
                <a:spcPts val="0"/>
              </a:spcBef>
              <a:spcAft>
                <a:spcPts val="0"/>
              </a:spcAft>
              <a:buSzPts val="1400"/>
              <a:buNone/>
              <a:defRPr b="1" i="0" sz="7600">
                <a:solidFill>
                  <a:srgbClr val="0071B5"/>
                </a:solidFill>
                <a:latin typeface="Poppins Black"/>
                <a:ea typeface="Poppins Black"/>
                <a:cs typeface="Poppins Black"/>
                <a:sym typeface="Poppins Black"/>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8" name="Google Shape;28;p4"/>
          <p:cNvSpPr txBox="1"/>
          <p:nvPr>
            <p:ph idx="11" type="ftr"/>
          </p:nvPr>
        </p:nvSpPr>
        <p:spPr>
          <a:xfrm>
            <a:off x="6835394" y="10517696"/>
            <a:ext cx="6433312" cy="565467"/>
          </a:xfrm>
          <a:prstGeom prst="rect">
            <a:avLst/>
          </a:prstGeom>
          <a:noFill/>
          <a:ln>
            <a:noFill/>
          </a:ln>
        </p:spPr>
        <p:txBody>
          <a:bodyPr anchorCtr="0" anchor="t" bIns="0" lIns="0" spcFirstLastPara="1" rIns="0" wrap="square" tIns="0">
            <a:spAutoFit/>
          </a:bodyPr>
          <a:lstStyle>
            <a:lvl1pPr lvl="0" algn="ctr">
              <a:lnSpc>
                <a:spcPct val="100000"/>
              </a:lnSpc>
              <a:spcBef>
                <a:spcPts val="0"/>
              </a:spcBef>
              <a:spcAft>
                <a:spcPts val="0"/>
              </a:spcAft>
              <a:buSzPts val="1400"/>
              <a:buNone/>
              <a:defRPr>
                <a:solidFill>
                  <a:srgbClr val="888888"/>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9" name="Google Shape;29;p4"/>
          <p:cNvSpPr txBox="1"/>
          <p:nvPr>
            <p:ph idx="10" type="dt"/>
          </p:nvPr>
        </p:nvSpPr>
        <p:spPr>
          <a:xfrm>
            <a:off x="1005205" y="10517696"/>
            <a:ext cx="4623943" cy="565467"/>
          </a:xfrm>
          <a:prstGeom prst="rect">
            <a:avLst/>
          </a:prstGeom>
          <a:noFill/>
          <a:ln>
            <a:noFill/>
          </a:ln>
        </p:spPr>
        <p:txBody>
          <a:bodyPr anchorCtr="0" anchor="t" bIns="0" lIns="0" spcFirstLastPara="1" rIns="0" wrap="square" tIns="0">
            <a:spAutoFit/>
          </a:bodyPr>
          <a:lstStyle>
            <a:lvl1pPr lvl="0" algn="l">
              <a:lnSpc>
                <a:spcPct val="100000"/>
              </a:lnSpc>
              <a:spcBef>
                <a:spcPts val="0"/>
              </a:spcBef>
              <a:spcAft>
                <a:spcPts val="0"/>
              </a:spcAft>
              <a:buSzPts val="1400"/>
              <a:buNone/>
              <a:defRPr>
                <a:solidFill>
                  <a:srgbClr val="888888"/>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0" name="Google Shape;30;p4"/>
          <p:cNvSpPr txBox="1"/>
          <p:nvPr>
            <p:ph idx="12" type="sldNum"/>
          </p:nvPr>
        </p:nvSpPr>
        <p:spPr>
          <a:xfrm>
            <a:off x="14474953" y="10517696"/>
            <a:ext cx="4623943" cy="565467"/>
          </a:xfrm>
          <a:prstGeom prst="rect">
            <a:avLst/>
          </a:prstGeom>
          <a:noFill/>
          <a:ln>
            <a:noFill/>
          </a:ln>
        </p:spPr>
        <p:txBody>
          <a:bodyPr anchorCtr="0" anchor="t" bIns="0" lIns="0" spcFirstLastPara="1" rIns="0" wrap="square" tIns="0">
            <a:spAutoFit/>
          </a:bodyPr>
          <a:lstStyle>
            <a:lvl1pPr indent="0" lvl="0"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p:cSld name="Blank">
    <p:spTree>
      <p:nvGrpSpPr>
        <p:cNvPr id="31" name="Shape 31"/>
        <p:cNvGrpSpPr/>
        <p:nvPr/>
      </p:nvGrpSpPr>
      <p:grpSpPr>
        <a:xfrm>
          <a:off x="0" y="0"/>
          <a:ext cx="0" cy="0"/>
          <a:chOff x="0" y="0"/>
          <a:chExt cx="0" cy="0"/>
        </a:xfrm>
      </p:grpSpPr>
      <p:sp>
        <p:nvSpPr>
          <p:cNvPr id="32" name="Google Shape;32;p5"/>
          <p:cNvSpPr txBox="1"/>
          <p:nvPr>
            <p:ph idx="11" type="ftr"/>
          </p:nvPr>
        </p:nvSpPr>
        <p:spPr>
          <a:xfrm>
            <a:off x="6835394" y="10517696"/>
            <a:ext cx="6433312" cy="565467"/>
          </a:xfrm>
          <a:prstGeom prst="rect">
            <a:avLst/>
          </a:prstGeom>
          <a:noFill/>
          <a:ln>
            <a:noFill/>
          </a:ln>
        </p:spPr>
        <p:txBody>
          <a:bodyPr anchorCtr="0" anchor="t" bIns="0" lIns="0" spcFirstLastPara="1" rIns="0" wrap="square" tIns="0">
            <a:spAutoFit/>
          </a:bodyPr>
          <a:lstStyle>
            <a:lvl1pPr lvl="0" algn="ctr">
              <a:lnSpc>
                <a:spcPct val="100000"/>
              </a:lnSpc>
              <a:spcBef>
                <a:spcPts val="0"/>
              </a:spcBef>
              <a:spcAft>
                <a:spcPts val="0"/>
              </a:spcAft>
              <a:buSzPts val="1400"/>
              <a:buNone/>
              <a:defRPr>
                <a:solidFill>
                  <a:srgbClr val="888888"/>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3" name="Google Shape;33;p5"/>
          <p:cNvSpPr txBox="1"/>
          <p:nvPr>
            <p:ph idx="10" type="dt"/>
          </p:nvPr>
        </p:nvSpPr>
        <p:spPr>
          <a:xfrm>
            <a:off x="1005205" y="10517696"/>
            <a:ext cx="4623943" cy="565467"/>
          </a:xfrm>
          <a:prstGeom prst="rect">
            <a:avLst/>
          </a:prstGeom>
          <a:noFill/>
          <a:ln>
            <a:noFill/>
          </a:ln>
        </p:spPr>
        <p:txBody>
          <a:bodyPr anchorCtr="0" anchor="t" bIns="0" lIns="0" spcFirstLastPara="1" rIns="0" wrap="square" tIns="0">
            <a:spAutoFit/>
          </a:bodyPr>
          <a:lstStyle>
            <a:lvl1pPr lvl="0" algn="l">
              <a:lnSpc>
                <a:spcPct val="100000"/>
              </a:lnSpc>
              <a:spcBef>
                <a:spcPts val="0"/>
              </a:spcBef>
              <a:spcAft>
                <a:spcPts val="0"/>
              </a:spcAft>
              <a:buSzPts val="1400"/>
              <a:buNone/>
              <a:defRPr>
                <a:solidFill>
                  <a:srgbClr val="888888"/>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4" name="Google Shape;34;p5"/>
          <p:cNvSpPr txBox="1"/>
          <p:nvPr>
            <p:ph idx="12" type="sldNum"/>
          </p:nvPr>
        </p:nvSpPr>
        <p:spPr>
          <a:xfrm>
            <a:off x="14474953" y="10517696"/>
            <a:ext cx="4623943" cy="565467"/>
          </a:xfrm>
          <a:prstGeom prst="rect">
            <a:avLst/>
          </a:prstGeom>
          <a:noFill/>
          <a:ln>
            <a:noFill/>
          </a:ln>
        </p:spPr>
        <p:txBody>
          <a:bodyPr anchorCtr="0" anchor="t" bIns="0" lIns="0" spcFirstLastPara="1" rIns="0" wrap="square" tIns="0">
            <a:spAutoFit/>
          </a:bodyPr>
          <a:lstStyle>
            <a:lvl1pPr indent="0" lvl="0"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image" Target="../media/image1.png"/><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5" Type="http://schemas.openxmlformats.org/officeDocument/2006/relationships/slideLayout" Target="../slideLayouts/slideLayout4.xml"/><Relationship Id="rId6"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5" name="Shape 5"/>
        <p:cNvGrpSpPr/>
        <p:nvPr/>
      </p:nvGrpSpPr>
      <p:grpSpPr>
        <a:xfrm>
          <a:off x="0" y="0"/>
          <a:ext cx="0" cy="0"/>
          <a:chOff x="0" y="0"/>
          <a:chExt cx="0" cy="0"/>
        </a:xfrm>
      </p:grpSpPr>
      <p:sp>
        <p:nvSpPr>
          <p:cNvPr id="6" name="Google Shape;6;p1"/>
          <p:cNvSpPr/>
          <p:nvPr/>
        </p:nvSpPr>
        <p:spPr>
          <a:xfrm>
            <a:off x="0" y="5"/>
            <a:ext cx="6938009" cy="11308715"/>
          </a:xfrm>
          <a:custGeom>
            <a:rect b="b" l="l" r="r" t="t"/>
            <a:pathLst>
              <a:path extrusionOk="0" h="11308715" w="6938009">
                <a:moveTo>
                  <a:pt x="6937591" y="5174450"/>
                </a:moveTo>
                <a:lnTo>
                  <a:pt x="6937324" y="5110950"/>
                </a:lnTo>
                <a:lnTo>
                  <a:pt x="6936727" y="5060150"/>
                </a:lnTo>
                <a:lnTo>
                  <a:pt x="6935825" y="4996650"/>
                </a:lnTo>
                <a:lnTo>
                  <a:pt x="6934619" y="4933150"/>
                </a:lnTo>
                <a:lnTo>
                  <a:pt x="6933095" y="4882350"/>
                </a:lnTo>
                <a:lnTo>
                  <a:pt x="6931253" y="4818850"/>
                </a:lnTo>
                <a:lnTo>
                  <a:pt x="6929107" y="4755350"/>
                </a:lnTo>
                <a:lnTo>
                  <a:pt x="6926656" y="4704550"/>
                </a:lnTo>
                <a:lnTo>
                  <a:pt x="6923900" y="4641050"/>
                </a:lnTo>
                <a:lnTo>
                  <a:pt x="6920839" y="4577550"/>
                </a:lnTo>
                <a:lnTo>
                  <a:pt x="6917474" y="4526750"/>
                </a:lnTo>
                <a:lnTo>
                  <a:pt x="6913804" y="4463250"/>
                </a:lnTo>
                <a:lnTo>
                  <a:pt x="6909829" y="4412450"/>
                </a:lnTo>
                <a:lnTo>
                  <a:pt x="6905561" y="4348950"/>
                </a:lnTo>
                <a:lnTo>
                  <a:pt x="6900989" y="4298150"/>
                </a:lnTo>
                <a:lnTo>
                  <a:pt x="6896125" y="4234650"/>
                </a:lnTo>
                <a:lnTo>
                  <a:pt x="6890969" y="4183850"/>
                </a:lnTo>
                <a:lnTo>
                  <a:pt x="6885508" y="4120350"/>
                </a:lnTo>
                <a:lnTo>
                  <a:pt x="6879768" y="4069550"/>
                </a:lnTo>
                <a:lnTo>
                  <a:pt x="6873722" y="4006050"/>
                </a:lnTo>
                <a:lnTo>
                  <a:pt x="6867398" y="3955250"/>
                </a:lnTo>
                <a:lnTo>
                  <a:pt x="6860768" y="3891750"/>
                </a:lnTo>
                <a:lnTo>
                  <a:pt x="6853872" y="3840950"/>
                </a:lnTo>
                <a:lnTo>
                  <a:pt x="6846671" y="3777450"/>
                </a:lnTo>
                <a:lnTo>
                  <a:pt x="6839191" y="3726650"/>
                </a:lnTo>
                <a:lnTo>
                  <a:pt x="6831431" y="3663150"/>
                </a:lnTo>
                <a:lnTo>
                  <a:pt x="6823380" y="3612350"/>
                </a:lnTo>
                <a:lnTo>
                  <a:pt x="6815061" y="3561550"/>
                </a:lnTo>
                <a:lnTo>
                  <a:pt x="6806451" y="3498050"/>
                </a:lnTo>
                <a:lnTo>
                  <a:pt x="6797573" y="3447250"/>
                </a:lnTo>
                <a:lnTo>
                  <a:pt x="6788404" y="3396450"/>
                </a:lnTo>
                <a:lnTo>
                  <a:pt x="6778968" y="3332950"/>
                </a:lnTo>
                <a:lnTo>
                  <a:pt x="6769252" y="3282150"/>
                </a:lnTo>
                <a:lnTo>
                  <a:pt x="6759270" y="3231350"/>
                </a:lnTo>
                <a:lnTo>
                  <a:pt x="6749008" y="3180550"/>
                </a:lnTo>
                <a:lnTo>
                  <a:pt x="6738480" y="3117050"/>
                </a:lnTo>
                <a:lnTo>
                  <a:pt x="6727685" y="3066250"/>
                </a:lnTo>
                <a:lnTo>
                  <a:pt x="6716623" y="3015450"/>
                </a:lnTo>
                <a:lnTo>
                  <a:pt x="6705282" y="2964650"/>
                </a:lnTo>
                <a:lnTo>
                  <a:pt x="6693687" y="2913850"/>
                </a:lnTo>
                <a:lnTo>
                  <a:pt x="6681825" y="2850350"/>
                </a:lnTo>
                <a:lnTo>
                  <a:pt x="6669697" y="2799550"/>
                </a:lnTo>
                <a:lnTo>
                  <a:pt x="6657314" y="2748750"/>
                </a:lnTo>
                <a:lnTo>
                  <a:pt x="6644665" y="2697950"/>
                </a:lnTo>
                <a:lnTo>
                  <a:pt x="6631762" y="2647150"/>
                </a:lnTo>
                <a:lnTo>
                  <a:pt x="6618605" y="2596350"/>
                </a:lnTo>
                <a:lnTo>
                  <a:pt x="6605181" y="2545550"/>
                </a:lnTo>
                <a:lnTo>
                  <a:pt x="6591516" y="2494750"/>
                </a:lnTo>
                <a:lnTo>
                  <a:pt x="6577584" y="2443950"/>
                </a:lnTo>
                <a:lnTo>
                  <a:pt x="6563411" y="2393150"/>
                </a:lnTo>
                <a:lnTo>
                  <a:pt x="6548983" y="2342350"/>
                </a:lnTo>
                <a:lnTo>
                  <a:pt x="6534302" y="2291550"/>
                </a:lnTo>
                <a:lnTo>
                  <a:pt x="6519380" y="2240750"/>
                </a:lnTo>
                <a:lnTo>
                  <a:pt x="6504203" y="2189950"/>
                </a:lnTo>
                <a:lnTo>
                  <a:pt x="6488785" y="2139150"/>
                </a:lnTo>
                <a:lnTo>
                  <a:pt x="6473126" y="2088349"/>
                </a:lnTo>
                <a:lnTo>
                  <a:pt x="6457213" y="2037549"/>
                </a:lnTo>
                <a:lnTo>
                  <a:pt x="6441072" y="1999449"/>
                </a:lnTo>
                <a:lnTo>
                  <a:pt x="6424676" y="1948649"/>
                </a:lnTo>
                <a:lnTo>
                  <a:pt x="6408052" y="1897849"/>
                </a:lnTo>
                <a:lnTo>
                  <a:pt x="6391186" y="1847049"/>
                </a:lnTo>
                <a:lnTo>
                  <a:pt x="6374092" y="1796249"/>
                </a:lnTo>
                <a:lnTo>
                  <a:pt x="6356756" y="1758149"/>
                </a:lnTo>
                <a:lnTo>
                  <a:pt x="6339179" y="1707349"/>
                </a:lnTo>
                <a:lnTo>
                  <a:pt x="6321387" y="1656549"/>
                </a:lnTo>
                <a:lnTo>
                  <a:pt x="6303353" y="1618449"/>
                </a:lnTo>
                <a:lnTo>
                  <a:pt x="6285090" y="1567649"/>
                </a:lnTo>
                <a:lnTo>
                  <a:pt x="6266599" y="1516849"/>
                </a:lnTo>
                <a:lnTo>
                  <a:pt x="6247879" y="1478749"/>
                </a:lnTo>
                <a:lnTo>
                  <a:pt x="6228943" y="1427949"/>
                </a:lnTo>
                <a:lnTo>
                  <a:pt x="6209766" y="1389849"/>
                </a:lnTo>
                <a:lnTo>
                  <a:pt x="6190373" y="1339049"/>
                </a:lnTo>
                <a:lnTo>
                  <a:pt x="6170765" y="1300949"/>
                </a:lnTo>
                <a:lnTo>
                  <a:pt x="6150940" y="1250149"/>
                </a:lnTo>
                <a:lnTo>
                  <a:pt x="6130887" y="1212049"/>
                </a:lnTo>
                <a:lnTo>
                  <a:pt x="6110617" y="1161249"/>
                </a:lnTo>
                <a:lnTo>
                  <a:pt x="6090132" y="1123149"/>
                </a:lnTo>
                <a:lnTo>
                  <a:pt x="6069431" y="1072349"/>
                </a:lnTo>
                <a:lnTo>
                  <a:pt x="6048514" y="1034249"/>
                </a:lnTo>
                <a:lnTo>
                  <a:pt x="6027382" y="996149"/>
                </a:lnTo>
                <a:lnTo>
                  <a:pt x="6006046" y="945349"/>
                </a:lnTo>
                <a:lnTo>
                  <a:pt x="5984494" y="907249"/>
                </a:lnTo>
                <a:lnTo>
                  <a:pt x="5962739" y="869149"/>
                </a:lnTo>
                <a:lnTo>
                  <a:pt x="5940780" y="831049"/>
                </a:lnTo>
                <a:lnTo>
                  <a:pt x="5918606" y="780249"/>
                </a:lnTo>
                <a:lnTo>
                  <a:pt x="5896229" y="742149"/>
                </a:lnTo>
                <a:lnTo>
                  <a:pt x="5873661" y="704049"/>
                </a:lnTo>
                <a:lnTo>
                  <a:pt x="5850877" y="665949"/>
                </a:lnTo>
                <a:lnTo>
                  <a:pt x="5827903" y="627849"/>
                </a:lnTo>
                <a:lnTo>
                  <a:pt x="5804713" y="589749"/>
                </a:lnTo>
                <a:lnTo>
                  <a:pt x="5781345" y="538949"/>
                </a:lnTo>
                <a:lnTo>
                  <a:pt x="5757761" y="500849"/>
                </a:lnTo>
                <a:lnTo>
                  <a:pt x="5733999" y="462749"/>
                </a:lnTo>
                <a:lnTo>
                  <a:pt x="5710034" y="424649"/>
                </a:lnTo>
                <a:lnTo>
                  <a:pt x="5685879" y="386549"/>
                </a:lnTo>
                <a:lnTo>
                  <a:pt x="5661533" y="361149"/>
                </a:lnTo>
                <a:lnTo>
                  <a:pt x="5636996" y="323049"/>
                </a:lnTo>
                <a:lnTo>
                  <a:pt x="5612269" y="284949"/>
                </a:lnTo>
                <a:lnTo>
                  <a:pt x="5587352" y="246849"/>
                </a:lnTo>
                <a:lnTo>
                  <a:pt x="5562257" y="208749"/>
                </a:lnTo>
                <a:lnTo>
                  <a:pt x="5536971" y="170649"/>
                </a:lnTo>
                <a:lnTo>
                  <a:pt x="5511508" y="132549"/>
                </a:lnTo>
                <a:lnTo>
                  <a:pt x="5485854" y="107149"/>
                </a:lnTo>
                <a:lnTo>
                  <a:pt x="5460022" y="69049"/>
                </a:lnTo>
                <a:lnTo>
                  <a:pt x="5434012" y="30949"/>
                </a:lnTo>
                <a:lnTo>
                  <a:pt x="5412194" y="5549"/>
                </a:lnTo>
                <a:lnTo>
                  <a:pt x="3280003" y="5549"/>
                </a:lnTo>
                <a:lnTo>
                  <a:pt x="3280003" y="0"/>
                </a:lnTo>
                <a:lnTo>
                  <a:pt x="0" y="0"/>
                </a:lnTo>
                <a:lnTo>
                  <a:pt x="0" y="1072349"/>
                </a:lnTo>
                <a:lnTo>
                  <a:pt x="0" y="9530550"/>
                </a:lnTo>
                <a:lnTo>
                  <a:pt x="0" y="11308550"/>
                </a:lnTo>
                <a:lnTo>
                  <a:pt x="1414424" y="11308550"/>
                </a:lnTo>
                <a:lnTo>
                  <a:pt x="3280003" y="11308550"/>
                </a:lnTo>
                <a:lnTo>
                  <a:pt x="4532858" y="11308550"/>
                </a:lnTo>
                <a:lnTo>
                  <a:pt x="4563757" y="11283150"/>
                </a:lnTo>
                <a:lnTo>
                  <a:pt x="4594517" y="11270450"/>
                </a:lnTo>
                <a:lnTo>
                  <a:pt x="4746256" y="11143450"/>
                </a:lnTo>
                <a:lnTo>
                  <a:pt x="4865065" y="11041850"/>
                </a:lnTo>
                <a:lnTo>
                  <a:pt x="4894402" y="11016450"/>
                </a:lnTo>
                <a:lnTo>
                  <a:pt x="4923599" y="10978350"/>
                </a:lnTo>
                <a:lnTo>
                  <a:pt x="5010239" y="10902150"/>
                </a:lnTo>
                <a:lnTo>
                  <a:pt x="5038814" y="10864050"/>
                </a:lnTo>
                <a:lnTo>
                  <a:pt x="5095481" y="10813250"/>
                </a:lnTo>
                <a:lnTo>
                  <a:pt x="5123586" y="10775150"/>
                </a:lnTo>
                <a:lnTo>
                  <a:pt x="5179301" y="10724350"/>
                </a:lnTo>
                <a:lnTo>
                  <a:pt x="5206911" y="10686250"/>
                </a:lnTo>
                <a:lnTo>
                  <a:pt x="5234356" y="10660850"/>
                </a:lnTo>
                <a:lnTo>
                  <a:pt x="5288750" y="10584650"/>
                </a:lnTo>
                <a:lnTo>
                  <a:pt x="5315699" y="10559250"/>
                </a:lnTo>
                <a:lnTo>
                  <a:pt x="5342471" y="10521150"/>
                </a:lnTo>
                <a:lnTo>
                  <a:pt x="5369064" y="10495750"/>
                </a:lnTo>
                <a:lnTo>
                  <a:pt x="5421757" y="10419550"/>
                </a:lnTo>
                <a:lnTo>
                  <a:pt x="5447830" y="10381450"/>
                </a:lnTo>
                <a:lnTo>
                  <a:pt x="5473738" y="10356050"/>
                </a:lnTo>
                <a:lnTo>
                  <a:pt x="5499455" y="10317950"/>
                </a:lnTo>
                <a:lnTo>
                  <a:pt x="5524995" y="10279850"/>
                </a:lnTo>
                <a:lnTo>
                  <a:pt x="5550357" y="10241750"/>
                </a:lnTo>
                <a:lnTo>
                  <a:pt x="5575541" y="10203650"/>
                </a:lnTo>
                <a:lnTo>
                  <a:pt x="5600535" y="10165550"/>
                </a:lnTo>
                <a:lnTo>
                  <a:pt x="5625338" y="10140150"/>
                </a:lnTo>
                <a:lnTo>
                  <a:pt x="5649963" y="10102050"/>
                </a:lnTo>
                <a:lnTo>
                  <a:pt x="5674398" y="10063950"/>
                </a:lnTo>
                <a:lnTo>
                  <a:pt x="5698642" y="10025850"/>
                </a:lnTo>
                <a:lnTo>
                  <a:pt x="5722696" y="9987750"/>
                </a:lnTo>
                <a:lnTo>
                  <a:pt x="5746559" y="9936950"/>
                </a:lnTo>
                <a:lnTo>
                  <a:pt x="5770232" y="9898850"/>
                </a:lnTo>
                <a:lnTo>
                  <a:pt x="5793702" y="9860750"/>
                </a:lnTo>
                <a:lnTo>
                  <a:pt x="5816981" y="9822650"/>
                </a:lnTo>
                <a:lnTo>
                  <a:pt x="5840069" y="9784550"/>
                </a:lnTo>
                <a:lnTo>
                  <a:pt x="5862942" y="9746450"/>
                </a:lnTo>
                <a:lnTo>
                  <a:pt x="5885624" y="9695650"/>
                </a:lnTo>
                <a:lnTo>
                  <a:pt x="5908103" y="9657550"/>
                </a:lnTo>
                <a:lnTo>
                  <a:pt x="5930379" y="9619450"/>
                </a:lnTo>
                <a:lnTo>
                  <a:pt x="5952452" y="9581350"/>
                </a:lnTo>
                <a:lnTo>
                  <a:pt x="5974321" y="9530550"/>
                </a:lnTo>
                <a:lnTo>
                  <a:pt x="5995987" y="9492450"/>
                </a:lnTo>
                <a:lnTo>
                  <a:pt x="6017438" y="9454350"/>
                </a:lnTo>
                <a:lnTo>
                  <a:pt x="6038672" y="9403550"/>
                </a:lnTo>
                <a:lnTo>
                  <a:pt x="6059703" y="9365450"/>
                </a:lnTo>
                <a:lnTo>
                  <a:pt x="6080518" y="9314650"/>
                </a:lnTo>
                <a:lnTo>
                  <a:pt x="6101118" y="9276550"/>
                </a:lnTo>
                <a:lnTo>
                  <a:pt x="6121514" y="9225750"/>
                </a:lnTo>
                <a:lnTo>
                  <a:pt x="6141682" y="9187650"/>
                </a:lnTo>
                <a:lnTo>
                  <a:pt x="6161633" y="9136850"/>
                </a:lnTo>
                <a:lnTo>
                  <a:pt x="6181369" y="9098750"/>
                </a:lnTo>
                <a:lnTo>
                  <a:pt x="6200876" y="9047950"/>
                </a:lnTo>
                <a:lnTo>
                  <a:pt x="6220168" y="9009850"/>
                </a:lnTo>
                <a:lnTo>
                  <a:pt x="6239243" y="8959050"/>
                </a:lnTo>
                <a:lnTo>
                  <a:pt x="6258090" y="8908250"/>
                </a:lnTo>
                <a:lnTo>
                  <a:pt x="6276695" y="8870150"/>
                </a:lnTo>
                <a:lnTo>
                  <a:pt x="6295085" y="8819350"/>
                </a:lnTo>
                <a:lnTo>
                  <a:pt x="6313246" y="8768550"/>
                </a:lnTo>
                <a:lnTo>
                  <a:pt x="6331178" y="8730450"/>
                </a:lnTo>
                <a:lnTo>
                  <a:pt x="6348882" y="8679650"/>
                </a:lnTo>
                <a:lnTo>
                  <a:pt x="6366345" y="8628850"/>
                </a:lnTo>
                <a:lnTo>
                  <a:pt x="6383579" y="8578050"/>
                </a:lnTo>
                <a:lnTo>
                  <a:pt x="6400571" y="8539950"/>
                </a:lnTo>
                <a:lnTo>
                  <a:pt x="6417335" y="8489150"/>
                </a:lnTo>
                <a:lnTo>
                  <a:pt x="6433845" y="8438350"/>
                </a:lnTo>
                <a:lnTo>
                  <a:pt x="6450127" y="8387550"/>
                </a:lnTo>
                <a:lnTo>
                  <a:pt x="6466167" y="8336750"/>
                </a:lnTo>
                <a:lnTo>
                  <a:pt x="6481966" y="8285950"/>
                </a:lnTo>
                <a:lnTo>
                  <a:pt x="6497523" y="8235150"/>
                </a:lnTo>
                <a:lnTo>
                  <a:pt x="6512827" y="8184350"/>
                </a:lnTo>
                <a:lnTo>
                  <a:pt x="6527889" y="8133550"/>
                </a:lnTo>
                <a:lnTo>
                  <a:pt x="6542697" y="8082750"/>
                </a:lnTo>
                <a:lnTo>
                  <a:pt x="6557264" y="8031950"/>
                </a:lnTo>
                <a:lnTo>
                  <a:pt x="6571577" y="7981150"/>
                </a:lnTo>
                <a:lnTo>
                  <a:pt x="6585636" y="7930350"/>
                </a:lnTo>
                <a:lnTo>
                  <a:pt x="6599441" y="7879550"/>
                </a:lnTo>
                <a:lnTo>
                  <a:pt x="6613004" y="7828750"/>
                </a:lnTo>
                <a:lnTo>
                  <a:pt x="6626301" y="7777950"/>
                </a:lnTo>
                <a:lnTo>
                  <a:pt x="6639331" y="7727150"/>
                </a:lnTo>
                <a:lnTo>
                  <a:pt x="6652120" y="7676350"/>
                </a:lnTo>
                <a:lnTo>
                  <a:pt x="6664642" y="7625550"/>
                </a:lnTo>
                <a:lnTo>
                  <a:pt x="6676898" y="7562050"/>
                </a:lnTo>
                <a:lnTo>
                  <a:pt x="6688887" y="7511250"/>
                </a:lnTo>
                <a:lnTo>
                  <a:pt x="6700621" y="7460450"/>
                </a:lnTo>
                <a:lnTo>
                  <a:pt x="6712090" y="7409650"/>
                </a:lnTo>
                <a:lnTo>
                  <a:pt x="6723291" y="7346150"/>
                </a:lnTo>
                <a:lnTo>
                  <a:pt x="6734226" y="7295350"/>
                </a:lnTo>
                <a:lnTo>
                  <a:pt x="6744881" y="7244550"/>
                </a:lnTo>
                <a:lnTo>
                  <a:pt x="6755270" y="7193750"/>
                </a:lnTo>
                <a:lnTo>
                  <a:pt x="6765391" y="7130250"/>
                </a:lnTo>
                <a:lnTo>
                  <a:pt x="6775234" y="7079450"/>
                </a:lnTo>
                <a:lnTo>
                  <a:pt x="6784797" y="7028650"/>
                </a:lnTo>
                <a:lnTo>
                  <a:pt x="6794093" y="6965150"/>
                </a:lnTo>
                <a:lnTo>
                  <a:pt x="6803110" y="6914350"/>
                </a:lnTo>
                <a:lnTo>
                  <a:pt x="6811848" y="6863550"/>
                </a:lnTo>
                <a:lnTo>
                  <a:pt x="6820294" y="6800050"/>
                </a:lnTo>
                <a:lnTo>
                  <a:pt x="6828472" y="6749250"/>
                </a:lnTo>
                <a:lnTo>
                  <a:pt x="6836359" y="6685750"/>
                </a:lnTo>
                <a:lnTo>
                  <a:pt x="6843966" y="6634950"/>
                </a:lnTo>
                <a:lnTo>
                  <a:pt x="6851282" y="6584150"/>
                </a:lnTo>
                <a:lnTo>
                  <a:pt x="6858317" y="6520650"/>
                </a:lnTo>
                <a:lnTo>
                  <a:pt x="6865061" y="6469850"/>
                </a:lnTo>
                <a:lnTo>
                  <a:pt x="6871513" y="6406350"/>
                </a:lnTo>
                <a:lnTo>
                  <a:pt x="6877672" y="6355550"/>
                </a:lnTo>
                <a:lnTo>
                  <a:pt x="6883540" y="6292050"/>
                </a:lnTo>
                <a:lnTo>
                  <a:pt x="6889115" y="6241250"/>
                </a:lnTo>
                <a:lnTo>
                  <a:pt x="6894398" y="6177750"/>
                </a:lnTo>
                <a:lnTo>
                  <a:pt x="6899376" y="6114250"/>
                </a:lnTo>
                <a:lnTo>
                  <a:pt x="6904063" y="6063450"/>
                </a:lnTo>
                <a:lnTo>
                  <a:pt x="6908444" y="5999950"/>
                </a:lnTo>
                <a:lnTo>
                  <a:pt x="6912521" y="5949150"/>
                </a:lnTo>
                <a:lnTo>
                  <a:pt x="6916306" y="5885650"/>
                </a:lnTo>
                <a:lnTo>
                  <a:pt x="6919785" y="5822150"/>
                </a:lnTo>
                <a:lnTo>
                  <a:pt x="6922948" y="5771350"/>
                </a:lnTo>
                <a:lnTo>
                  <a:pt x="6925818" y="5707850"/>
                </a:lnTo>
                <a:lnTo>
                  <a:pt x="6928371" y="5644350"/>
                </a:lnTo>
                <a:lnTo>
                  <a:pt x="6930618" y="5593550"/>
                </a:lnTo>
                <a:lnTo>
                  <a:pt x="6932562" y="5530050"/>
                </a:lnTo>
                <a:lnTo>
                  <a:pt x="6935495" y="5415750"/>
                </a:lnTo>
                <a:lnTo>
                  <a:pt x="6936499" y="5352250"/>
                </a:lnTo>
                <a:lnTo>
                  <a:pt x="6937184" y="5288750"/>
                </a:lnTo>
                <a:lnTo>
                  <a:pt x="6937540" y="5237950"/>
                </a:lnTo>
                <a:lnTo>
                  <a:pt x="6937591" y="5174450"/>
                </a:lnTo>
                <a:close/>
              </a:path>
            </a:pathLst>
          </a:custGeom>
          <a:solidFill>
            <a:srgbClr val="FEF8E8"/>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id="7" name="Google Shape;7;p1"/>
          <p:cNvPicPr preferRelativeResize="0"/>
          <p:nvPr/>
        </p:nvPicPr>
        <p:blipFill rotWithShape="1">
          <a:blip r:embed="rId1">
            <a:alphaModFix/>
          </a:blip>
          <a:srcRect b="0" l="0" r="0" t="0"/>
          <a:stretch/>
        </p:blipFill>
        <p:spPr>
          <a:xfrm>
            <a:off x="623019" y="9357636"/>
            <a:ext cx="3994636" cy="1215072"/>
          </a:xfrm>
          <a:prstGeom prst="rect">
            <a:avLst/>
          </a:prstGeom>
          <a:noFill/>
          <a:ln>
            <a:noFill/>
          </a:ln>
        </p:spPr>
      </p:pic>
      <p:sp>
        <p:nvSpPr>
          <p:cNvPr id="8" name="Google Shape;8;p1"/>
          <p:cNvSpPr txBox="1"/>
          <p:nvPr>
            <p:ph type="title"/>
          </p:nvPr>
        </p:nvSpPr>
        <p:spPr>
          <a:xfrm>
            <a:off x="610317" y="626011"/>
            <a:ext cx="4910455" cy="1269578"/>
          </a:xfrm>
          <a:prstGeom prst="rect">
            <a:avLst/>
          </a:prstGeom>
          <a:noFill/>
          <a:ln>
            <a:noFill/>
          </a:ln>
        </p:spPr>
        <p:txBody>
          <a:bodyPr anchorCtr="0" anchor="t" bIns="0" lIns="0" spcFirstLastPara="1" rIns="0" wrap="square" tIns="0">
            <a:spAutoFit/>
          </a:bodyPr>
          <a:lstStyle>
            <a:lvl1pPr lvl="0" marR="0" rtl="0" algn="l">
              <a:lnSpc>
                <a:spcPct val="100000"/>
              </a:lnSpc>
              <a:spcBef>
                <a:spcPts val="0"/>
              </a:spcBef>
              <a:spcAft>
                <a:spcPts val="0"/>
              </a:spcAft>
              <a:buClr>
                <a:srgbClr val="000000"/>
              </a:buClr>
              <a:buSzPts val="1400"/>
              <a:buFont typeface="Arial"/>
              <a:buNone/>
              <a:defRPr b="1" i="0" sz="8250" u="none" cap="none" strike="noStrike">
                <a:solidFill>
                  <a:srgbClr val="0071B5"/>
                </a:solidFill>
                <a:latin typeface="Poppins Black"/>
                <a:ea typeface="Poppins Black"/>
                <a:cs typeface="Poppins Black"/>
                <a:sym typeface="Poppins Black"/>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9" name="Google Shape;9;p1"/>
          <p:cNvSpPr txBox="1"/>
          <p:nvPr>
            <p:ph idx="1" type="body"/>
          </p:nvPr>
        </p:nvSpPr>
        <p:spPr>
          <a:xfrm>
            <a:off x="1005205" y="2601150"/>
            <a:ext cx="18093690" cy="7464171"/>
          </a:xfrm>
          <a:prstGeom prst="rect">
            <a:avLst/>
          </a:prstGeom>
          <a:noFill/>
          <a:ln>
            <a:noFill/>
          </a:ln>
        </p:spPr>
        <p:txBody>
          <a:bodyPr anchorCtr="0" anchor="t" bIns="0" lIns="0" spcFirstLastPara="1" rIns="0" wrap="square" tIns="0">
            <a:spAutoFit/>
          </a:bodyPr>
          <a:lstStyle>
            <a:lvl1pPr indent="-228600" lvl="0" marL="457200"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Calibri"/>
                <a:ea typeface="Calibri"/>
                <a:cs typeface="Calibri"/>
                <a:sym typeface="Calibri"/>
              </a:defRPr>
            </a:lvl1pPr>
            <a:lvl2pPr indent="-228600" lvl="1" marL="914400"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Calibri"/>
                <a:ea typeface="Calibri"/>
                <a:cs typeface="Calibri"/>
                <a:sym typeface="Calibri"/>
              </a:defRPr>
            </a:lvl2pPr>
            <a:lvl3pPr indent="-228600" lvl="2" marL="1371600"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Calibri"/>
                <a:ea typeface="Calibri"/>
                <a:cs typeface="Calibri"/>
                <a:sym typeface="Calibri"/>
              </a:defRPr>
            </a:lvl3pPr>
            <a:lvl4pPr indent="-228600" lvl="3" marL="1828800"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Calibri"/>
                <a:ea typeface="Calibri"/>
                <a:cs typeface="Calibri"/>
                <a:sym typeface="Calibri"/>
              </a:defRPr>
            </a:lvl4pPr>
            <a:lvl5pPr indent="-228600" lvl="4" marL="2286000"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Calibri"/>
                <a:ea typeface="Calibri"/>
                <a:cs typeface="Calibri"/>
                <a:sym typeface="Calibri"/>
              </a:defRPr>
            </a:lvl5pPr>
            <a:lvl6pPr indent="-228600" lvl="5" marL="2743200"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Calibri"/>
                <a:ea typeface="Calibri"/>
                <a:cs typeface="Calibri"/>
                <a:sym typeface="Calibri"/>
              </a:defRPr>
            </a:lvl6pPr>
            <a:lvl7pPr indent="-228600" lvl="6" marL="3200400"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Calibri"/>
                <a:ea typeface="Calibri"/>
                <a:cs typeface="Calibri"/>
                <a:sym typeface="Calibri"/>
              </a:defRPr>
            </a:lvl7pPr>
            <a:lvl8pPr indent="-228600" lvl="7" marL="3657600"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Calibri"/>
                <a:ea typeface="Calibri"/>
                <a:cs typeface="Calibri"/>
                <a:sym typeface="Calibri"/>
              </a:defRPr>
            </a:lvl8pPr>
            <a:lvl9pPr indent="-228600" lvl="8" marL="4114800"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Calibri"/>
                <a:ea typeface="Calibri"/>
                <a:cs typeface="Calibri"/>
                <a:sym typeface="Calibri"/>
              </a:defRPr>
            </a:lvl9pPr>
          </a:lstStyle>
          <a:p/>
        </p:txBody>
      </p:sp>
      <p:sp>
        <p:nvSpPr>
          <p:cNvPr id="10" name="Google Shape;10;p1"/>
          <p:cNvSpPr txBox="1"/>
          <p:nvPr>
            <p:ph idx="11" type="ftr"/>
          </p:nvPr>
        </p:nvSpPr>
        <p:spPr>
          <a:xfrm>
            <a:off x="6835394" y="10517696"/>
            <a:ext cx="6433312" cy="565467"/>
          </a:xfrm>
          <a:prstGeom prst="rect">
            <a:avLst/>
          </a:prstGeom>
          <a:noFill/>
          <a:ln>
            <a:noFill/>
          </a:ln>
        </p:spPr>
        <p:txBody>
          <a:bodyPr anchorCtr="0" anchor="t" bIns="0" lIns="0" spcFirstLastPara="1" rIns="0" wrap="square" tIns="0">
            <a:spAutoFit/>
          </a:bodyPr>
          <a:lstStyle>
            <a:lvl1pPr lvl="0" marR="0" rtl="0" algn="ctr">
              <a:lnSpc>
                <a:spcPct val="100000"/>
              </a:lnSpc>
              <a:spcBef>
                <a:spcPts val="0"/>
              </a:spcBef>
              <a:spcAft>
                <a:spcPts val="0"/>
              </a:spcAft>
              <a:buClr>
                <a:srgbClr val="000000"/>
              </a:buClr>
              <a:buSzPts val="1400"/>
              <a:buFont typeface="Arial"/>
              <a:buNone/>
              <a:defRPr b="0" i="0" sz="1800" u="none" cap="none" strike="noStrike">
                <a:solidFill>
                  <a:srgbClr val="888888"/>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11" name="Google Shape;11;p1"/>
          <p:cNvSpPr txBox="1"/>
          <p:nvPr>
            <p:ph idx="10" type="dt"/>
          </p:nvPr>
        </p:nvSpPr>
        <p:spPr>
          <a:xfrm>
            <a:off x="1005205" y="10517696"/>
            <a:ext cx="4623943" cy="565467"/>
          </a:xfrm>
          <a:prstGeom prst="rect">
            <a:avLst/>
          </a:prstGeom>
          <a:noFill/>
          <a:ln>
            <a:noFill/>
          </a:ln>
        </p:spPr>
        <p:txBody>
          <a:bodyPr anchorCtr="0" anchor="t" bIns="0" lIns="0" spcFirstLastPara="1" rIns="0" wrap="square" tIns="0">
            <a:spAutoFit/>
          </a:bodyPr>
          <a:lstStyle>
            <a:lvl1pPr lvl="0" marR="0" rtl="0" algn="l">
              <a:lnSpc>
                <a:spcPct val="100000"/>
              </a:lnSpc>
              <a:spcBef>
                <a:spcPts val="0"/>
              </a:spcBef>
              <a:spcAft>
                <a:spcPts val="0"/>
              </a:spcAft>
              <a:buClr>
                <a:srgbClr val="000000"/>
              </a:buClr>
              <a:buSzPts val="1400"/>
              <a:buFont typeface="Arial"/>
              <a:buNone/>
              <a:defRPr b="0" i="0" sz="1800" u="none" cap="none" strike="noStrike">
                <a:solidFill>
                  <a:srgbClr val="888888"/>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12" name="Google Shape;12;p1"/>
          <p:cNvSpPr txBox="1"/>
          <p:nvPr>
            <p:ph idx="12" type="sldNum"/>
          </p:nvPr>
        </p:nvSpPr>
        <p:spPr>
          <a:xfrm>
            <a:off x="14474953" y="10517696"/>
            <a:ext cx="4623943" cy="565467"/>
          </a:xfrm>
          <a:prstGeom prst="rect">
            <a:avLst/>
          </a:prstGeom>
          <a:noFill/>
          <a:ln>
            <a:noFill/>
          </a:ln>
        </p:spPr>
        <p:txBody>
          <a:bodyPr anchorCtr="0" anchor="t" bIns="0" lIns="0" spcFirstLastPara="1" rIns="0" wrap="square" tIns="0">
            <a:spAutoFit/>
          </a:bodyPr>
          <a:lstStyle>
            <a:lvl1pPr indent="0" lvl="0" marL="0" marR="0" rtl="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Arial"/>
                <a:ea typeface="Arial"/>
                <a:cs typeface="Arial"/>
                <a:sym typeface="Arial"/>
              </a:defRPr>
            </a:lvl1pPr>
            <a:lvl2pPr indent="0" lvl="1" marL="0" marR="0" rtl="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Arial"/>
                <a:ea typeface="Arial"/>
                <a:cs typeface="Arial"/>
                <a:sym typeface="Arial"/>
              </a:defRPr>
            </a:lvl2pPr>
            <a:lvl3pPr indent="0" lvl="2" marL="0" marR="0" rtl="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Arial"/>
                <a:ea typeface="Arial"/>
                <a:cs typeface="Arial"/>
                <a:sym typeface="Arial"/>
              </a:defRPr>
            </a:lvl3pPr>
            <a:lvl4pPr indent="0" lvl="3" marL="0" marR="0" rtl="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Arial"/>
                <a:ea typeface="Arial"/>
                <a:cs typeface="Arial"/>
                <a:sym typeface="Arial"/>
              </a:defRPr>
            </a:lvl4pPr>
            <a:lvl5pPr indent="0" lvl="4" marL="0" marR="0" rtl="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Arial"/>
                <a:ea typeface="Arial"/>
                <a:cs typeface="Arial"/>
                <a:sym typeface="Arial"/>
              </a:defRPr>
            </a:lvl5pPr>
            <a:lvl6pPr indent="0" lvl="5" marL="0" marR="0" rtl="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Arial"/>
                <a:ea typeface="Arial"/>
                <a:cs typeface="Arial"/>
                <a:sym typeface="Arial"/>
              </a:defRPr>
            </a:lvl6pPr>
            <a:lvl7pPr indent="0" lvl="6" marL="0" marR="0" rtl="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Arial"/>
                <a:ea typeface="Arial"/>
                <a:cs typeface="Arial"/>
                <a:sym typeface="Arial"/>
              </a:defRPr>
            </a:lvl7pPr>
            <a:lvl8pPr indent="0" lvl="7" marL="0" marR="0" rtl="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Arial"/>
                <a:ea typeface="Arial"/>
                <a:cs typeface="Arial"/>
                <a:sym typeface="Arial"/>
              </a:defRPr>
            </a:lvl8pPr>
            <a:lvl9pPr indent="0" lvl="8" marL="0" marR="0" rtl="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sz="1400">
              <a:solidFill>
                <a:srgbClr val="000000"/>
              </a:solidFill>
            </a:endParaRPr>
          </a:p>
        </p:txBody>
      </p:sp>
    </p:spTree>
  </p:cSld>
  <p:clrMap accent1="accent1" accent2="accent2" accent3="accent3" accent4="accent4" accent5="accent5" accent6="accent6" bg1="lt1" bg2="dk2" tx1="dk1" tx2="lt2" folHlink="folHlink" hlink="hlink"/>
  <p:sldLayoutIdLst>
    <p:sldLayoutId id="2147483648" r:id="rId2"/>
    <p:sldLayoutId id="2147483649" r:id="rId3"/>
    <p:sldLayoutId id="2147483650" r:id="rId4"/>
    <p:sldLayoutId id="2147483651" r:id="rId5"/>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4.png"/><Relationship Id="rId4" Type="http://schemas.openxmlformats.org/officeDocument/2006/relationships/image" Target="../media/image3.png"/><Relationship Id="rId5" Type="http://schemas.openxmlformats.org/officeDocument/2006/relationships/image" Target="../media/image11.png"/><Relationship Id="rId6" Type="http://schemas.openxmlformats.org/officeDocument/2006/relationships/image" Target="../media/image2.png"/><Relationship Id="rId7" Type="http://schemas.openxmlformats.org/officeDocument/2006/relationships/image" Target="../media/image7.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 Id="rId3" Type="http://schemas.openxmlformats.org/officeDocument/2006/relationships/image" Target="../media/image14.png"/><Relationship Id="rId4" Type="http://schemas.openxmlformats.org/officeDocument/2006/relationships/image" Target="../media/image9.png"/><Relationship Id="rId5" Type="http://schemas.openxmlformats.org/officeDocument/2006/relationships/image" Target="../media/image5.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 Id="rId3" Type="http://schemas.openxmlformats.org/officeDocument/2006/relationships/image" Target="../media/image9.png"/><Relationship Id="rId4" Type="http://schemas.openxmlformats.org/officeDocument/2006/relationships/image" Target="../media/image8.png"/><Relationship Id="rId5" Type="http://schemas.openxmlformats.org/officeDocument/2006/relationships/image" Target="../media/image10.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xml"/><Relationship Id="rId3" Type="http://schemas.openxmlformats.org/officeDocument/2006/relationships/image" Target="../media/image17.png"/><Relationship Id="rId4" Type="http://schemas.openxmlformats.org/officeDocument/2006/relationships/image" Target="../media/image12.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xml"/><Relationship Id="rId3" Type="http://schemas.openxmlformats.org/officeDocument/2006/relationships/image" Target="../media/image15.png"/><Relationship Id="rId4" Type="http://schemas.openxmlformats.org/officeDocument/2006/relationships/image" Target="../media/image12.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xml"/><Relationship Id="rId3" Type="http://schemas.openxmlformats.org/officeDocument/2006/relationships/image" Target="../media/image15.png"/><Relationship Id="rId4" Type="http://schemas.openxmlformats.org/officeDocument/2006/relationships/image" Target="../media/image12.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xml"/><Relationship Id="rId3" Type="http://schemas.openxmlformats.org/officeDocument/2006/relationships/image" Target="../media/image9.png"/><Relationship Id="rId4" Type="http://schemas.openxmlformats.org/officeDocument/2006/relationships/image" Target="../media/image18.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8" name="Shape 38"/>
        <p:cNvGrpSpPr/>
        <p:nvPr/>
      </p:nvGrpSpPr>
      <p:grpSpPr>
        <a:xfrm>
          <a:off x="0" y="0"/>
          <a:ext cx="0" cy="0"/>
          <a:chOff x="0" y="0"/>
          <a:chExt cx="0" cy="0"/>
        </a:xfrm>
      </p:grpSpPr>
      <p:sp>
        <p:nvSpPr>
          <p:cNvPr id="39" name="Google Shape;39;p6"/>
          <p:cNvSpPr txBox="1"/>
          <p:nvPr/>
        </p:nvSpPr>
        <p:spPr>
          <a:xfrm>
            <a:off x="610317" y="6281929"/>
            <a:ext cx="6348300" cy="2669400"/>
          </a:xfrm>
          <a:prstGeom prst="rect">
            <a:avLst/>
          </a:prstGeom>
          <a:noFill/>
          <a:ln>
            <a:noFill/>
          </a:ln>
        </p:spPr>
        <p:txBody>
          <a:bodyPr anchorCtr="0" anchor="t" bIns="0" lIns="0" spcFirstLastPara="1" rIns="0" wrap="square" tIns="13950">
            <a:spAutoFit/>
          </a:bodyPr>
          <a:lstStyle/>
          <a:p>
            <a:pPr indent="0" lvl="0" marL="12700" marR="0" rtl="0" algn="l">
              <a:lnSpc>
                <a:spcPct val="100000"/>
              </a:lnSpc>
              <a:spcBef>
                <a:spcPts val="0"/>
              </a:spcBef>
              <a:spcAft>
                <a:spcPts val="0"/>
              </a:spcAft>
              <a:buClr>
                <a:srgbClr val="000000"/>
              </a:buClr>
              <a:buSzPts val="3450"/>
              <a:buFont typeface="Arial"/>
              <a:buNone/>
            </a:pPr>
            <a:r>
              <a:rPr b="1" i="0" lang="en-US" sz="3450" u="none" cap="none" strike="noStrike">
                <a:solidFill>
                  <a:srgbClr val="0071B5"/>
                </a:solidFill>
                <a:latin typeface="Poppins"/>
                <a:ea typeface="Poppins"/>
                <a:cs typeface="Poppins"/>
                <a:sym typeface="Poppins"/>
              </a:rPr>
              <a:t>It’s time to learn new sounds! </a:t>
            </a:r>
            <a:endParaRPr b="0" i="0" sz="1400" u="none" cap="none" strike="noStrike">
              <a:solidFill>
                <a:srgbClr val="000000"/>
              </a:solidFill>
              <a:latin typeface="Arial"/>
              <a:ea typeface="Arial"/>
              <a:cs typeface="Arial"/>
              <a:sym typeface="Arial"/>
            </a:endParaRPr>
          </a:p>
          <a:p>
            <a:pPr indent="0" lvl="0" marL="12700" marR="0" rtl="0" algn="l">
              <a:lnSpc>
                <a:spcPct val="100000"/>
              </a:lnSpc>
              <a:spcBef>
                <a:spcPts val="0"/>
              </a:spcBef>
              <a:spcAft>
                <a:spcPts val="0"/>
              </a:spcAft>
              <a:buClr>
                <a:srgbClr val="000000"/>
              </a:buClr>
              <a:buSzPts val="3450"/>
              <a:buFont typeface="Arial"/>
              <a:buNone/>
            </a:pPr>
            <a:r>
              <a:t/>
            </a:r>
            <a:endParaRPr b="1" i="0" sz="3450" u="none" cap="none" strike="noStrike">
              <a:solidFill>
                <a:srgbClr val="0071B5"/>
              </a:solidFill>
              <a:latin typeface="Poppins"/>
              <a:ea typeface="Poppins"/>
              <a:cs typeface="Poppins"/>
              <a:sym typeface="Poppins"/>
            </a:endParaRPr>
          </a:p>
          <a:p>
            <a:pPr indent="0" lvl="0" marL="12700" marR="0" rtl="0" algn="l">
              <a:lnSpc>
                <a:spcPct val="100000"/>
              </a:lnSpc>
              <a:spcBef>
                <a:spcPts val="0"/>
              </a:spcBef>
              <a:spcAft>
                <a:spcPts val="0"/>
              </a:spcAft>
              <a:buClr>
                <a:srgbClr val="000000"/>
              </a:buClr>
              <a:buSzPts val="3450"/>
              <a:buFont typeface="Arial"/>
              <a:buNone/>
            </a:pPr>
            <a:r>
              <a:rPr b="1" i="0" lang="en-US" sz="3450" u="none" cap="none" strike="noStrike">
                <a:solidFill>
                  <a:srgbClr val="0071B5"/>
                </a:solidFill>
                <a:latin typeface="Poppins"/>
                <a:ea typeface="Poppins"/>
                <a:cs typeface="Poppins"/>
                <a:sym typeface="Poppins"/>
              </a:rPr>
              <a:t>We use the sound rule to help us read!</a:t>
            </a:r>
            <a:endParaRPr b="0" i="0" sz="1400" u="none" cap="none" strike="noStrike">
              <a:solidFill>
                <a:srgbClr val="000000"/>
              </a:solidFill>
              <a:latin typeface="Arial"/>
              <a:ea typeface="Arial"/>
              <a:cs typeface="Arial"/>
              <a:sym typeface="Arial"/>
            </a:endParaRPr>
          </a:p>
        </p:txBody>
      </p:sp>
      <p:sp>
        <p:nvSpPr>
          <p:cNvPr id="40" name="Google Shape;40;p6"/>
          <p:cNvSpPr txBox="1"/>
          <p:nvPr>
            <p:ph type="title"/>
          </p:nvPr>
        </p:nvSpPr>
        <p:spPr>
          <a:xfrm>
            <a:off x="610317" y="626011"/>
            <a:ext cx="6348422" cy="2339102"/>
          </a:xfrm>
          <a:prstGeom prst="rect">
            <a:avLst/>
          </a:prstGeom>
          <a:noFill/>
          <a:ln>
            <a:noFill/>
          </a:ln>
        </p:spPr>
        <p:txBody>
          <a:bodyPr anchorCtr="0" anchor="t" bIns="0" lIns="0" spcFirstLastPara="1" rIns="0" wrap="square" tIns="0">
            <a:spAutoFit/>
          </a:bodyPr>
          <a:lstStyle/>
          <a:p>
            <a:pPr indent="0" lvl="0" marL="0" marR="0" rtl="0" algn="l">
              <a:lnSpc>
                <a:spcPct val="100487"/>
              </a:lnSpc>
              <a:spcBef>
                <a:spcPts val="0"/>
              </a:spcBef>
              <a:spcAft>
                <a:spcPts val="0"/>
              </a:spcAft>
              <a:buSzPts val="1400"/>
              <a:buNone/>
            </a:pPr>
            <a:r>
              <a:rPr lang="en-US"/>
              <a:t>Introduce the sounds</a:t>
            </a:r>
            <a:endParaRPr/>
          </a:p>
        </p:txBody>
      </p:sp>
      <p:grpSp>
        <p:nvGrpSpPr>
          <p:cNvPr id="41" name="Google Shape;41;p6"/>
          <p:cNvGrpSpPr/>
          <p:nvPr/>
        </p:nvGrpSpPr>
        <p:grpSpPr>
          <a:xfrm>
            <a:off x="599448" y="3308558"/>
            <a:ext cx="2489999" cy="2588607"/>
            <a:chOff x="599452" y="3110429"/>
            <a:chExt cx="2680589" cy="2786745"/>
          </a:xfrm>
        </p:grpSpPr>
        <p:sp>
          <p:nvSpPr>
            <p:cNvPr id="42" name="Google Shape;42;p6"/>
            <p:cNvSpPr/>
            <p:nvPr/>
          </p:nvSpPr>
          <p:spPr>
            <a:xfrm>
              <a:off x="956624" y="5326945"/>
              <a:ext cx="1962150" cy="570229"/>
            </a:xfrm>
            <a:custGeom>
              <a:rect b="b" l="l" r="r" t="t"/>
              <a:pathLst>
                <a:path extrusionOk="0" h="570229" w="1962150">
                  <a:moveTo>
                    <a:pt x="980682" y="0"/>
                  </a:moveTo>
                  <a:lnTo>
                    <a:pt x="332649" y="167220"/>
                  </a:lnTo>
                  <a:lnTo>
                    <a:pt x="140336" y="197204"/>
                  </a:lnTo>
                  <a:lnTo>
                    <a:pt x="41581" y="234525"/>
                  </a:lnTo>
                  <a:lnTo>
                    <a:pt x="5197" y="303775"/>
                  </a:lnTo>
                  <a:lnTo>
                    <a:pt x="0" y="429547"/>
                  </a:lnTo>
                  <a:lnTo>
                    <a:pt x="0" y="569919"/>
                  </a:lnTo>
                  <a:lnTo>
                    <a:pt x="1961573" y="569919"/>
                  </a:lnTo>
                  <a:lnTo>
                    <a:pt x="1961573" y="409621"/>
                  </a:lnTo>
                  <a:lnTo>
                    <a:pt x="1909597" y="277377"/>
                  </a:lnTo>
                  <a:lnTo>
                    <a:pt x="1795249" y="197342"/>
                  </a:lnTo>
                  <a:lnTo>
                    <a:pt x="1680900" y="157864"/>
                  </a:lnTo>
                  <a:lnTo>
                    <a:pt x="1628924" y="147293"/>
                  </a:lnTo>
                  <a:lnTo>
                    <a:pt x="980682" y="0"/>
                  </a:lnTo>
                  <a:close/>
                </a:path>
              </a:pathLst>
            </a:custGeom>
            <a:solidFill>
              <a:srgbClr val="B4509E"/>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id="43" name="Google Shape;43;p6"/>
            <p:cNvPicPr preferRelativeResize="0"/>
            <p:nvPr/>
          </p:nvPicPr>
          <p:blipFill rotWithShape="1">
            <a:blip r:embed="rId3">
              <a:alphaModFix/>
            </a:blip>
            <a:srcRect b="0" l="0" r="0" t="0"/>
            <a:stretch/>
          </p:blipFill>
          <p:spPr>
            <a:xfrm>
              <a:off x="1219191" y="3110429"/>
              <a:ext cx="1442294" cy="2697122"/>
            </a:xfrm>
            <a:prstGeom prst="rect">
              <a:avLst/>
            </a:prstGeom>
            <a:noFill/>
            <a:ln>
              <a:noFill/>
            </a:ln>
          </p:spPr>
        </p:pic>
        <p:sp>
          <p:nvSpPr>
            <p:cNvPr id="44" name="Google Shape;44;p6"/>
            <p:cNvSpPr/>
            <p:nvPr/>
          </p:nvSpPr>
          <p:spPr>
            <a:xfrm>
              <a:off x="599452" y="4141158"/>
              <a:ext cx="563244" cy="1020445"/>
            </a:xfrm>
            <a:custGeom>
              <a:rect b="b" l="l" r="r" t="t"/>
              <a:pathLst>
                <a:path extrusionOk="0" h="1020445" w="563244">
                  <a:moveTo>
                    <a:pt x="275577" y="66446"/>
                  </a:moveTo>
                  <a:lnTo>
                    <a:pt x="229222" y="8763"/>
                  </a:lnTo>
                  <a:lnTo>
                    <a:pt x="206184" y="0"/>
                  </a:lnTo>
                  <a:lnTo>
                    <a:pt x="194195" y="3187"/>
                  </a:lnTo>
                  <a:lnTo>
                    <a:pt x="153885" y="50025"/>
                  </a:lnTo>
                  <a:lnTo>
                    <a:pt x="126085" y="90639"/>
                  </a:lnTo>
                  <a:lnTo>
                    <a:pt x="100749" y="132981"/>
                  </a:lnTo>
                  <a:lnTo>
                    <a:pt x="78003" y="176961"/>
                  </a:lnTo>
                  <a:lnTo>
                    <a:pt x="57937" y="222453"/>
                  </a:lnTo>
                  <a:lnTo>
                    <a:pt x="40678" y="269367"/>
                  </a:lnTo>
                  <a:lnTo>
                    <a:pt x="26314" y="317588"/>
                  </a:lnTo>
                  <a:lnTo>
                    <a:pt x="14960" y="367017"/>
                  </a:lnTo>
                  <a:lnTo>
                    <a:pt x="6718" y="417550"/>
                  </a:lnTo>
                  <a:lnTo>
                    <a:pt x="1701" y="469087"/>
                  </a:lnTo>
                  <a:lnTo>
                    <a:pt x="0" y="521512"/>
                  </a:lnTo>
                  <a:lnTo>
                    <a:pt x="1828" y="575995"/>
                  </a:lnTo>
                  <a:lnTo>
                    <a:pt x="7264" y="629526"/>
                  </a:lnTo>
                  <a:lnTo>
                    <a:pt x="16154" y="681951"/>
                  </a:lnTo>
                  <a:lnTo>
                    <a:pt x="28409" y="733183"/>
                  </a:lnTo>
                  <a:lnTo>
                    <a:pt x="43891" y="783082"/>
                  </a:lnTo>
                  <a:lnTo>
                    <a:pt x="62496" y="831545"/>
                  </a:lnTo>
                  <a:lnTo>
                    <a:pt x="84086" y="878446"/>
                  </a:lnTo>
                  <a:lnTo>
                    <a:pt x="108559" y="923671"/>
                  </a:lnTo>
                  <a:lnTo>
                    <a:pt x="135788" y="967105"/>
                  </a:lnTo>
                  <a:lnTo>
                    <a:pt x="165658" y="1008621"/>
                  </a:lnTo>
                  <a:lnTo>
                    <a:pt x="187528" y="1020013"/>
                  </a:lnTo>
                  <a:lnTo>
                    <a:pt x="199847" y="1018108"/>
                  </a:lnTo>
                  <a:lnTo>
                    <a:pt x="248539" y="973302"/>
                  </a:lnTo>
                  <a:lnTo>
                    <a:pt x="250990" y="933411"/>
                  </a:lnTo>
                  <a:lnTo>
                    <a:pt x="223558" y="894105"/>
                  </a:lnTo>
                  <a:lnTo>
                    <a:pt x="198843" y="852881"/>
                  </a:lnTo>
                  <a:lnTo>
                    <a:pt x="176999" y="809853"/>
                  </a:lnTo>
                  <a:lnTo>
                    <a:pt x="158153" y="765187"/>
                  </a:lnTo>
                  <a:lnTo>
                    <a:pt x="142430" y="718985"/>
                  </a:lnTo>
                  <a:lnTo>
                    <a:pt x="129971" y="671372"/>
                  </a:lnTo>
                  <a:lnTo>
                    <a:pt x="120916" y="622515"/>
                  </a:lnTo>
                  <a:lnTo>
                    <a:pt x="115379" y="572516"/>
                  </a:lnTo>
                  <a:lnTo>
                    <a:pt x="113499" y="521512"/>
                  </a:lnTo>
                  <a:lnTo>
                    <a:pt x="115633" y="467182"/>
                  </a:lnTo>
                  <a:lnTo>
                    <a:pt x="121907" y="414007"/>
                  </a:lnTo>
                  <a:lnTo>
                    <a:pt x="132168" y="362153"/>
                  </a:lnTo>
                  <a:lnTo>
                    <a:pt x="146265" y="311759"/>
                  </a:lnTo>
                  <a:lnTo>
                    <a:pt x="164020" y="262991"/>
                  </a:lnTo>
                  <a:lnTo>
                    <a:pt x="185293" y="216001"/>
                  </a:lnTo>
                  <a:lnTo>
                    <a:pt x="209892" y="170967"/>
                  </a:lnTo>
                  <a:lnTo>
                    <a:pt x="237680" y="128028"/>
                  </a:lnTo>
                  <a:lnTo>
                    <a:pt x="268478" y="87337"/>
                  </a:lnTo>
                  <a:lnTo>
                    <a:pt x="274002" y="77355"/>
                  </a:lnTo>
                  <a:lnTo>
                    <a:pt x="275577" y="66446"/>
                  </a:lnTo>
                  <a:close/>
                </a:path>
                <a:path extrusionOk="0" h="1020445" w="563244">
                  <a:moveTo>
                    <a:pt x="416585" y="206984"/>
                  </a:moveTo>
                  <a:lnTo>
                    <a:pt x="370205" y="149707"/>
                  </a:lnTo>
                  <a:lnTo>
                    <a:pt x="346671" y="140957"/>
                  </a:lnTo>
                  <a:lnTo>
                    <a:pt x="334518" y="144437"/>
                  </a:lnTo>
                  <a:lnTo>
                    <a:pt x="296303" y="192354"/>
                  </a:lnTo>
                  <a:lnTo>
                    <a:pt x="271348" y="234035"/>
                  </a:lnTo>
                  <a:lnTo>
                    <a:pt x="249732" y="277787"/>
                  </a:lnTo>
                  <a:lnTo>
                    <a:pt x="231648" y="323443"/>
                  </a:lnTo>
                  <a:lnTo>
                    <a:pt x="217271" y="370814"/>
                  </a:lnTo>
                  <a:lnTo>
                    <a:pt x="206768" y="419735"/>
                  </a:lnTo>
                  <a:lnTo>
                    <a:pt x="200342" y="470027"/>
                  </a:lnTo>
                  <a:lnTo>
                    <a:pt x="198158" y="521512"/>
                  </a:lnTo>
                  <a:lnTo>
                    <a:pt x="200571" y="575589"/>
                  </a:lnTo>
                  <a:lnTo>
                    <a:pt x="207670" y="628345"/>
                  </a:lnTo>
                  <a:lnTo>
                    <a:pt x="219227" y="679564"/>
                  </a:lnTo>
                  <a:lnTo>
                    <a:pt x="235051" y="729043"/>
                  </a:lnTo>
                  <a:lnTo>
                    <a:pt x="254927" y="776579"/>
                  </a:lnTo>
                  <a:lnTo>
                    <a:pt x="278650" y="821969"/>
                  </a:lnTo>
                  <a:lnTo>
                    <a:pt x="306006" y="865022"/>
                  </a:lnTo>
                  <a:lnTo>
                    <a:pt x="328333" y="878039"/>
                  </a:lnTo>
                  <a:lnTo>
                    <a:pt x="341172" y="876477"/>
                  </a:lnTo>
                  <a:lnTo>
                    <a:pt x="390855" y="831037"/>
                  </a:lnTo>
                  <a:lnTo>
                    <a:pt x="394182" y="792264"/>
                  </a:lnTo>
                  <a:lnTo>
                    <a:pt x="370039" y="752208"/>
                  </a:lnTo>
                  <a:lnTo>
                    <a:pt x="349719" y="709828"/>
                  </a:lnTo>
                  <a:lnTo>
                    <a:pt x="333463" y="665340"/>
                  </a:lnTo>
                  <a:lnTo>
                    <a:pt x="321525" y="618972"/>
                  </a:lnTo>
                  <a:lnTo>
                    <a:pt x="314172" y="570953"/>
                  </a:lnTo>
                  <a:lnTo>
                    <a:pt x="311670" y="521512"/>
                  </a:lnTo>
                  <a:lnTo>
                    <a:pt x="314680" y="467156"/>
                  </a:lnTo>
                  <a:lnTo>
                    <a:pt x="323481" y="414540"/>
                  </a:lnTo>
                  <a:lnTo>
                    <a:pt x="337756" y="363969"/>
                  </a:lnTo>
                  <a:lnTo>
                    <a:pt x="357187" y="315747"/>
                  </a:lnTo>
                  <a:lnTo>
                    <a:pt x="381431" y="270205"/>
                  </a:lnTo>
                  <a:lnTo>
                    <a:pt x="410159" y="227647"/>
                  </a:lnTo>
                  <a:lnTo>
                    <a:pt x="415251" y="217703"/>
                  </a:lnTo>
                  <a:lnTo>
                    <a:pt x="416585" y="206984"/>
                  </a:lnTo>
                  <a:close/>
                </a:path>
                <a:path extrusionOk="0" h="1020445" w="563244">
                  <a:moveTo>
                    <a:pt x="563194" y="351637"/>
                  </a:moveTo>
                  <a:lnTo>
                    <a:pt x="516178" y="295630"/>
                  </a:lnTo>
                  <a:lnTo>
                    <a:pt x="491820" y="286816"/>
                  </a:lnTo>
                  <a:lnTo>
                    <a:pt x="479450" y="290690"/>
                  </a:lnTo>
                  <a:lnTo>
                    <a:pt x="446239" y="339432"/>
                  </a:lnTo>
                  <a:lnTo>
                    <a:pt x="427456" y="381698"/>
                  </a:lnTo>
                  <a:lnTo>
                    <a:pt x="413600" y="426364"/>
                  </a:lnTo>
                  <a:lnTo>
                    <a:pt x="405041" y="473075"/>
                  </a:lnTo>
                  <a:lnTo>
                    <a:pt x="402107" y="521512"/>
                  </a:lnTo>
                  <a:lnTo>
                    <a:pt x="405472" y="573354"/>
                  </a:lnTo>
                  <a:lnTo>
                    <a:pt x="415302" y="623189"/>
                  </a:lnTo>
                  <a:lnTo>
                    <a:pt x="431139" y="670610"/>
                  </a:lnTo>
                  <a:lnTo>
                    <a:pt x="452539" y="715213"/>
                  </a:lnTo>
                  <a:lnTo>
                    <a:pt x="474840" y="730199"/>
                  </a:lnTo>
                  <a:lnTo>
                    <a:pt x="488353" y="728954"/>
                  </a:lnTo>
                  <a:lnTo>
                    <a:pt x="539584" y="682371"/>
                  </a:lnTo>
                  <a:lnTo>
                    <a:pt x="532828" y="618617"/>
                  </a:lnTo>
                  <a:lnTo>
                    <a:pt x="523430" y="587552"/>
                  </a:lnTo>
                  <a:lnTo>
                    <a:pt x="517601" y="555117"/>
                  </a:lnTo>
                  <a:lnTo>
                    <a:pt x="515607" y="521512"/>
                  </a:lnTo>
                  <a:lnTo>
                    <a:pt x="518541" y="480771"/>
                  </a:lnTo>
                  <a:lnTo>
                    <a:pt x="527037" y="441820"/>
                  </a:lnTo>
                  <a:lnTo>
                    <a:pt x="540677" y="405041"/>
                  </a:lnTo>
                  <a:lnTo>
                    <a:pt x="559028" y="370801"/>
                  </a:lnTo>
                  <a:lnTo>
                    <a:pt x="562800" y="361467"/>
                  </a:lnTo>
                  <a:lnTo>
                    <a:pt x="563194" y="351637"/>
                  </a:lnTo>
                  <a:close/>
                </a:path>
              </a:pathLst>
            </a:custGeom>
            <a:solidFill>
              <a:srgbClr val="0071B5"/>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5" name="Google Shape;45;p6"/>
            <p:cNvSpPr/>
            <p:nvPr/>
          </p:nvSpPr>
          <p:spPr>
            <a:xfrm>
              <a:off x="2716796" y="4141158"/>
              <a:ext cx="563245" cy="1020445"/>
            </a:xfrm>
            <a:custGeom>
              <a:rect b="b" l="l" r="r" t="t"/>
              <a:pathLst>
                <a:path extrusionOk="0" h="1020445" w="563245">
                  <a:moveTo>
                    <a:pt x="161099" y="521512"/>
                  </a:moveTo>
                  <a:lnTo>
                    <a:pt x="158165" y="473075"/>
                  </a:lnTo>
                  <a:lnTo>
                    <a:pt x="149593" y="426364"/>
                  </a:lnTo>
                  <a:lnTo>
                    <a:pt x="135750" y="381698"/>
                  </a:lnTo>
                  <a:lnTo>
                    <a:pt x="116967" y="339432"/>
                  </a:lnTo>
                  <a:lnTo>
                    <a:pt x="93599" y="299897"/>
                  </a:lnTo>
                  <a:lnTo>
                    <a:pt x="71386" y="286816"/>
                  </a:lnTo>
                  <a:lnTo>
                    <a:pt x="58470" y="288417"/>
                  </a:lnTo>
                  <a:lnTo>
                    <a:pt x="47015" y="295630"/>
                  </a:lnTo>
                  <a:lnTo>
                    <a:pt x="8699" y="333933"/>
                  </a:lnTo>
                  <a:lnTo>
                    <a:pt x="2819" y="342176"/>
                  </a:lnTo>
                  <a:lnTo>
                    <a:pt x="0" y="351637"/>
                  </a:lnTo>
                  <a:lnTo>
                    <a:pt x="393" y="361467"/>
                  </a:lnTo>
                  <a:lnTo>
                    <a:pt x="4165" y="370801"/>
                  </a:lnTo>
                  <a:lnTo>
                    <a:pt x="22517" y="405041"/>
                  </a:lnTo>
                  <a:lnTo>
                    <a:pt x="36156" y="441820"/>
                  </a:lnTo>
                  <a:lnTo>
                    <a:pt x="44665" y="480771"/>
                  </a:lnTo>
                  <a:lnTo>
                    <a:pt x="47599" y="521512"/>
                  </a:lnTo>
                  <a:lnTo>
                    <a:pt x="45593" y="555117"/>
                  </a:lnTo>
                  <a:lnTo>
                    <a:pt x="39776" y="587552"/>
                  </a:lnTo>
                  <a:lnTo>
                    <a:pt x="30378" y="618617"/>
                  </a:lnTo>
                  <a:lnTo>
                    <a:pt x="17653" y="648119"/>
                  </a:lnTo>
                  <a:lnTo>
                    <a:pt x="14909" y="657021"/>
                  </a:lnTo>
                  <a:lnTo>
                    <a:pt x="62776" y="721525"/>
                  </a:lnTo>
                  <a:lnTo>
                    <a:pt x="88366" y="730199"/>
                  </a:lnTo>
                  <a:lnTo>
                    <a:pt x="101053" y="725538"/>
                  </a:lnTo>
                  <a:lnTo>
                    <a:pt x="110655" y="715213"/>
                  </a:lnTo>
                  <a:lnTo>
                    <a:pt x="132067" y="670610"/>
                  </a:lnTo>
                  <a:lnTo>
                    <a:pt x="147904" y="623189"/>
                  </a:lnTo>
                  <a:lnTo>
                    <a:pt x="157721" y="573354"/>
                  </a:lnTo>
                  <a:lnTo>
                    <a:pt x="161099" y="521512"/>
                  </a:lnTo>
                  <a:close/>
                </a:path>
                <a:path extrusionOk="0" h="1020445" w="563245">
                  <a:moveTo>
                    <a:pt x="365036" y="521512"/>
                  </a:moveTo>
                  <a:lnTo>
                    <a:pt x="362851" y="470027"/>
                  </a:lnTo>
                  <a:lnTo>
                    <a:pt x="356425" y="419735"/>
                  </a:lnTo>
                  <a:lnTo>
                    <a:pt x="345935" y="370814"/>
                  </a:lnTo>
                  <a:lnTo>
                    <a:pt x="331558" y="323443"/>
                  </a:lnTo>
                  <a:lnTo>
                    <a:pt x="313461" y="277787"/>
                  </a:lnTo>
                  <a:lnTo>
                    <a:pt x="291858" y="234035"/>
                  </a:lnTo>
                  <a:lnTo>
                    <a:pt x="266890" y="192354"/>
                  </a:lnTo>
                  <a:lnTo>
                    <a:pt x="238772" y="152920"/>
                  </a:lnTo>
                  <a:lnTo>
                    <a:pt x="216535" y="140957"/>
                  </a:lnTo>
                  <a:lnTo>
                    <a:pt x="204063" y="142659"/>
                  </a:lnTo>
                  <a:lnTo>
                    <a:pt x="192989" y="149707"/>
                  </a:lnTo>
                  <a:lnTo>
                    <a:pt x="155308" y="187375"/>
                  </a:lnTo>
                  <a:lnTo>
                    <a:pt x="149059" y="196532"/>
                  </a:lnTo>
                  <a:lnTo>
                    <a:pt x="146608" y="206984"/>
                  </a:lnTo>
                  <a:lnTo>
                    <a:pt x="147955" y="217703"/>
                  </a:lnTo>
                  <a:lnTo>
                    <a:pt x="153047" y="227647"/>
                  </a:lnTo>
                  <a:lnTo>
                    <a:pt x="181775" y="270205"/>
                  </a:lnTo>
                  <a:lnTo>
                    <a:pt x="206019" y="315747"/>
                  </a:lnTo>
                  <a:lnTo>
                    <a:pt x="225437" y="363969"/>
                  </a:lnTo>
                  <a:lnTo>
                    <a:pt x="239712" y="414540"/>
                  </a:lnTo>
                  <a:lnTo>
                    <a:pt x="248526" y="467156"/>
                  </a:lnTo>
                  <a:lnTo>
                    <a:pt x="251536" y="521512"/>
                  </a:lnTo>
                  <a:lnTo>
                    <a:pt x="249021" y="570953"/>
                  </a:lnTo>
                  <a:lnTo>
                    <a:pt x="241668" y="618972"/>
                  </a:lnTo>
                  <a:lnTo>
                    <a:pt x="229743" y="665340"/>
                  </a:lnTo>
                  <a:lnTo>
                    <a:pt x="213474" y="709828"/>
                  </a:lnTo>
                  <a:lnTo>
                    <a:pt x="193154" y="752208"/>
                  </a:lnTo>
                  <a:lnTo>
                    <a:pt x="169024" y="792264"/>
                  </a:lnTo>
                  <a:lnTo>
                    <a:pt x="164630" y="802017"/>
                  </a:lnTo>
                  <a:lnTo>
                    <a:pt x="210616" y="869289"/>
                  </a:lnTo>
                  <a:lnTo>
                    <a:pt x="234861" y="878039"/>
                  </a:lnTo>
                  <a:lnTo>
                    <a:pt x="247218" y="874153"/>
                  </a:lnTo>
                  <a:lnTo>
                    <a:pt x="284543" y="821969"/>
                  </a:lnTo>
                  <a:lnTo>
                    <a:pt x="308267" y="776579"/>
                  </a:lnTo>
                  <a:lnTo>
                    <a:pt x="328142" y="729043"/>
                  </a:lnTo>
                  <a:lnTo>
                    <a:pt x="343979" y="679564"/>
                  </a:lnTo>
                  <a:lnTo>
                    <a:pt x="355536" y="628345"/>
                  </a:lnTo>
                  <a:lnTo>
                    <a:pt x="362623" y="575589"/>
                  </a:lnTo>
                  <a:lnTo>
                    <a:pt x="365036" y="521512"/>
                  </a:lnTo>
                  <a:close/>
                </a:path>
                <a:path extrusionOk="0" h="1020445" w="563245">
                  <a:moveTo>
                    <a:pt x="563206" y="521512"/>
                  </a:moveTo>
                  <a:lnTo>
                    <a:pt x="561505" y="469087"/>
                  </a:lnTo>
                  <a:lnTo>
                    <a:pt x="556488" y="417550"/>
                  </a:lnTo>
                  <a:lnTo>
                    <a:pt x="548246" y="367017"/>
                  </a:lnTo>
                  <a:lnTo>
                    <a:pt x="536892" y="317588"/>
                  </a:lnTo>
                  <a:lnTo>
                    <a:pt x="522528" y="269367"/>
                  </a:lnTo>
                  <a:lnTo>
                    <a:pt x="505269" y="222453"/>
                  </a:lnTo>
                  <a:lnTo>
                    <a:pt x="485203" y="176961"/>
                  </a:lnTo>
                  <a:lnTo>
                    <a:pt x="462457" y="132981"/>
                  </a:lnTo>
                  <a:lnTo>
                    <a:pt x="437121" y="90639"/>
                  </a:lnTo>
                  <a:lnTo>
                    <a:pt x="409308" y="50025"/>
                  </a:lnTo>
                  <a:lnTo>
                    <a:pt x="379120" y="11239"/>
                  </a:lnTo>
                  <a:lnTo>
                    <a:pt x="357022" y="0"/>
                  </a:lnTo>
                  <a:lnTo>
                    <a:pt x="344805" y="1803"/>
                  </a:lnTo>
                  <a:lnTo>
                    <a:pt x="333984" y="8763"/>
                  </a:lnTo>
                  <a:lnTo>
                    <a:pt x="296379" y="46355"/>
                  </a:lnTo>
                  <a:lnTo>
                    <a:pt x="290004" y="55753"/>
                  </a:lnTo>
                  <a:lnTo>
                    <a:pt x="287629" y="66446"/>
                  </a:lnTo>
                  <a:lnTo>
                    <a:pt x="289204" y="77355"/>
                  </a:lnTo>
                  <a:lnTo>
                    <a:pt x="294716" y="87337"/>
                  </a:lnTo>
                  <a:lnTo>
                    <a:pt x="325526" y="128028"/>
                  </a:lnTo>
                  <a:lnTo>
                    <a:pt x="353301" y="170967"/>
                  </a:lnTo>
                  <a:lnTo>
                    <a:pt x="377913" y="216001"/>
                  </a:lnTo>
                  <a:lnTo>
                    <a:pt x="399173" y="262991"/>
                  </a:lnTo>
                  <a:lnTo>
                    <a:pt x="416928" y="311759"/>
                  </a:lnTo>
                  <a:lnTo>
                    <a:pt x="431025" y="362153"/>
                  </a:lnTo>
                  <a:lnTo>
                    <a:pt x="441286" y="414007"/>
                  </a:lnTo>
                  <a:lnTo>
                    <a:pt x="447573" y="467182"/>
                  </a:lnTo>
                  <a:lnTo>
                    <a:pt x="449694" y="521512"/>
                  </a:lnTo>
                  <a:lnTo>
                    <a:pt x="447827" y="572516"/>
                  </a:lnTo>
                  <a:lnTo>
                    <a:pt x="442290" y="622515"/>
                  </a:lnTo>
                  <a:lnTo>
                    <a:pt x="433222" y="671372"/>
                  </a:lnTo>
                  <a:lnTo>
                    <a:pt x="420763" y="718985"/>
                  </a:lnTo>
                  <a:lnTo>
                    <a:pt x="405041" y="765187"/>
                  </a:lnTo>
                  <a:lnTo>
                    <a:pt x="386194" y="809853"/>
                  </a:lnTo>
                  <a:lnTo>
                    <a:pt x="364350" y="852881"/>
                  </a:lnTo>
                  <a:lnTo>
                    <a:pt x="339648" y="894105"/>
                  </a:lnTo>
                  <a:lnTo>
                    <a:pt x="312216" y="933411"/>
                  </a:lnTo>
                  <a:lnTo>
                    <a:pt x="307213" y="943279"/>
                  </a:lnTo>
                  <a:lnTo>
                    <a:pt x="352463" y="1011097"/>
                  </a:lnTo>
                  <a:lnTo>
                    <a:pt x="375666" y="1020013"/>
                  </a:lnTo>
                  <a:lnTo>
                    <a:pt x="387654" y="1016838"/>
                  </a:lnTo>
                  <a:lnTo>
                    <a:pt x="427405" y="967105"/>
                  </a:lnTo>
                  <a:lnTo>
                    <a:pt x="454634" y="923671"/>
                  </a:lnTo>
                  <a:lnTo>
                    <a:pt x="479107" y="878446"/>
                  </a:lnTo>
                  <a:lnTo>
                    <a:pt x="500710" y="831545"/>
                  </a:lnTo>
                  <a:lnTo>
                    <a:pt x="519303" y="783082"/>
                  </a:lnTo>
                  <a:lnTo>
                    <a:pt x="534797" y="733183"/>
                  </a:lnTo>
                  <a:lnTo>
                    <a:pt x="547039" y="681951"/>
                  </a:lnTo>
                  <a:lnTo>
                    <a:pt x="555942" y="629526"/>
                  </a:lnTo>
                  <a:lnTo>
                    <a:pt x="561365" y="575995"/>
                  </a:lnTo>
                  <a:lnTo>
                    <a:pt x="563206" y="521512"/>
                  </a:lnTo>
                  <a:close/>
                </a:path>
              </a:pathLst>
            </a:custGeom>
            <a:solidFill>
              <a:srgbClr val="026FB6"/>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46" name="Google Shape;46;p6"/>
          <p:cNvSpPr txBox="1"/>
          <p:nvPr/>
        </p:nvSpPr>
        <p:spPr>
          <a:xfrm>
            <a:off x="13387886" y="10522320"/>
            <a:ext cx="1016065" cy="333554"/>
          </a:xfrm>
          <a:prstGeom prst="rect">
            <a:avLst/>
          </a:prstGeom>
          <a:no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000"/>
              <a:buFont typeface="Arial"/>
              <a:buNone/>
            </a:pPr>
            <a:r>
              <a:rPr b="0" i="0" lang="en-US" sz="1000" u="none" cap="none" strike="noStrike">
                <a:solidFill>
                  <a:srgbClr val="FFFFFF"/>
                </a:solidFill>
                <a:latin typeface="Questrial"/>
                <a:ea typeface="Questrial"/>
                <a:cs typeface="Questrial"/>
                <a:sym typeface="Questrial"/>
              </a:rPr>
              <a:t>saw</a:t>
            </a:r>
            <a:endParaRPr b="0" i="0" sz="1000" u="none" cap="none" strike="noStrike">
              <a:solidFill>
                <a:srgbClr val="FFFFFF"/>
              </a:solidFill>
              <a:latin typeface="Questrial"/>
              <a:ea typeface="Questrial"/>
              <a:cs typeface="Questrial"/>
              <a:sym typeface="Questrial"/>
            </a:endParaRPr>
          </a:p>
        </p:txBody>
      </p:sp>
      <p:pic>
        <p:nvPicPr>
          <p:cNvPr id="47" name="Google Shape;47;p6"/>
          <p:cNvPicPr preferRelativeResize="0"/>
          <p:nvPr/>
        </p:nvPicPr>
        <p:blipFill rotWithShape="1">
          <a:blip r:embed="rId4">
            <a:alphaModFix/>
          </a:blip>
          <a:srcRect b="0" l="0" r="0" t="0"/>
          <a:stretch/>
        </p:blipFill>
        <p:spPr>
          <a:xfrm>
            <a:off x="11374802" y="1384372"/>
            <a:ext cx="3744354" cy="9555761"/>
          </a:xfrm>
          <a:prstGeom prst="rect">
            <a:avLst/>
          </a:prstGeom>
          <a:noFill/>
          <a:ln>
            <a:noFill/>
          </a:ln>
        </p:spPr>
      </p:pic>
      <p:sp>
        <p:nvSpPr>
          <p:cNvPr id="48" name="Google Shape;48;p6"/>
          <p:cNvSpPr/>
          <p:nvPr/>
        </p:nvSpPr>
        <p:spPr>
          <a:xfrm>
            <a:off x="12191200" y="2267071"/>
            <a:ext cx="2111400" cy="2561100"/>
          </a:xfrm>
          <a:prstGeom prst="roundRect">
            <a:avLst>
              <a:gd fmla="val 4846" name="adj"/>
            </a:avLst>
          </a:prstGeom>
          <a:solidFill>
            <a:srgbClr val="006FB6"/>
          </a:solidFill>
          <a:ln>
            <a:noFill/>
          </a:ln>
        </p:spPr>
        <p:txBody>
          <a:bodyPr anchorCtr="0" anchor="ctr" bIns="91425" lIns="0" spcFirstLastPara="1" rIns="0" wrap="square" tIns="91425">
            <a:noAutofit/>
          </a:bodyPr>
          <a:lstStyle/>
          <a:p>
            <a:pPr indent="0" lvl="0" marL="0" marR="0" rtl="0" algn="ctr">
              <a:lnSpc>
                <a:spcPct val="100000"/>
              </a:lnSpc>
              <a:spcBef>
                <a:spcPts val="0"/>
              </a:spcBef>
              <a:spcAft>
                <a:spcPts val="0"/>
              </a:spcAft>
              <a:buClr>
                <a:srgbClr val="FFFFFF"/>
              </a:buClr>
              <a:buSzPts val="1550"/>
              <a:buFont typeface="Arial"/>
              <a:buNone/>
            </a:pPr>
            <a:r>
              <a:rPr b="1" i="0" lang="en-US" sz="3500" u="none" cap="none" strike="noStrike">
                <a:solidFill>
                  <a:srgbClr val="FFFFFF"/>
                </a:solidFill>
                <a:latin typeface="Poppins"/>
                <a:ea typeface="Poppins"/>
                <a:cs typeface="Poppins"/>
                <a:sym typeface="Poppins"/>
              </a:rPr>
              <a:t>VC </a:t>
            </a:r>
            <a:endParaRPr b="1" i="0" sz="3500" u="none" cap="none" strike="noStrike">
              <a:solidFill>
                <a:srgbClr val="FFFFFF"/>
              </a:solidFill>
              <a:latin typeface="Poppins"/>
              <a:ea typeface="Poppins"/>
              <a:cs typeface="Poppins"/>
              <a:sym typeface="Poppins"/>
            </a:endParaRPr>
          </a:p>
          <a:p>
            <a:pPr indent="0" lvl="0" marL="0" marR="0" rtl="0" algn="ctr">
              <a:lnSpc>
                <a:spcPct val="100000"/>
              </a:lnSpc>
              <a:spcBef>
                <a:spcPts val="0"/>
              </a:spcBef>
              <a:spcAft>
                <a:spcPts val="0"/>
              </a:spcAft>
              <a:buClr>
                <a:srgbClr val="FFFFFF"/>
              </a:buClr>
              <a:buSzPts val="1550"/>
              <a:buFont typeface="Arial"/>
              <a:buNone/>
            </a:pPr>
            <a:r>
              <a:rPr b="1" i="0" lang="en-US" sz="3500" u="none" cap="none" strike="noStrike">
                <a:solidFill>
                  <a:srgbClr val="FFFFFF"/>
                </a:solidFill>
                <a:latin typeface="Poppins"/>
                <a:ea typeface="Poppins"/>
                <a:cs typeface="Poppins"/>
                <a:sym typeface="Poppins"/>
              </a:rPr>
              <a:t>Words  </a:t>
            </a:r>
            <a:endParaRPr b="1" i="0" sz="3500" u="none" cap="none" strike="noStrike">
              <a:solidFill>
                <a:srgbClr val="FFFFFF"/>
              </a:solidFill>
              <a:latin typeface="Poppins"/>
              <a:ea typeface="Poppins"/>
              <a:cs typeface="Poppins"/>
              <a:sym typeface="Poppins"/>
            </a:endParaRPr>
          </a:p>
        </p:txBody>
      </p:sp>
      <p:sp>
        <p:nvSpPr>
          <p:cNvPr id="49" name="Google Shape;49;p6"/>
          <p:cNvSpPr txBox="1"/>
          <p:nvPr/>
        </p:nvSpPr>
        <p:spPr>
          <a:xfrm>
            <a:off x="11523509" y="5302311"/>
            <a:ext cx="3447000" cy="4610100"/>
          </a:xfrm>
          <a:prstGeom prst="rect">
            <a:avLst/>
          </a:prstGeom>
          <a:noFill/>
          <a:ln>
            <a:noFill/>
          </a:ln>
        </p:spPr>
        <p:txBody>
          <a:bodyPr anchorCtr="0" anchor="t" bIns="91425" lIns="91425" spcFirstLastPara="1" rIns="91425" wrap="square" tIns="91425">
            <a:spAutoFit/>
          </a:bodyPr>
          <a:lstStyle/>
          <a:p>
            <a:pPr indent="0" lvl="1" marL="0" marR="0" rtl="0" algn="ctr">
              <a:lnSpc>
                <a:spcPct val="150000"/>
              </a:lnSpc>
              <a:spcBef>
                <a:spcPts val="0"/>
              </a:spcBef>
              <a:spcAft>
                <a:spcPts val="0"/>
              </a:spcAft>
              <a:buClr>
                <a:srgbClr val="000000"/>
              </a:buClr>
              <a:buSzPts val="8500"/>
              <a:buFont typeface="Arial"/>
              <a:buNone/>
            </a:pPr>
            <a:r>
              <a:rPr b="1" i="0" lang="en-US" sz="7000" u="none" cap="none" strike="noStrike">
                <a:solidFill>
                  <a:srgbClr val="FF0000"/>
                </a:solidFill>
                <a:highlight>
                  <a:srgbClr val="FFFFFF"/>
                </a:highlight>
                <a:latin typeface="Poppins"/>
                <a:ea typeface="Poppins"/>
                <a:cs typeface="Poppins"/>
                <a:sym typeface="Poppins"/>
              </a:rPr>
              <a:t>a</a:t>
            </a:r>
            <a:r>
              <a:rPr b="1" i="0" lang="en-US" sz="7000" u="none" cap="none" strike="noStrike">
                <a:solidFill>
                  <a:schemeClr val="accent1"/>
                </a:solidFill>
                <a:highlight>
                  <a:srgbClr val="FFFFFF"/>
                </a:highlight>
                <a:latin typeface="Poppins"/>
                <a:ea typeface="Poppins"/>
                <a:cs typeface="Poppins"/>
                <a:sym typeface="Poppins"/>
              </a:rPr>
              <a:t>t</a:t>
            </a:r>
            <a:r>
              <a:rPr b="1" i="0" lang="en-US" sz="7500" u="none" cap="none" strike="noStrike">
                <a:solidFill>
                  <a:srgbClr val="242424"/>
                </a:solidFill>
                <a:highlight>
                  <a:srgbClr val="FFFFFF"/>
                </a:highlight>
                <a:latin typeface="Poppins"/>
                <a:ea typeface="Poppins"/>
                <a:cs typeface="Poppins"/>
                <a:sym typeface="Poppins"/>
              </a:rPr>
              <a:t>  </a:t>
            </a:r>
            <a:endParaRPr b="1" i="0" sz="7500" u="none" cap="none" strike="noStrike">
              <a:solidFill>
                <a:srgbClr val="242424"/>
              </a:solidFill>
              <a:highlight>
                <a:srgbClr val="FFFFFF"/>
              </a:highlight>
              <a:latin typeface="Poppins"/>
              <a:ea typeface="Poppins"/>
              <a:cs typeface="Poppins"/>
              <a:sym typeface="Poppins"/>
            </a:endParaRPr>
          </a:p>
          <a:p>
            <a:pPr indent="0" lvl="1" marL="0" marR="0" rtl="0" algn="ctr">
              <a:lnSpc>
                <a:spcPct val="150000"/>
              </a:lnSpc>
              <a:spcBef>
                <a:spcPts val="0"/>
              </a:spcBef>
              <a:spcAft>
                <a:spcPts val="0"/>
              </a:spcAft>
              <a:buClr>
                <a:srgbClr val="000000"/>
              </a:buClr>
              <a:buSzPts val="7000"/>
              <a:buFont typeface="Arial"/>
              <a:buNone/>
            </a:pPr>
            <a:r>
              <a:rPr b="1" i="0" lang="en-US" sz="5500" u="none" cap="none" strike="noStrike">
                <a:solidFill>
                  <a:srgbClr val="242424"/>
                </a:solidFill>
                <a:highlight>
                  <a:srgbClr val="FFFFFF"/>
                </a:highlight>
                <a:latin typeface="Poppins"/>
                <a:ea typeface="Poppins"/>
                <a:cs typeface="Poppins"/>
                <a:sym typeface="Poppins"/>
              </a:rPr>
              <a:t>/</a:t>
            </a:r>
            <a:r>
              <a:rPr b="1" i="0" lang="en-US" sz="5500" u="none" cap="none" strike="noStrike">
                <a:solidFill>
                  <a:srgbClr val="FF0000"/>
                </a:solidFill>
                <a:highlight>
                  <a:srgbClr val="FFFFFF"/>
                </a:highlight>
                <a:latin typeface="Poppins"/>
                <a:ea typeface="Poppins"/>
                <a:cs typeface="Poppins"/>
                <a:sym typeface="Poppins"/>
              </a:rPr>
              <a:t>ă</a:t>
            </a:r>
            <a:r>
              <a:rPr b="1" i="0" lang="en-US" sz="5500" u="none" cap="none" strike="noStrike">
                <a:solidFill>
                  <a:srgbClr val="242424"/>
                </a:solidFill>
                <a:highlight>
                  <a:srgbClr val="FFFFFF"/>
                </a:highlight>
                <a:latin typeface="Poppins"/>
                <a:ea typeface="Poppins"/>
                <a:cs typeface="Poppins"/>
                <a:sym typeface="Poppins"/>
              </a:rPr>
              <a:t>/ /</a:t>
            </a:r>
            <a:r>
              <a:rPr b="1" i="0" lang="en-US" sz="5500" u="none" cap="none" strike="noStrike">
                <a:solidFill>
                  <a:srgbClr val="006FB6"/>
                </a:solidFill>
                <a:highlight>
                  <a:srgbClr val="FFFFFF"/>
                </a:highlight>
                <a:latin typeface="Poppins"/>
                <a:ea typeface="Poppins"/>
                <a:cs typeface="Poppins"/>
                <a:sym typeface="Poppins"/>
              </a:rPr>
              <a:t>t</a:t>
            </a:r>
            <a:r>
              <a:rPr b="1" i="0" lang="en-US" sz="5500" u="none" cap="none" strike="noStrike">
                <a:solidFill>
                  <a:srgbClr val="242424"/>
                </a:solidFill>
                <a:highlight>
                  <a:srgbClr val="FFFFFF"/>
                </a:highlight>
                <a:latin typeface="Poppins"/>
                <a:ea typeface="Poppins"/>
                <a:cs typeface="Poppins"/>
                <a:sym typeface="Poppins"/>
              </a:rPr>
              <a:t>/ =</a:t>
            </a:r>
            <a:r>
              <a:rPr b="1" i="0" lang="en-US" sz="5500" u="none" cap="none" strike="noStrike">
                <a:solidFill>
                  <a:srgbClr val="242424"/>
                </a:solidFill>
                <a:highlight>
                  <a:srgbClr val="FFFFFF"/>
                </a:highlight>
                <a:latin typeface="Questrial"/>
                <a:ea typeface="Questrial"/>
                <a:cs typeface="Questrial"/>
                <a:sym typeface="Questrial"/>
              </a:rPr>
              <a:t> </a:t>
            </a:r>
            <a:r>
              <a:rPr b="1" i="0" lang="en-US" sz="5500" u="none" cap="none" strike="noStrike">
                <a:solidFill>
                  <a:srgbClr val="FF0000"/>
                </a:solidFill>
                <a:highlight>
                  <a:srgbClr val="FFFFFF"/>
                </a:highlight>
                <a:latin typeface="Poppins"/>
                <a:ea typeface="Poppins"/>
                <a:cs typeface="Poppins"/>
                <a:sym typeface="Poppins"/>
              </a:rPr>
              <a:t>a</a:t>
            </a:r>
            <a:r>
              <a:rPr b="1" i="0" lang="en-US" sz="5500" u="none" cap="none" strike="noStrike">
                <a:solidFill>
                  <a:srgbClr val="006FB6"/>
                </a:solidFill>
                <a:highlight>
                  <a:srgbClr val="FFFFFF"/>
                </a:highlight>
                <a:latin typeface="Poppins"/>
                <a:ea typeface="Poppins"/>
                <a:cs typeface="Poppins"/>
                <a:sym typeface="Poppins"/>
              </a:rPr>
              <a:t>t </a:t>
            </a:r>
            <a:endParaRPr b="1" i="0" sz="5500" u="none" cap="none" strike="noStrike">
              <a:solidFill>
                <a:srgbClr val="006FB6"/>
              </a:solidFill>
              <a:highlight>
                <a:srgbClr val="FFFFFF"/>
              </a:highlight>
              <a:latin typeface="Poppins"/>
              <a:ea typeface="Poppins"/>
              <a:cs typeface="Poppins"/>
              <a:sym typeface="Poppins"/>
            </a:endParaRPr>
          </a:p>
          <a:p>
            <a:pPr indent="0" lvl="1" marL="457200" marR="0" rtl="0" algn="l">
              <a:lnSpc>
                <a:spcPct val="150000"/>
              </a:lnSpc>
              <a:spcBef>
                <a:spcPts val="0"/>
              </a:spcBef>
              <a:spcAft>
                <a:spcPts val="0"/>
              </a:spcAft>
              <a:buClr>
                <a:srgbClr val="000000"/>
              </a:buClr>
              <a:buSzPts val="1000"/>
              <a:buFont typeface="Arial"/>
              <a:buNone/>
            </a:pPr>
            <a:r>
              <a:t/>
            </a:r>
            <a:endParaRPr b="1" i="0" sz="1000" u="none" cap="none" strike="noStrike">
              <a:solidFill>
                <a:srgbClr val="242424"/>
              </a:solidFill>
              <a:latin typeface="Calibri"/>
              <a:ea typeface="Calibri"/>
              <a:cs typeface="Calibri"/>
              <a:sym typeface="Calibri"/>
            </a:endParaRPr>
          </a:p>
        </p:txBody>
      </p:sp>
      <p:sp>
        <p:nvSpPr>
          <p:cNvPr id="50" name="Google Shape;50;p6"/>
          <p:cNvSpPr/>
          <p:nvPr/>
        </p:nvSpPr>
        <p:spPr>
          <a:xfrm>
            <a:off x="11969038" y="5407334"/>
            <a:ext cx="2556000" cy="1205100"/>
          </a:xfrm>
          <a:prstGeom prst="roundRect">
            <a:avLst>
              <a:gd fmla="val 16667" name="adj"/>
            </a:avLst>
          </a:prstGeom>
          <a:noFill/>
          <a:ln cap="flat" cmpd="sng" w="76200">
            <a:solidFill>
              <a:srgbClr val="96C93E"/>
            </a:solidFill>
            <a:prstDash val="solid"/>
            <a:round/>
            <a:headEnd len="sm" w="sm" type="none"/>
            <a:tailEnd len="sm" w="sm" type="none"/>
          </a:ln>
          <a:effectLst>
            <a:outerShdw blurRad="114300" rotWithShape="0" algn="bl" dir="5400000" dist="19050">
              <a:srgbClr val="000000">
                <a:alpha val="48627"/>
              </a:srgbClr>
            </a:outerShdw>
          </a:effectLst>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id="51" name="Google Shape;51;p6"/>
          <p:cNvPicPr preferRelativeResize="0"/>
          <p:nvPr/>
        </p:nvPicPr>
        <p:blipFill rotWithShape="1">
          <a:blip r:embed="rId5">
            <a:alphaModFix/>
          </a:blip>
          <a:srcRect b="0" l="9" r="6" t="0"/>
          <a:stretch/>
        </p:blipFill>
        <p:spPr>
          <a:xfrm>
            <a:off x="7636590" y="2187126"/>
            <a:ext cx="11220775" cy="8674559"/>
          </a:xfrm>
          <a:prstGeom prst="rect">
            <a:avLst/>
          </a:prstGeom>
          <a:noFill/>
          <a:ln>
            <a:noFill/>
          </a:ln>
        </p:spPr>
      </p:pic>
      <p:pic>
        <p:nvPicPr>
          <p:cNvPr id="52" name="Google Shape;52;p6"/>
          <p:cNvPicPr preferRelativeResize="0"/>
          <p:nvPr/>
        </p:nvPicPr>
        <p:blipFill rotWithShape="1">
          <a:blip r:embed="rId6">
            <a:alphaModFix/>
          </a:blip>
          <a:srcRect b="0" l="0" r="0" t="0"/>
          <a:stretch/>
        </p:blipFill>
        <p:spPr>
          <a:xfrm>
            <a:off x="9425005" y="2914548"/>
            <a:ext cx="7637080" cy="7900427"/>
          </a:xfrm>
          <a:prstGeom prst="rect">
            <a:avLst/>
          </a:prstGeom>
          <a:noFill/>
          <a:ln>
            <a:noFill/>
          </a:ln>
        </p:spPr>
      </p:pic>
      <p:pic>
        <p:nvPicPr>
          <p:cNvPr id="53" name="Google Shape;53;p6"/>
          <p:cNvPicPr preferRelativeResize="0"/>
          <p:nvPr/>
        </p:nvPicPr>
        <p:blipFill rotWithShape="1">
          <a:blip r:embed="rId7">
            <a:alphaModFix/>
          </a:blip>
          <a:srcRect b="0" l="0" r="0" t="0"/>
          <a:stretch/>
        </p:blipFill>
        <p:spPr>
          <a:xfrm>
            <a:off x="18276233" y="550401"/>
            <a:ext cx="669700" cy="1287782"/>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51"/>
                                        </p:tgtEl>
                                        <p:attrNameLst>
                                          <p:attrName>style.visibility</p:attrName>
                                        </p:attrNameLst>
                                      </p:cBhvr>
                                      <p:to>
                                        <p:strVal val="visible"/>
                                      </p:to>
                                    </p:set>
                                    <p:animEffect filter="fade" transition="in">
                                      <p:cBhvr>
                                        <p:cTn dur="1000"/>
                                        <p:tgtEl>
                                          <p:spTgt spid="51"/>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xit" presetID="1" presetSubtype="0">
                                  <p:stCondLst>
                                    <p:cond delay="0"/>
                                  </p:stCondLst>
                                  <p:childTnLst>
                                    <p:set>
                                      <p:cBhvr>
                                        <p:cTn dur="1" fill="hold">
                                          <p:stCondLst>
                                            <p:cond delay="1"/>
                                          </p:stCondLst>
                                        </p:cTn>
                                        <p:tgtEl>
                                          <p:spTgt spid="51"/>
                                        </p:tgtEl>
                                        <p:attrNameLst>
                                          <p:attrName>style.visibility</p:attrName>
                                        </p:attrNameLst>
                                      </p:cBhvr>
                                      <p:to>
                                        <p:strVal val="hidden"/>
                                      </p:to>
                                    </p:set>
                                  </p:childTnLst>
                                </p:cTn>
                              </p:par>
                              <p:par>
                                <p:cTn fill="hold" nodeType="withEffect" presetClass="entr" presetID="10" presetSubtype="0">
                                  <p:stCondLst>
                                    <p:cond delay="0"/>
                                  </p:stCondLst>
                                  <p:childTnLst>
                                    <p:set>
                                      <p:cBhvr>
                                        <p:cTn dur="1" fill="hold">
                                          <p:stCondLst>
                                            <p:cond delay="0"/>
                                          </p:stCondLst>
                                        </p:cTn>
                                        <p:tgtEl>
                                          <p:spTgt spid="48"/>
                                        </p:tgtEl>
                                        <p:attrNameLst>
                                          <p:attrName>style.visibility</p:attrName>
                                        </p:attrNameLst>
                                      </p:cBhvr>
                                      <p:to>
                                        <p:strVal val="visible"/>
                                      </p:to>
                                    </p:set>
                                    <p:animEffect filter="fade" transition="in">
                                      <p:cBhvr>
                                        <p:cTn dur="1000"/>
                                        <p:tgtEl>
                                          <p:spTgt spid="48"/>
                                        </p:tgtEl>
                                      </p:cBhvr>
                                    </p:animEffect>
                                  </p:childTnLst>
                                </p:cTn>
                              </p:par>
                              <p:par>
                                <p:cTn fill="hold" nodeType="withEffect" presetClass="entr" presetID="10" presetSubtype="0">
                                  <p:stCondLst>
                                    <p:cond delay="0"/>
                                  </p:stCondLst>
                                  <p:childTnLst>
                                    <p:set>
                                      <p:cBhvr>
                                        <p:cTn dur="1" fill="hold">
                                          <p:stCondLst>
                                            <p:cond delay="0"/>
                                          </p:stCondLst>
                                        </p:cTn>
                                        <p:tgtEl>
                                          <p:spTgt spid="47"/>
                                        </p:tgtEl>
                                        <p:attrNameLst>
                                          <p:attrName>style.visibility</p:attrName>
                                        </p:attrNameLst>
                                      </p:cBhvr>
                                      <p:to>
                                        <p:strVal val="visible"/>
                                      </p:to>
                                    </p:set>
                                    <p:animEffect filter="fade" transition="in">
                                      <p:cBhvr>
                                        <p:cTn dur="1000"/>
                                        <p:tgtEl>
                                          <p:spTgt spid="47"/>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9"/>
                                        </p:tgtEl>
                                        <p:attrNameLst>
                                          <p:attrName>style.visibility</p:attrName>
                                        </p:attrNameLst>
                                      </p:cBhvr>
                                      <p:to>
                                        <p:strVal val="visible"/>
                                      </p:to>
                                    </p:set>
                                    <p:animEffect filter="fade" transition="in">
                                      <p:cBhvr>
                                        <p:cTn dur="1000"/>
                                        <p:tgtEl>
                                          <p:spTgt spid="49"/>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50"/>
                                        </p:tgtEl>
                                        <p:attrNameLst>
                                          <p:attrName>style.visibility</p:attrName>
                                        </p:attrNameLst>
                                      </p:cBhvr>
                                      <p:to>
                                        <p:strVal val="visible"/>
                                      </p:to>
                                    </p:set>
                                    <p:animEffect filter="fade" transition="in">
                                      <p:cBhvr>
                                        <p:cTn dur="1000"/>
                                        <p:tgtEl>
                                          <p:spTgt spid="50"/>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52"/>
                                        </p:tgtEl>
                                        <p:attrNameLst>
                                          <p:attrName>style.visibility</p:attrName>
                                        </p:attrNameLst>
                                      </p:cBhvr>
                                      <p:to>
                                        <p:strVal val="visible"/>
                                      </p:to>
                                    </p:set>
                                  </p:childTnLst>
                                </p:cTn>
                              </p:par>
                              <p:par>
                                <p:cTn fill="hold" nodeType="withEffect" presetClass="exit" presetID="1" presetSubtype="0">
                                  <p:stCondLst>
                                    <p:cond delay="0"/>
                                  </p:stCondLst>
                                  <p:childTnLst>
                                    <p:set>
                                      <p:cBhvr>
                                        <p:cTn dur="1" fill="hold">
                                          <p:stCondLst>
                                            <p:cond delay="1"/>
                                          </p:stCondLst>
                                        </p:cTn>
                                        <p:tgtEl>
                                          <p:spTgt spid="48"/>
                                        </p:tgtEl>
                                        <p:attrNameLst>
                                          <p:attrName>style.visibility</p:attrName>
                                        </p:attrNameLst>
                                      </p:cBhvr>
                                      <p:to>
                                        <p:strVal val="hidden"/>
                                      </p:to>
                                    </p:set>
                                  </p:childTnLst>
                                </p:cTn>
                              </p:par>
                              <p:par>
                                <p:cTn fill="hold" nodeType="withEffect" presetClass="exit" presetID="1" presetSubtype="0">
                                  <p:stCondLst>
                                    <p:cond delay="0"/>
                                  </p:stCondLst>
                                  <p:childTnLst>
                                    <p:set>
                                      <p:cBhvr>
                                        <p:cTn dur="1" fill="hold">
                                          <p:stCondLst>
                                            <p:cond delay="1"/>
                                          </p:stCondLst>
                                        </p:cTn>
                                        <p:tgtEl>
                                          <p:spTgt spid="47"/>
                                        </p:tgtEl>
                                        <p:attrNameLst>
                                          <p:attrName>style.visibility</p:attrName>
                                        </p:attrNameLst>
                                      </p:cBhvr>
                                      <p:to>
                                        <p:strVal val="hidden"/>
                                      </p:to>
                                    </p:set>
                                  </p:childTnLst>
                                </p:cTn>
                              </p:par>
                              <p:par>
                                <p:cTn fill="hold" nodeType="withEffect" presetClass="exit" presetID="1" presetSubtype="0">
                                  <p:stCondLst>
                                    <p:cond delay="0"/>
                                  </p:stCondLst>
                                  <p:childTnLst>
                                    <p:set>
                                      <p:cBhvr>
                                        <p:cTn dur="1" fill="hold">
                                          <p:stCondLst>
                                            <p:cond delay="1"/>
                                          </p:stCondLst>
                                        </p:cTn>
                                        <p:tgtEl>
                                          <p:spTgt spid="50"/>
                                        </p:tgtEl>
                                        <p:attrNameLst>
                                          <p:attrName>style.visibility</p:attrName>
                                        </p:attrNameLst>
                                      </p:cBhvr>
                                      <p:to>
                                        <p:strVal val="hidden"/>
                                      </p:to>
                                    </p:set>
                                  </p:childTnLst>
                                </p:cTn>
                              </p:par>
                              <p:par>
                                <p:cTn fill="hold" nodeType="withEffect" presetClass="exit" presetID="1" presetSubtype="0">
                                  <p:stCondLst>
                                    <p:cond delay="0"/>
                                  </p:stCondLst>
                                  <p:childTnLst>
                                    <p:set>
                                      <p:cBhvr>
                                        <p:cTn dur="1" fill="hold">
                                          <p:stCondLst>
                                            <p:cond delay="1"/>
                                          </p:stCondLst>
                                        </p:cTn>
                                        <p:tgtEl>
                                          <p:spTgt spid="49"/>
                                        </p:tgtEl>
                                        <p:attrNameLst>
                                          <p:attrName>style.visibility</p:attrName>
                                        </p:attrNameLst>
                                      </p:cBhvr>
                                      <p:to>
                                        <p:strVal val="hidden"/>
                                      </p:to>
                                    </p:set>
                                  </p:childTnLst>
                                </p:cTn>
                              </p:par>
                            </p:childTnLst>
                          </p:cTn>
                        </p:par>
                      </p:childTnLst>
                    </p:cTn>
                  </p:par>
                  <p:par>
                    <p:cTn fill="hold">
                      <p:stCondLst>
                        <p:cond delay="indefinite"/>
                      </p:stCondLst>
                      <p:childTnLst>
                        <p:par>
                          <p:cTn fill="hold">
                            <p:stCondLst>
                              <p:cond delay="0"/>
                            </p:stCondLst>
                            <p:childTnLst>
                              <p:par>
                                <p:cTn fill="hold" nodeType="clickEffect" presetClass="exit" presetID="1" presetSubtype="0">
                                  <p:stCondLst>
                                    <p:cond delay="0"/>
                                  </p:stCondLst>
                                  <p:childTnLst>
                                    <p:set>
                                      <p:cBhvr>
                                        <p:cTn dur="1" fill="hold">
                                          <p:stCondLst>
                                            <p:cond delay="1"/>
                                          </p:stCondLst>
                                        </p:cTn>
                                        <p:tgtEl>
                                          <p:spTgt spid="52"/>
                                        </p:tgtEl>
                                        <p:attrNameLst>
                                          <p:attrName>style.visibility</p:attrName>
                                        </p:attrNameLst>
                                      </p:cBhvr>
                                      <p:to>
                                        <p:strVal val="hidden"/>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7" name="Shape 57"/>
        <p:cNvGrpSpPr/>
        <p:nvPr/>
      </p:nvGrpSpPr>
      <p:grpSpPr>
        <a:xfrm>
          <a:off x="0" y="0"/>
          <a:ext cx="0" cy="0"/>
          <a:chOff x="0" y="0"/>
          <a:chExt cx="0" cy="0"/>
        </a:xfrm>
      </p:grpSpPr>
      <p:sp>
        <p:nvSpPr>
          <p:cNvPr id="58" name="Google Shape;58;p7"/>
          <p:cNvSpPr txBox="1"/>
          <p:nvPr>
            <p:ph type="title"/>
          </p:nvPr>
        </p:nvSpPr>
        <p:spPr>
          <a:xfrm>
            <a:off x="610317" y="626011"/>
            <a:ext cx="6325462" cy="2339102"/>
          </a:xfrm>
          <a:prstGeom prst="rect">
            <a:avLst/>
          </a:prstGeom>
          <a:noFill/>
          <a:ln>
            <a:noFill/>
          </a:ln>
        </p:spPr>
        <p:txBody>
          <a:bodyPr anchorCtr="0" anchor="t" bIns="0" lIns="0" spcFirstLastPara="1" rIns="0" wrap="square" tIns="0">
            <a:spAutoFit/>
          </a:bodyPr>
          <a:lstStyle/>
          <a:p>
            <a:pPr indent="0" lvl="0" marL="0" marR="0" rtl="0" algn="l">
              <a:lnSpc>
                <a:spcPct val="100487"/>
              </a:lnSpc>
              <a:spcBef>
                <a:spcPts val="0"/>
              </a:spcBef>
              <a:spcAft>
                <a:spcPts val="0"/>
              </a:spcAft>
              <a:buSzPts val="1400"/>
              <a:buNone/>
            </a:pPr>
            <a:r>
              <a:rPr lang="en-US"/>
              <a:t>Blend </a:t>
            </a:r>
            <a:br>
              <a:rPr lang="en-US"/>
            </a:br>
            <a:r>
              <a:rPr lang="en-US"/>
              <a:t>the sounds</a:t>
            </a:r>
            <a:endParaRPr/>
          </a:p>
        </p:txBody>
      </p:sp>
      <p:sp>
        <p:nvSpPr>
          <p:cNvPr id="59" name="Google Shape;59;p7"/>
          <p:cNvSpPr txBox="1"/>
          <p:nvPr/>
        </p:nvSpPr>
        <p:spPr>
          <a:xfrm>
            <a:off x="612000" y="5966810"/>
            <a:ext cx="5807410" cy="3199574"/>
          </a:xfrm>
          <a:prstGeom prst="rect">
            <a:avLst/>
          </a:prstGeom>
          <a:noFill/>
          <a:ln>
            <a:noFill/>
          </a:ln>
        </p:spPr>
        <p:txBody>
          <a:bodyPr anchorCtr="0" anchor="t" bIns="0" lIns="0" spcFirstLastPara="1" rIns="0" wrap="square" tIns="13950">
            <a:spAutoFit/>
          </a:bodyPr>
          <a:lstStyle/>
          <a:p>
            <a:pPr indent="0" lvl="0" marL="12700" marR="0" rtl="0" algn="l">
              <a:lnSpc>
                <a:spcPct val="100000"/>
              </a:lnSpc>
              <a:spcBef>
                <a:spcPts val="0"/>
              </a:spcBef>
              <a:spcAft>
                <a:spcPts val="0"/>
              </a:spcAft>
              <a:buClr>
                <a:srgbClr val="000000"/>
              </a:buClr>
              <a:buSzPts val="3450"/>
              <a:buFont typeface="Arial"/>
              <a:buNone/>
            </a:pPr>
            <a:r>
              <a:rPr b="1" i="0" lang="en-US" sz="3450" u="none" cap="none" strike="noStrike">
                <a:solidFill>
                  <a:srgbClr val="0071B5"/>
                </a:solidFill>
                <a:latin typeface="Poppins"/>
                <a:ea typeface="Poppins"/>
                <a:cs typeface="Poppins"/>
                <a:sym typeface="Poppins"/>
              </a:rPr>
              <a:t>It’s time to blend the sounds!</a:t>
            </a:r>
            <a:endParaRPr b="0" i="0" sz="1400" u="none" cap="none" strike="noStrike">
              <a:solidFill>
                <a:srgbClr val="000000"/>
              </a:solidFill>
              <a:latin typeface="Arial"/>
              <a:ea typeface="Arial"/>
              <a:cs typeface="Arial"/>
              <a:sym typeface="Arial"/>
            </a:endParaRPr>
          </a:p>
          <a:p>
            <a:pPr indent="0" lvl="0" marL="12700" marR="0" rtl="0" algn="l">
              <a:lnSpc>
                <a:spcPct val="100000"/>
              </a:lnSpc>
              <a:spcBef>
                <a:spcPts val="0"/>
              </a:spcBef>
              <a:spcAft>
                <a:spcPts val="0"/>
              </a:spcAft>
              <a:buClr>
                <a:srgbClr val="000000"/>
              </a:buClr>
              <a:buSzPts val="3450"/>
              <a:buFont typeface="Arial"/>
              <a:buNone/>
            </a:pPr>
            <a:r>
              <a:t/>
            </a:r>
            <a:endParaRPr b="1" i="0" sz="3450" u="none" cap="none" strike="noStrike">
              <a:solidFill>
                <a:srgbClr val="0071B5"/>
              </a:solidFill>
              <a:latin typeface="Poppins"/>
              <a:ea typeface="Poppins"/>
              <a:cs typeface="Poppins"/>
              <a:sym typeface="Poppins"/>
            </a:endParaRPr>
          </a:p>
          <a:p>
            <a:pPr indent="0" lvl="0" marL="12700" marR="0" rtl="0" algn="l">
              <a:lnSpc>
                <a:spcPct val="100000"/>
              </a:lnSpc>
              <a:spcBef>
                <a:spcPts val="0"/>
              </a:spcBef>
              <a:spcAft>
                <a:spcPts val="0"/>
              </a:spcAft>
              <a:buClr>
                <a:srgbClr val="000000"/>
              </a:buClr>
              <a:buSzPts val="3450"/>
              <a:buFont typeface="Arial"/>
              <a:buNone/>
            </a:pPr>
            <a:r>
              <a:rPr b="1" i="0" lang="en-US" sz="3450" u="none" cap="none" strike="noStrike">
                <a:solidFill>
                  <a:srgbClr val="0071B5"/>
                </a:solidFill>
                <a:latin typeface="Poppins"/>
                <a:ea typeface="Poppins"/>
                <a:cs typeface="Poppins"/>
                <a:sym typeface="Poppins"/>
              </a:rPr>
              <a:t>It’s time to blend the sounds to help us read the words smoothly!</a:t>
            </a:r>
            <a:endParaRPr b="0" i="0" sz="1400" u="none" cap="none" strike="noStrike">
              <a:solidFill>
                <a:srgbClr val="000000"/>
              </a:solidFill>
              <a:latin typeface="Arial"/>
              <a:ea typeface="Arial"/>
              <a:cs typeface="Arial"/>
              <a:sym typeface="Arial"/>
            </a:endParaRPr>
          </a:p>
        </p:txBody>
      </p:sp>
      <p:pic>
        <p:nvPicPr>
          <p:cNvPr id="60" name="Google Shape;60;p7"/>
          <p:cNvPicPr preferRelativeResize="0"/>
          <p:nvPr/>
        </p:nvPicPr>
        <p:blipFill rotWithShape="1">
          <a:blip r:embed="rId3">
            <a:alphaModFix/>
          </a:blip>
          <a:srcRect b="0" l="0" r="0" t="0"/>
          <a:stretch/>
        </p:blipFill>
        <p:spPr>
          <a:xfrm rot="5400000">
            <a:off x="7009515" y="2437063"/>
            <a:ext cx="10455194" cy="6868259"/>
          </a:xfrm>
          <a:prstGeom prst="rect">
            <a:avLst/>
          </a:prstGeom>
          <a:noFill/>
          <a:ln>
            <a:noFill/>
          </a:ln>
        </p:spPr>
      </p:pic>
      <p:sp>
        <p:nvSpPr>
          <p:cNvPr id="61" name="Google Shape;61;p7"/>
          <p:cNvSpPr txBox="1"/>
          <p:nvPr/>
        </p:nvSpPr>
        <p:spPr>
          <a:xfrm>
            <a:off x="9996885" y="2093562"/>
            <a:ext cx="4108493" cy="2418201"/>
          </a:xfrm>
          <a:prstGeom prst="rect">
            <a:avLst/>
          </a:prstGeom>
          <a:no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7500"/>
              <a:buFont typeface="Arial"/>
              <a:buNone/>
            </a:pPr>
            <a:r>
              <a:rPr b="1" i="0" lang="en-US" sz="7500" u="none" cap="none" strike="noStrike">
                <a:solidFill>
                  <a:schemeClr val="lt1"/>
                </a:solidFill>
                <a:latin typeface="Poppins"/>
                <a:ea typeface="Poppins"/>
                <a:cs typeface="Poppins"/>
                <a:sym typeface="Poppins"/>
              </a:rPr>
              <a:t>  </a:t>
            </a:r>
            <a:r>
              <a:rPr b="1" i="0" lang="en-US" sz="15000" u="none" cap="none" strike="noStrike">
                <a:solidFill>
                  <a:schemeClr val="lt1"/>
                </a:solidFill>
                <a:latin typeface="Poppins"/>
                <a:ea typeface="Poppins"/>
                <a:cs typeface="Poppins"/>
                <a:sym typeface="Poppins"/>
              </a:rPr>
              <a:t>at</a:t>
            </a:r>
            <a:endParaRPr b="1" i="0" sz="15000" u="none" cap="none" strike="noStrike">
              <a:solidFill>
                <a:schemeClr val="lt1"/>
              </a:solidFill>
              <a:latin typeface="Poppins"/>
              <a:ea typeface="Poppins"/>
              <a:cs typeface="Poppins"/>
              <a:sym typeface="Poppins"/>
            </a:endParaRPr>
          </a:p>
        </p:txBody>
      </p:sp>
      <p:sp>
        <p:nvSpPr>
          <p:cNvPr id="62" name="Google Shape;62;p7"/>
          <p:cNvSpPr txBox="1"/>
          <p:nvPr/>
        </p:nvSpPr>
        <p:spPr>
          <a:xfrm>
            <a:off x="10068189" y="5872215"/>
            <a:ext cx="4285639" cy="2579886"/>
          </a:xfrm>
          <a:prstGeom prst="rect">
            <a:avLst/>
          </a:prstGeom>
          <a:no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5000"/>
              <a:buFont typeface="Arial"/>
              <a:buNone/>
            </a:pPr>
            <a:r>
              <a:rPr b="1" i="0" lang="en-US" sz="15000" u="none" cap="none" strike="noStrike">
                <a:solidFill>
                  <a:schemeClr val="lt1"/>
                </a:solidFill>
                <a:latin typeface="Poppins"/>
                <a:ea typeface="Poppins"/>
                <a:cs typeface="Poppins"/>
                <a:sym typeface="Poppins"/>
              </a:rPr>
              <a:t> am</a:t>
            </a:r>
            <a:endParaRPr b="1" i="0" sz="15000" u="none" cap="none" strike="noStrike">
              <a:solidFill>
                <a:schemeClr val="lt1"/>
              </a:solidFill>
              <a:latin typeface="Poppins"/>
              <a:ea typeface="Poppins"/>
              <a:cs typeface="Poppins"/>
              <a:sym typeface="Poppins"/>
            </a:endParaRPr>
          </a:p>
        </p:txBody>
      </p:sp>
      <p:sp>
        <p:nvSpPr>
          <p:cNvPr id="63" name="Google Shape;63;p7"/>
          <p:cNvSpPr/>
          <p:nvPr/>
        </p:nvSpPr>
        <p:spPr>
          <a:xfrm>
            <a:off x="11631836" y="4232168"/>
            <a:ext cx="538523" cy="374261"/>
          </a:xfrm>
          <a:prstGeom prst="rightArrow">
            <a:avLst>
              <a:gd fmla="val 50000" name="adj1"/>
              <a:gd fmla="val 50000" name="adj2"/>
            </a:avLst>
          </a:prstGeom>
          <a:solidFill>
            <a:srgbClr val="EDC31B"/>
          </a:solidFill>
          <a:ln cap="flat" cmpd="sng" w="9525">
            <a:solidFill>
              <a:srgbClr val="666666"/>
            </a:solidFill>
            <a:prstDash val="solid"/>
            <a:round/>
            <a:headEnd len="sm" w="sm" type="none"/>
            <a:tailEnd len="sm" w="sm" type="none"/>
          </a:ln>
          <a:effectLst>
            <a:outerShdw blurRad="28575" rotWithShape="0" algn="bl" dir="5400000" dist="19050">
              <a:schemeClr val="dk1"/>
            </a:outerShdw>
          </a:effectLst>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4" name="Google Shape;64;p7"/>
          <p:cNvSpPr/>
          <p:nvPr/>
        </p:nvSpPr>
        <p:spPr>
          <a:xfrm>
            <a:off x="12549236" y="4232168"/>
            <a:ext cx="538523" cy="374261"/>
          </a:xfrm>
          <a:prstGeom prst="rightArrow">
            <a:avLst>
              <a:gd fmla="val 50000" name="adj1"/>
              <a:gd fmla="val 50000" name="adj2"/>
            </a:avLst>
          </a:prstGeom>
          <a:solidFill>
            <a:srgbClr val="EDC31B"/>
          </a:solidFill>
          <a:ln cap="flat" cmpd="sng" w="9525">
            <a:solidFill>
              <a:srgbClr val="666666"/>
            </a:solidFill>
            <a:prstDash val="solid"/>
            <a:round/>
            <a:headEnd len="sm" w="sm" type="none"/>
            <a:tailEnd len="sm" w="sm" type="none"/>
          </a:ln>
          <a:effectLst>
            <a:outerShdw blurRad="28575" rotWithShape="0" algn="bl" dir="5400000" dist="19050">
              <a:schemeClr val="dk1"/>
            </a:outerShdw>
          </a:effectLst>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5" name="Google Shape;65;p7"/>
          <p:cNvSpPr/>
          <p:nvPr/>
        </p:nvSpPr>
        <p:spPr>
          <a:xfrm>
            <a:off x="11363248" y="8373246"/>
            <a:ext cx="538523" cy="374261"/>
          </a:xfrm>
          <a:prstGeom prst="rightArrow">
            <a:avLst>
              <a:gd fmla="val 50000" name="adj1"/>
              <a:gd fmla="val 50000" name="adj2"/>
            </a:avLst>
          </a:prstGeom>
          <a:solidFill>
            <a:srgbClr val="EDC31B"/>
          </a:solidFill>
          <a:ln cap="flat" cmpd="sng" w="9525">
            <a:solidFill>
              <a:srgbClr val="666666"/>
            </a:solidFill>
            <a:prstDash val="solid"/>
            <a:round/>
            <a:headEnd len="sm" w="sm" type="none"/>
            <a:tailEnd len="sm" w="sm" type="none"/>
          </a:ln>
          <a:effectLst>
            <a:outerShdw blurRad="28575" rotWithShape="0" algn="bl" dir="5400000" dist="19050">
              <a:schemeClr val="dk1"/>
            </a:outerShdw>
          </a:effectLst>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6" name="Google Shape;66;p7"/>
          <p:cNvSpPr/>
          <p:nvPr/>
        </p:nvSpPr>
        <p:spPr>
          <a:xfrm>
            <a:off x="12749147" y="8373246"/>
            <a:ext cx="538523" cy="374261"/>
          </a:xfrm>
          <a:prstGeom prst="rightArrow">
            <a:avLst>
              <a:gd fmla="val 50000" name="adj1"/>
              <a:gd fmla="val 50000" name="adj2"/>
            </a:avLst>
          </a:prstGeom>
          <a:solidFill>
            <a:srgbClr val="EDC31B"/>
          </a:solidFill>
          <a:ln cap="flat" cmpd="sng" w="9525">
            <a:solidFill>
              <a:srgbClr val="666666"/>
            </a:solidFill>
            <a:prstDash val="solid"/>
            <a:round/>
            <a:headEnd len="sm" w="sm" type="none"/>
            <a:tailEnd len="sm" w="sm" type="none"/>
          </a:ln>
          <a:effectLst>
            <a:outerShdw blurRad="28575" rotWithShape="0" algn="bl" dir="5400000" dist="19050">
              <a:schemeClr val="dk1"/>
            </a:outerShdw>
          </a:effectLst>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7" name="Google Shape;67;p7"/>
          <p:cNvSpPr/>
          <p:nvPr/>
        </p:nvSpPr>
        <p:spPr>
          <a:xfrm>
            <a:off x="11631911" y="4965417"/>
            <a:ext cx="1455816" cy="374261"/>
          </a:xfrm>
          <a:prstGeom prst="rightArrow">
            <a:avLst>
              <a:gd fmla="val 50000" name="adj1"/>
              <a:gd fmla="val 50000" name="adj2"/>
            </a:avLst>
          </a:prstGeom>
          <a:solidFill>
            <a:srgbClr val="EDC31B"/>
          </a:solidFill>
          <a:ln cap="flat" cmpd="sng" w="9525">
            <a:solidFill>
              <a:srgbClr val="666666"/>
            </a:solidFill>
            <a:prstDash val="solid"/>
            <a:round/>
            <a:headEnd len="sm" w="sm" type="none"/>
            <a:tailEnd len="sm" w="sm" type="none"/>
          </a:ln>
          <a:effectLst>
            <a:outerShdw blurRad="28575" rotWithShape="0" algn="bl" dir="5400000" dist="19050">
              <a:schemeClr val="dk1"/>
            </a:outerShdw>
          </a:effectLst>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8" name="Google Shape;68;p7"/>
          <p:cNvSpPr/>
          <p:nvPr/>
        </p:nvSpPr>
        <p:spPr>
          <a:xfrm>
            <a:off x="11345585" y="9061885"/>
            <a:ext cx="2376330" cy="374261"/>
          </a:xfrm>
          <a:prstGeom prst="rightArrow">
            <a:avLst>
              <a:gd fmla="val 50000" name="adj1"/>
              <a:gd fmla="val 50000" name="adj2"/>
            </a:avLst>
          </a:prstGeom>
          <a:solidFill>
            <a:srgbClr val="EDC31B"/>
          </a:solidFill>
          <a:ln cap="flat" cmpd="sng" w="9525">
            <a:solidFill>
              <a:srgbClr val="666666"/>
            </a:solidFill>
            <a:prstDash val="solid"/>
            <a:round/>
            <a:headEnd len="sm" w="sm" type="none"/>
            <a:tailEnd len="sm" w="sm" type="none"/>
          </a:ln>
          <a:effectLst>
            <a:outerShdw blurRad="28575" rotWithShape="0" algn="bl" dir="5400000" dist="19050">
              <a:schemeClr val="dk1"/>
            </a:outerShdw>
          </a:effectLst>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9" name="Google Shape;69;p7"/>
          <p:cNvSpPr txBox="1"/>
          <p:nvPr/>
        </p:nvSpPr>
        <p:spPr>
          <a:xfrm>
            <a:off x="17538445" y="1968387"/>
            <a:ext cx="2052955" cy="327025"/>
          </a:xfrm>
          <a:prstGeom prst="rect">
            <a:avLst/>
          </a:prstGeom>
          <a:noFill/>
          <a:ln>
            <a:noFill/>
          </a:ln>
        </p:spPr>
        <p:txBody>
          <a:bodyPr anchorCtr="0" anchor="t" bIns="0" lIns="0" spcFirstLastPara="1" rIns="0" wrap="square" tIns="15875">
            <a:spAutoFit/>
          </a:bodyPr>
          <a:lstStyle/>
          <a:p>
            <a:pPr indent="0" lvl="0" marL="12700" marR="0" rtl="0" algn="l">
              <a:lnSpc>
                <a:spcPct val="100000"/>
              </a:lnSpc>
              <a:spcBef>
                <a:spcPts val="0"/>
              </a:spcBef>
              <a:spcAft>
                <a:spcPts val="0"/>
              </a:spcAft>
              <a:buClr>
                <a:srgbClr val="000000"/>
              </a:buClr>
              <a:buSzPts val="1950"/>
              <a:buFont typeface="Arial"/>
              <a:buNone/>
            </a:pPr>
            <a:r>
              <a:rPr b="1" i="0" lang="en-US" sz="1950" u="none" cap="none" strike="noStrike">
                <a:solidFill>
                  <a:srgbClr val="0071B5"/>
                </a:solidFill>
                <a:latin typeface="Poppins Black"/>
                <a:ea typeface="Poppins Black"/>
                <a:cs typeface="Poppins Black"/>
                <a:sym typeface="Poppins Black"/>
              </a:rPr>
              <a:t>Family Activity</a:t>
            </a:r>
            <a:endParaRPr b="0" i="0" sz="1950" u="none" cap="none" strike="noStrike">
              <a:solidFill>
                <a:srgbClr val="000000"/>
              </a:solidFill>
              <a:latin typeface="Poppins Black"/>
              <a:ea typeface="Poppins Black"/>
              <a:cs typeface="Poppins Black"/>
              <a:sym typeface="Poppins Black"/>
            </a:endParaRPr>
          </a:p>
        </p:txBody>
      </p:sp>
      <p:pic>
        <p:nvPicPr>
          <p:cNvPr id="70" name="Google Shape;70;p7"/>
          <p:cNvPicPr preferRelativeResize="0"/>
          <p:nvPr/>
        </p:nvPicPr>
        <p:blipFill rotWithShape="1">
          <a:blip r:embed="rId4">
            <a:alphaModFix/>
          </a:blip>
          <a:srcRect b="0" l="0" r="0" t="0"/>
          <a:stretch/>
        </p:blipFill>
        <p:spPr>
          <a:xfrm>
            <a:off x="17653913" y="312775"/>
            <a:ext cx="1821934" cy="1567072"/>
          </a:xfrm>
          <a:prstGeom prst="rect">
            <a:avLst/>
          </a:prstGeom>
          <a:noFill/>
          <a:ln>
            <a:noFill/>
          </a:ln>
        </p:spPr>
      </p:pic>
      <p:pic>
        <p:nvPicPr>
          <p:cNvPr id="71" name="Google Shape;71;p7"/>
          <p:cNvPicPr preferRelativeResize="0"/>
          <p:nvPr/>
        </p:nvPicPr>
        <p:blipFill rotWithShape="1">
          <a:blip r:embed="rId5">
            <a:alphaModFix/>
          </a:blip>
          <a:srcRect b="0" l="0" r="0" t="0"/>
          <a:stretch/>
        </p:blipFill>
        <p:spPr>
          <a:xfrm>
            <a:off x="610315" y="3236871"/>
            <a:ext cx="2781813" cy="2356710"/>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xit" presetID="1" presetSubtype="0">
                                  <p:stCondLst>
                                    <p:cond delay="0"/>
                                  </p:stCondLst>
                                  <p:childTnLst>
                                    <p:set>
                                      <p:cBhvr>
                                        <p:cTn dur="1" fill="hold">
                                          <p:stCondLst>
                                            <p:cond delay="1"/>
                                          </p:stCondLst>
                                        </p:cTn>
                                        <p:tgtEl>
                                          <p:spTgt spid="63"/>
                                        </p:tgtEl>
                                        <p:attrNameLst>
                                          <p:attrName>style.visibility</p:attrName>
                                        </p:attrNameLst>
                                      </p:cBhvr>
                                      <p:to>
                                        <p:strVal val="hidden"/>
                                      </p:to>
                                    </p:set>
                                  </p:childTnLst>
                                </p:cTn>
                              </p:par>
                              <p:par>
                                <p:cTn fill="hold" nodeType="withEffect" presetClass="exit" presetID="1" presetSubtype="0">
                                  <p:stCondLst>
                                    <p:cond delay="0"/>
                                  </p:stCondLst>
                                  <p:childTnLst>
                                    <p:set>
                                      <p:cBhvr>
                                        <p:cTn dur="1" fill="hold">
                                          <p:stCondLst>
                                            <p:cond delay="1"/>
                                          </p:stCondLst>
                                        </p:cTn>
                                        <p:tgtEl>
                                          <p:spTgt spid="64"/>
                                        </p:tgtEl>
                                        <p:attrNameLst>
                                          <p:attrName>style.visibility</p:attrName>
                                        </p:attrNameLst>
                                      </p:cBhvr>
                                      <p:to>
                                        <p:strVal val="hidden"/>
                                      </p:to>
                                    </p:set>
                                  </p:childTnLst>
                                </p:cTn>
                              </p:par>
                              <p:par>
                                <p:cTn fill="hold" nodeType="withEffect" presetClass="exit" presetID="1" presetSubtype="0">
                                  <p:stCondLst>
                                    <p:cond delay="0"/>
                                  </p:stCondLst>
                                  <p:childTnLst>
                                    <p:set>
                                      <p:cBhvr>
                                        <p:cTn dur="1" fill="hold">
                                          <p:stCondLst>
                                            <p:cond delay="1"/>
                                          </p:stCondLst>
                                        </p:cTn>
                                        <p:tgtEl>
                                          <p:spTgt spid="65"/>
                                        </p:tgtEl>
                                        <p:attrNameLst>
                                          <p:attrName>style.visibility</p:attrName>
                                        </p:attrNameLst>
                                      </p:cBhvr>
                                      <p:to>
                                        <p:strVal val="hidden"/>
                                      </p:to>
                                    </p:set>
                                  </p:childTnLst>
                                </p:cTn>
                              </p:par>
                              <p:par>
                                <p:cTn fill="hold" nodeType="withEffect" presetClass="exit" presetID="1" presetSubtype="0">
                                  <p:stCondLst>
                                    <p:cond delay="0"/>
                                  </p:stCondLst>
                                  <p:childTnLst>
                                    <p:set>
                                      <p:cBhvr>
                                        <p:cTn dur="1" fill="hold">
                                          <p:stCondLst>
                                            <p:cond delay="1"/>
                                          </p:stCondLst>
                                        </p:cTn>
                                        <p:tgtEl>
                                          <p:spTgt spid="66"/>
                                        </p:tgtEl>
                                        <p:attrNameLst>
                                          <p:attrName>style.visibility</p:attrName>
                                        </p:attrNameLst>
                                      </p:cBhvr>
                                      <p:to>
                                        <p:strVal val="hidden"/>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61"/>
                                        </p:tgtEl>
                                        <p:attrNameLst>
                                          <p:attrName>style.visibility</p:attrName>
                                        </p:attrNameLst>
                                      </p:cBhvr>
                                      <p:to>
                                        <p:strVal val="visible"/>
                                      </p:to>
                                    </p:set>
                                    <p:animEffect filter="fade" transition="in">
                                      <p:cBhvr>
                                        <p:cTn dur="1000"/>
                                        <p:tgtEl>
                                          <p:spTgt spid="61"/>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63"/>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64"/>
                                        </p:tgtEl>
                                        <p:attrNameLst>
                                          <p:attrName>style.visibility</p:attrName>
                                        </p:attrNameLst>
                                      </p:cBhvr>
                                      <p:to>
                                        <p:strVal val="visible"/>
                                      </p:to>
                                    </p:set>
                                  </p:childTnLst>
                                </p:cTn>
                              </p:par>
                              <p:par>
                                <p:cTn fill="hold" nodeType="withEffect" presetClass="exit" presetID="1" presetSubtype="0">
                                  <p:stCondLst>
                                    <p:cond delay="0"/>
                                  </p:stCondLst>
                                  <p:childTnLst>
                                    <p:set>
                                      <p:cBhvr>
                                        <p:cTn dur="1" fill="hold">
                                          <p:stCondLst>
                                            <p:cond delay="1"/>
                                          </p:stCondLst>
                                        </p:cTn>
                                        <p:tgtEl>
                                          <p:spTgt spid="63"/>
                                        </p:tgtEl>
                                        <p:attrNameLst>
                                          <p:attrName>style.visibility</p:attrName>
                                        </p:attrNameLst>
                                      </p:cBhvr>
                                      <p:to>
                                        <p:strVal val="hidden"/>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67"/>
                                        </p:tgtEl>
                                        <p:attrNameLst>
                                          <p:attrName>style.visibility</p:attrName>
                                        </p:attrNameLst>
                                      </p:cBhvr>
                                      <p:to>
                                        <p:strVal val="visible"/>
                                      </p:to>
                                    </p:set>
                                    <p:animEffect filter="fade" transition="in">
                                      <p:cBhvr>
                                        <p:cTn dur="1000"/>
                                        <p:tgtEl>
                                          <p:spTgt spid="67"/>
                                        </p:tgtEl>
                                      </p:cBhvr>
                                    </p:animEffect>
                                  </p:childTnLst>
                                </p:cTn>
                              </p:par>
                              <p:par>
                                <p:cTn fill="hold" nodeType="withEffect" presetClass="exit" presetID="1" presetSubtype="0">
                                  <p:stCondLst>
                                    <p:cond delay="0"/>
                                  </p:stCondLst>
                                  <p:childTnLst>
                                    <p:set>
                                      <p:cBhvr>
                                        <p:cTn dur="1" fill="hold">
                                          <p:stCondLst>
                                            <p:cond delay="1"/>
                                          </p:stCondLst>
                                        </p:cTn>
                                        <p:tgtEl>
                                          <p:spTgt spid="64"/>
                                        </p:tgtEl>
                                        <p:attrNameLst>
                                          <p:attrName>style.visibility</p:attrName>
                                        </p:attrNameLst>
                                      </p:cBhvr>
                                      <p:to>
                                        <p:strVal val="hidden"/>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62"/>
                                        </p:tgtEl>
                                        <p:attrNameLst>
                                          <p:attrName>style.visibility</p:attrName>
                                        </p:attrNameLst>
                                      </p:cBhvr>
                                      <p:to>
                                        <p:strVal val="visible"/>
                                      </p:to>
                                    </p:set>
                                    <p:animEffect filter="fade" transition="in">
                                      <p:cBhvr>
                                        <p:cTn dur="1000"/>
                                        <p:tgtEl>
                                          <p:spTgt spid="62"/>
                                        </p:tgtEl>
                                      </p:cBhvr>
                                    </p:animEffect>
                                  </p:childTnLst>
                                </p:cTn>
                              </p:par>
                              <p:par>
                                <p:cTn fill="hold" nodeType="withEffect" presetClass="exit" presetID="1" presetSubtype="0">
                                  <p:stCondLst>
                                    <p:cond delay="0"/>
                                  </p:stCondLst>
                                  <p:childTnLst>
                                    <p:set>
                                      <p:cBhvr>
                                        <p:cTn dur="1" fill="hold">
                                          <p:stCondLst>
                                            <p:cond delay="1"/>
                                          </p:stCondLst>
                                        </p:cTn>
                                        <p:tgtEl>
                                          <p:spTgt spid="67"/>
                                        </p:tgtEl>
                                        <p:attrNameLst>
                                          <p:attrName>style.visibility</p:attrName>
                                        </p:attrNameLst>
                                      </p:cBhvr>
                                      <p:to>
                                        <p:strVal val="hidden"/>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65"/>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66"/>
                                        </p:tgtEl>
                                        <p:attrNameLst>
                                          <p:attrName>style.visibility</p:attrName>
                                        </p:attrNameLst>
                                      </p:cBhvr>
                                      <p:to>
                                        <p:strVal val="visible"/>
                                      </p:to>
                                    </p:set>
                                  </p:childTnLst>
                                </p:cTn>
                              </p:par>
                              <p:par>
                                <p:cTn fill="hold" nodeType="withEffect" presetClass="exit" presetID="1" presetSubtype="0">
                                  <p:stCondLst>
                                    <p:cond delay="0"/>
                                  </p:stCondLst>
                                  <p:childTnLst>
                                    <p:set>
                                      <p:cBhvr>
                                        <p:cTn dur="1" fill="hold">
                                          <p:stCondLst>
                                            <p:cond delay="1"/>
                                          </p:stCondLst>
                                        </p:cTn>
                                        <p:tgtEl>
                                          <p:spTgt spid="65"/>
                                        </p:tgtEl>
                                        <p:attrNameLst>
                                          <p:attrName>style.visibility</p:attrName>
                                        </p:attrNameLst>
                                      </p:cBhvr>
                                      <p:to>
                                        <p:strVal val="hidden"/>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68"/>
                                        </p:tgtEl>
                                        <p:attrNameLst>
                                          <p:attrName>style.visibility</p:attrName>
                                        </p:attrNameLst>
                                      </p:cBhvr>
                                      <p:to>
                                        <p:strVal val="visible"/>
                                      </p:to>
                                    </p:set>
                                    <p:animEffect filter="fade" transition="in">
                                      <p:cBhvr>
                                        <p:cTn dur="1000"/>
                                        <p:tgtEl>
                                          <p:spTgt spid="68"/>
                                        </p:tgtEl>
                                      </p:cBhvr>
                                    </p:animEffect>
                                  </p:childTnLst>
                                </p:cTn>
                              </p:par>
                              <p:par>
                                <p:cTn fill="hold" nodeType="withEffect" presetClass="exit" presetID="1" presetSubtype="0">
                                  <p:stCondLst>
                                    <p:cond delay="0"/>
                                  </p:stCondLst>
                                  <p:childTnLst>
                                    <p:set>
                                      <p:cBhvr>
                                        <p:cTn dur="1" fill="hold">
                                          <p:stCondLst>
                                            <p:cond delay="1"/>
                                          </p:stCondLst>
                                        </p:cTn>
                                        <p:tgtEl>
                                          <p:spTgt spid="66"/>
                                        </p:tgtEl>
                                        <p:attrNameLst>
                                          <p:attrName>style.visibility</p:attrName>
                                        </p:attrNameLst>
                                      </p:cBhvr>
                                      <p:to>
                                        <p:strVal val="hidden"/>
                                      </p:to>
                                    </p:set>
                                  </p:childTnLst>
                                </p:cTn>
                              </p:par>
                            </p:childTnLst>
                          </p:cTn>
                        </p:par>
                      </p:childTnLst>
                    </p:cTn>
                  </p:par>
                  <p:par>
                    <p:cTn fill="hold">
                      <p:stCondLst>
                        <p:cond delay="indefinite"/>
                      </p:stCondLst>
                      <p:childTnLst>
                        <p:par>
                          <p:cTn fill="hold">
                            <p:stCondLst>
                              <p:cond delay="0"/>
                            </p:stCondLst>
                            <p:childTnLst>
                              <p:par>
                                <p:cTn fill="hold" nodeType="clickEffect" presetClass="exit" presetID="1" presetSubtype="0">
                                  <p:stCondLst>
                                    <p:cond delay="0"/>
                                  </p:stCondLst>
                                  <p:childTnLst>
                                    <p:set>
                                      <p:cBhvr>
                                        <p:cTn dur="1" fill="hold">
                                          <p:stCondLst>
                                            <p:cond delay="1"/>
                                          </p:stCondLst>
                                        </p:cTn>
                                        <p:tgtEl>
                                          <p:spTgt spid="68"/>
                                        </p:tgtEl>
                                        <p:attrNameLst>
                                          <p:attrName>style.visibility</p:attrName>
                                        </p:attrNameLst>
                                      </p:cBhvr>
                                      <p:to>
                                        <p:strVal val="hidden"/>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5" name="Shape 75"/>
        <p:cNvGrpSpPr/>
        <p:nvPr/>
      </p:nvGrpSpPr>
      <p:grpSpPr>
        <a:xfrm>
          <a:off x="0" y="0"/>
          <a:ext cx="0" cy="0"/>
          <a:chOff x="0" y="0"/>
          <a:chExt cx="0" cy="0"/>
        </a:xfrm>
      </p:grpSpPr>
      <p:sp>
        <p:nvSpPr>
          <p:cNvPr id="76" name="Google Shape;76;p8"/>
          <p:cNvSpPr txBox="1"/>
          <p:nvPr>
            <p:ph type="title"/>
          </p:nvPr>
        </p:nvSpPr>
        <p:spPr>
          <a:xfrm>
            <a:off x="610316" y="626011"/>
            <a:ext cx="5601297" cy="2339102"/>
          </a:xfrm>
          <a:prstGeom prst="rect">
            <a:avLst/>
          </a:prstGeom>
          <a:noFill/>
          <a:ln>
            <a:noFill/>
          </a:ln>
        </p:spPr>
        <p:txBody>
          <a:bodyPr anchorCtr="0" anchor="t" bIns="0" lIns="0" spcFirstLastPara="1" rIns="0" wrap="square" tIns="0">
            <a:spAutoFit/>
          </a:bodyPr>
          <a:lstStyle/>
          <a:p>
            <a:pPr indent="0" lvl="0" marL="0" marR="0" rtl="0" algn="l">
              <a:lnSpc>
                <a:spcPct val="100487"/>
              </a:lnSpc>
              <a:spcBef>
                <a:spcPts val="0"/>
              </a:spcBef>
              <a:spcAft>
                <a:spcPts val="0"/>
              </a:spcAft>
              <a:buSzPts val="1400"/>
              <a:buNone/>
            </a:pPr>
            <a:r>
              <a:rPr lang="en-US"/>
              <a:t>Read </a:t>
            </a:r>
            <a:br>
              <a:rPr lang="en-US"/>
            </a:br>
            <a:r>
              <a:rPr lang="en-US"/>
              <a:t>the words</a:t>
            </a:r>
            <a:endParaRPr/>
          </a:p>
        </p:txBody>
      </p:sp>
      <p:sp>
        <p:nvSpPr>
          <p:cNvPr id="77" name="Google Shape;77;p8"/>
          <p:cNvSpPr txBox="1"/>
          <p:nvPr/>
        </p:nvSpPr>
        <p:spPr>
          <a:xfrm>
            <a:off x="610316" y="6093125"/>
            <a:ext cx="6034323" cy="2668659"/>
          </a:xfrm>
          <a:prstGeom prst="rect">
            <a:avLst/>
          </a:prstGeom>
          <a:noFill/>
          <a:ln>
            <a:noFill/>
          </a:ln>
        </p:spPr>
        <p:txBody>
          <a:bodyPr anchorCtr="0" anchor="t" bIns="0" lIns="0" spcFirstLastPara="1" rIns="0" wrap="square" tIns="13950">
            <a:spAutoFit/>
          </a:bodyPr>
          <a:lstStyle/>
          <a:p>
            <a:pPr indent="0" lvl="0" marL="12700" marR="0" rtl="0" algn="l">
              <a:lnSpc>
                <a:spcPct val="100000"/>
              </a:lnSpc>
              <a:spcBef>
                <a:spcPts val="0"/>
              </a:spcBef>
              <a:spcAft>
                <a:spcPts val="0"/>
              </a:spcAft>
              <a:buClr>
                <a:srgbClr val="000000"/>
              </a:buClr>
              <a:buSzPts val="3450"/>
              <a:buFont typeface="Arial"/>
              <a:buNone/>
            </a:pPr>
            <a:r>
              <a:rPr b="1" i="0" lang="en-US" sz="3450" u="none" cap="none" strike="noStrike">
                <a:solidFill>
                  <a:srgbClr val="0071B5"/>
                </a:solidFill>
                <a:latin typeface="Poppins"/>
                <a:ea typeface="Poppins"/>
                <a:cs typeface="Poppins"/>
                <a:sym typeface="Poppins"/>
              </a:rPr>
              <a:t>It’s time to read the words!</a:t>
            </a:r>
            <a:endParaRPr b="0" i="0" sz="1400" u="none" cap="none" strike="noStrike">
              <a:solidFill>
                <a:srgbClr val="000000"/>
              </a:solidFill>
              <a:latin typeface="Arial"/>
              <a:ea typeface="Arial"/>
              <a:cs typeface="Arial"/>
              <a:sym typeface="Arial"/>
            </a:endParaRPr>
          </a:p>
          <a:p>
            <a:pPr indent="0" lvl="0" marL="12700" marR="0" rtl="0" algn="l">
              <a:lnSpc>
                <a:spcPct val="100000"/>
              </a:lnSpc>
              <a:spcBef>
                <a:spcPts val="0"/>
              </a:spcBef>
              <a:spcAft>
                <a:spcPts val="0"/>
              </a:spcAft>
              <a:buClr>
                <a:srgbClr val="000000"/>
              </a:buClr>
              <a:buSzPts val="3450"/>
              <a:buFont typeface="Arial"/>
              <a:buNone/>
            </a:pPr>
            <a:r>
              <a:t/>
            </a:r>
            <a:endParaRPr b="1" i="0" sz="3450" u="none" cap="none" strike="noStrike">
              <a:solidFill>
                <a:srgbClr val="0071B5"/>
              </a:solidFill>
              <a:latin typeface="Poppins"/>
              <a:ea typeface="Poppins"/>
              <a:cs typeface="Poppins"/>
              <a:sym typeface="Poppins"/>
            </a:endParaRPr>
          </a:p>
          <a:p>
            <a:pPr indent="0" lvl="0" marL="12700" marR="0" rtl="0" algn="l">
              <a:lnSpc>
                <a:spcPct val="100000"/>
              </a:lnSpc>
              <a:spcBef>
                <a:spcPts val="0"/>
              </a:spcBef>
              <a:spcAft>
                <a:spcPts val="0"/>
              </a:spcAft>
              <a:buClr>
                <a:srgbClr val="000000"/>
              </a:buClr>
              <a:buSzPts val="3450"/>
              <a:buFont typeface="Arial"/>
              <a:buNone/>
            </a:pPr>
            <a:r>
              <a:rPr b="1" i="0" lang="en-US" sz="3450" u="none" cap="none" strike="noStrike">
                <a:solidFill>
                  <a:srgbClr val="0071B5"/>
                </a:solidFill>
                <a:latin typeface="Poppins"/>
                <a:ea typeface="Poppins"/>
                <a:cs typeface="Poppins"/>
                <a:sym typeface="Poppins"/>
              </a:rPr>
              <a:t>It’s time to read the words, so we can read smoothly, like we are speaking!</a:t>
            </a:r>
            <a:endParaRPr b="0" i="0" sz="1400" u="none" cap="none" strike="noStrike">
              <a:solidFill>
                <a:srgbClr val="000000"/>
              </a:solidFill>
              <a:latin typeface="Arial"/>
              <a:ea typeface="Arial"/>
              <a:cs typeface="Arial"/>
              <a:sym typeface="Arial"/>
            </a:endParaRPr>
          </a:p>
        </p:txBody>
      </p:sp>
      <p:grpSp>
        <p:nvGrpSpPr>
          <p:cNvPr id="78" name="Google Shape;78;p8"/>
          <p:cNvGrpSpPr/>
          <p:nvPr/>
        </p:nvGrpSpPr>
        <p:grpSpPr>
          <a:xfrm>
            <a:off x="7779318" y="3171811"/>
            <a:ext cx="4545593" cy="3224155"/>
            <a:chOff x="5784675" y="818500"/>
            <a:chExt cx="2737800" cy="1941900"/>
          </a:xfrm>
        </p:grpSpPr>
        <p:sp>
          <p:nvSpPr>
            <p:cNvPr id="79" name="Google Shape;79;p8"/>
            <p:cNvSpPr/>
            <p:nvPr/>
          </p:nvSpPr>
          <p:spPr>
            <a:xfrm>
              <a:off x="5784675" y="818500"/>
              <a:ext cx="2737800" cy="1941900"/>
            </a:xfrm>
            <a:prstGeom prst="rect">
              <a:avLst/>
            </a:prstGeom>
            <a:solidFill>
              <a:srgbClr val="006FB6"/>
            </a:solid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0" name="Google Shape;80;p8"/>
            <p:cNvSpPr/>
            <p:nvPr/>
          </p:nvSpPr>
          <p:spPr>
            <a:xfrm>
              <a:off x="5976525" y="1000900"/>
              <a:ext cx="2354100" cy="1577100"/>
            </a:xfrm>
            <a:prstGeom prst="rect">
              <a:avLst/>
            </a:pr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0000"/>
                <a:buFont typeface="Arial"/>
                <a:buNone/>
              </a:pPr>
              <a:r>
                <a:rPr b="1" i="0" lang="en-US" sz="10000" u="none" cap="none" strike="noStrike">
                  <a:solidFill>
                    <a:srgbClr val="006FB6"/>
                  </a:solidFill>
                  <a:latin typeface="Poppins"/>
                  <a:ea typeface="Poppins"/>
                  <a:cs typeface="Poppins"/>
                  <a:sym typeface="Poppins"/>
                </a:rPr>
                <a:t>at</a:t>
              </a:r>
              <a:endParaRPr b="1" i="0" sz="10000" u="none" cap="none" strike="noStrike">
                <a:solidFill>
                  <a:srgbClr val="006FB6"/>
                </a:solidFill>
                <a:latin typeface="Poppins"/>
                <a:ea typeface="Poppins"/>
                <a:cs typeface="Poppins"/>
                <a:sym typeface="Poppins"/>
              </a:endParaRPr>
            </a:p>
          </p:txBody>
        </p:sp>
      </p:grpSp>
      <p:grpSp>
        <p:nvGrpSpPr>
          <p:cNvPr id="81" name="Google Shape;81;p8"/>
          <p:cNvGrpSpPr/>
          <p:nvPr/>
        </p:nvGrpSpPr>
        <p:grpSpPr>
          <a:xfrm>
            <a:off x="14019287" y="3171811"/>
            <a:ext cx="4545593" cy="3224155"/>
            <a:chOff x="5784675" y="818500"/>
            <a:chExt cx="2737800" cy="1941900"/>
          </a:xfrm>
        </p:grpSpPr>
        <p:sp>
          <p:nvSpPr>
            <p:cNvPr id="82" name="Google Shape;82;p8"/>
            <p:cNvSpPr/>
            <p:nvPr/>
          </p:nvSpPr>
          <p:spPr>
            <a:xfrm>
              <a:off x="5784675" y="818500"/>
              <a:ext cx="2737800" cy="1941900"/>
            </a:xfrm>
            <a:prstGeom prst="rect">
              <a:avLst/>
            </a:prstGeom>
            <a:solidFill>
              <a:srgbClr val="006FB6"/>
            </a:solid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3" name="Google Shape;83;p8"/>
            <p:cNvSpPr/>
            <p:nvPr/>
          </p:nvSpPr>
          <p:spPr>
            <a:xfrm>
              <a:off x="5976525" y="1000900"/>
              <a:ext cx="2354100" cy="1577100"/>
            </a:xfrm>
            <a:prstGeom prst="rect">
              <a:avLst/>
            </a:pr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0000"/>
                <a:buFont typeface="Arial"/>
                <a:buNone/>
              </a:pPr>
              <a:r>
                <a:rPr b="1" i="0" lang="en-US" sz="10000" u="none" cap="none" strike="noStrike">
                  <a:solidFill>
                    <a:srgbClr val="006FB6"/>
                  </a:solidFill>
                  <a:latin typeface="Poppins"/>
                  <a:ea typeface="Poppins"/>
                  <a:cs typeface="Poppins"/>
                  <a:sym typeface="Poppins"/>
                </a:rPr>
                <a:t>am</a:t>
              </a:r>
              <a:endParaRPr b="1" i="0" sz="10000" u="none" cap="none" strike="noStrike">
                <a:solidFill>
                  <a:srgbClr val="006FB6"/>
                </a:solidFill>
                <a:latin typeface="Poppins"/>
                <a:ea typeface="Poppins"/>
                <a:cs typeface="Poppins"/>
                <a:sym typeface="Poppins"/>
              </a:endParaRPr>
            </a:p>
          </p:txBody>
        </p:sp>
      </p:grpSp>
      <p:sp>
        <p:nvSpPr>
          <p:cNvPr id="84" name="Google Shape;84;p8"/>
          <p:cNvSpPr txBox="1"/>
          <p:nvPr/>
        </p:nvSpPr>
        <p:spPr>
          <a:xfrm>
            <a:off x="17538445" y="1968387"/>
            <a:ext cx="2052955" cy="327025"/>
          </a:xfrm>
          <a:prstGeom prst="rect">
            <a:avLst/>
          </a:prstGeom>
          <a:noFill/>
          <a:ln>
            <a:noFill/>
          </a:ln>
        </p:spPr>
        <p:txBody>
          <a:bodyPr anchorCtr="0" anchor="t" bIns="0" lIns="0" spcFirstLastPara="1" rIns="0" wrap="square" tIns="15875">
            <a:spAutoFit/>
          </a:bodyPr>
          <a:lstStyle/>
          <a:p>
            <a:pPr indent="0" lvl="0" marL="12700" marR="0" rtl="0" algn="l">
              <a:lnSpc>
                <a:spcPct val="100000"/>
              </a:lnSpc>
              <a:spcBef>
                <a:spcPts val="0"/>
              </a:spcBef>
              <a:spcAft>
                <a:spcPts val="0"/>
              </a:spcAft>
              <a:buClr>
                <a:srgbClr val="000000"/>
              </a:buClr>
              <a:buSzPts val="1950"/>
              <a:buFont typeface="Arial"/>
              <a:buNone/>
            </a:pPr>
            <a:r>
              <a:rPr b="1" i="0" lang="en-US" sz="1950" u="none" cap="none" strike="noStrike">
                <a:solidFill>
                  <a:srgbClr val="0071B5"/>
                </a:solidFill>
                <a:latin typeface="Poppins Black"/>
                <a:ea typeface="Poppins Black"/>
                <a:cs typeface="Poppins Black"/>
                <a:sym typeface="Poppins Black"/>
              </a:rPr>
              <a:t>Family Activity</a:t>
            </a:r>
            <a:endParaRPr b="0" i="0" sz="1950" u="none" cap="none" strike="noStrike">
              <a:solidFill>
                <a:srgbClr val="000000"/>
              </a:solidFill>
              <a:latin typeface="Poppins Black"/>
              <a:ea typeface="Poppins Black"/>
              <a:cs typeface="Poppins Black"/>
              <a:sym typeface="Poppins Black"/>
            </a:endParaRPr>
          </a:p>
        </p:txBody>
      </p:sp>
      <p:pic>
        <p:nvPicPr>
          <p:cNvPr id="85" name="Google Shape;85;p8"/>
          <p:cNvPicPr preferRelativeResize="0"/>
          <p:nvPr/>
        </p:nvPicPr>
        <p:blipFill rotWithShape="1">
          <a:blip r:embed="rId3">
            <a:alphaModFix/>
          </a:blip>
          <a:srcRect b="0" l="0" r="0" t="0"/>
          <a:stretch/>
        </p:blipFill>
        <p:spPr>
          <a:xfrm>
            <a:off x="17653913" y="312775"/>
            <a:ext cx="1821934" cy="1567072"/>
          </a:xfrm>
          <a:prstGeom prst="rect">
            <a:avLst/>
          </a:prstGeom>
          <a:noFill/>
          <a:ln>
            <a:noFill/>
          </a:ln>
        </p:spPr>
      </p:pic>
      <p:pic>
        <p:nvPicPr>
          <p:cNvPr id="86" name="Google Shape;86;p8"/>
          <p:cNvPicPr preferRelativeResize="0"/>
          <p:nvPr/>
        </p:nvPicPr>
        <p:blipFill rotWithShape="1">
          <a:blip r:embed="rId4">
            <a:alphaModFix/>
          </a:blip>
          <a:srcRect b="0" l="0" r="0" t="0"/>
          <a:stretch/>
        </p:blipFill>
        <p:spPr>
          <a:xfrm>
            <a:off x="624650" y="3237450"/>
            <a:ext cx="2781801" cy="2364399"/>
          </a:xfrm>
          <a:prstGeom prst="rect">
            <a:avLst/>
          </a:prstGeom>
          <a:noFill/>
          <a:ln>
            <a:noFill/>
          </a:ln>
        </p:spPr>
      </p:pic>
      <p:pic>
        <p:nvPicPr>
          <p:cNvPr id="87" name="Google Shape;87;p8"/>
          <p:cNvPicPr preferRelativeResize="0"/>
          <p:nvPr/>
        </p:nvPicPr>
        <p:blipFill rotWithShape="1">
          <a:blip r:embed="rId5">
            <a:alphaModFix/>
          </a:blip>
          <a:srcRect b="0" l="0" r="0" t="0"/>
          <a:stretch/>
        </p:blipFill>
        <p:spPr>
          <a:xfrm>
            <a:off x="16470751" y="7902976"/>
            <a:ext cx="2534476" cy="1831650"/>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87"/>
                                        </p:tgtEl>
                                        <p:attrNameLst>
                                          <p:attrName>style.visibility</p:attrName>
                                        </p:attrNameLst>
                                      </p:cBhvr>
                                      <p:to>
                                        <p:strVal val="visible"/>
                                      </p:to>
                                    </p:set>
                                    <p:animEffect filter="fade" transition="in">
                                      <p:cBhvr>
                                        <p:cTn dur="1000"/>
                                        <p:tgtEl>
                                          <p:spTgt spid="87"/>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23" presetSubtype="16">
                                  <p:stCondLst>
                                    <p:cond delay="0"/>
                                  </p:stCondLst>
                                  <p:childTnLst>
                                    <p:set>
                                      <p:cBhvr>
                                        <p:cTn dur="1" fill="hold">
                                          <p:stCondLst>
                                            <p:cond delay="0"/>
                                          </p:stCondLst>
                                        </p:cTn>
                                        <p:tgtEl>
                                          <p:spTgt spid="78"/>
                                        </p:tgtEl>
                                        <p:attrNameLst>
                                          <p:attrName>style.visibility</p:attrName>
                                        </p:attrNameLst>
                                      </p:cBhvr>
                                      <p:to>
                                        <p:strVal val="visible"/>
                                      </p:to>
                                    </p:set>
                                    <p:anim calcmode="lin" valueType="num">
                                      <p:cBhvr additive="base">
                                        <p:cTn dur="1000"/>
                                        <p:tgtEl>
                                          <p:spTgt spid="78"/>
                                        </p:tgtEl>
                                        <p:attrNameLst>
                                          <p:attrName>ppt_w</p:attrName>
                                        </p:attrNameLst>
                                      </p:cBhvr>
                                      <p:tavLst>
                                        <p:tav fmla="" tm="0">
                                          <p:val>
                                            <p:strVal val="0"/>
                                          </p:val>
                                        </p:tav>
                                        <p:tav fmla="" tm="100000">
                                          <p:val>
                                            <p:strVal val="#ppt_w"/>
                                          </p:val>
                                        </p:tav>
                                      </p:tavLst>
                                    </p:anim>
                                    <p:anim calcmode="lin" valueType="num">
                                      <p:cBhvr additive="base">
                                        <p:cTn dur="1000"/>
                                        <p:tgtEl>
                                          <p:spTgt spid="78"/>
                                        </p:tgtEl>
                                        <p:attrNameLst>
                                          <p:attrName>ppt_h</p:attrName>
                                        </p:attrNameLst>
                                      </p:cBhvr>
                                      <p:tavLst>
                                        <p:tav fmla="" tm="0">
                                          <p:val>
                                            <p:strVal val="0"/>
                                          </p:val>
                                        </p:tav>
                                        <p:tav fmla="" tm="100000">
                                          <p:val>
                                            <p:strVal val="#ppt_h"/>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3" presetSubtype="16">
                                  <p:stCondLst>
                                    <p:cond delay="0"/>
                                  </p:stCondLst>
                                  <p:childTnLst>
                                    <p:set>
                                      <p:cBhvr>
                                        <p:cTn dur="1" fill="hold">
                                          <p:stCondLst>
                                            <p:cond delay="0"/>
                                          </p:stCondLst>
                                        </p:cTn>
                                        <p:tgtEl>
                                          <p:spTgt spid="81"/>
                                        </p:tgtEl>
                                        <p:attrNameLst>
                                          <p:attrName>style.visibility</p:attrName>
                                        </p:attrNameLst>
                                      </p:cBhvr>
                                      <p:to>
                                        <p:strVal val="visible"/>
                                      </p:to>
                                    </p:set>
                                    <p:anim calcmode="lin" valueType="num">
                                      <p:cBhvr additive="base">
                                        <p:cTn dur="1000"/>
                                        <p:tgtEl>
                                          <p:spTgt spid="81"/>
                                        </p:tgtEl>
                                        <p:attrNameLst>
                                          <p:attrName>ppt_w</p:attrName>
                                        </p:attrNameLst>
                                      </p:cBhvr>
                                      <p:tavLst>
                                        <p:tav fmla="" tm="0">
                                          <p:val>
                                            <p:strVal val="0"/>
                                          </p:val>
                                        </p:tav>
                                        <p:tav fmla="" tm="100000">
                                          <p:val>
                                            <p:strVal val="#ppt_w"/>
                                          </p:val>
                                        </p:tav>
                                      </p:tavLst>
                                    </p:anim>
                                    <p:anim calcmode="lin" valueType="num">
                                      <p:cBhvr additive="base">
                                        <p:cTn dur="1000"/>
                                        <p:tgtEl>
                                          <p:spTgt spid="81"/>
                                        </p:tgtEl>
                                        <p:attrNameLst>
                                          <p:attrName>ppt_h</p:attrName>
                                        </p:attrNameLst>
                                      </p:cBhvr>
                                      <p:tavLst>
                                        <p:tav fmla="" tm="0">
                                          <p:val>
                                            <p:strVal val="0"/>
                                          </p:val>
                                        </p:tav>
                                        <p:tav fmla="" tm="100000">
                                          <p:val>
                                            <p:strVal val="#ppt_h"/>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1" name="Shape 91"/>
        <p:cNvGrpSpPr/>
        <p:nvPr/>
      </p:nvGrpSpPr>
      <p:grpSpPr>
        <a:xfrm>
          <a:off x="0" y="0"/>
          <a:ext cx="0" cy="0"/>
          <a:chOff x="0" y="0"/>
          <a:chExt cx="0" cy="0"/>
        </a:xfrm>
      </p:grpSpPr>
      <p:sp>
        <p:nvSpPr>
          <p:cNvPr id="92" name="Google Shape;92;p9"/>
          <p:cNvSpPr txBox="1"/>
          <p:nvPr>
            <p:ph type="title"/>
          </p:nvPr>
        </p:nvSpPr>
        <p:spPr>
          <a:xfrm>
            <a:off x="610317" y="626011"/>
            <a:ext cx="5635500" cy="2339102"/>
          </a:xfrm>
          <a:prstGeom prst="rect">
            <a:avLst/>
          </a:prstGeom>
          <a:noFill/>
          <a:ln>
            <a:noFill/>
          </a:ln>
        </p:spPr>
        <p:txBody>
          <a:bodyPr anchorCtr="0" anchor="t" bIns="0" lIns="0" spcFirstLastPara="1" rIns="0" wrap="square" tIns="0">
            <a:spAutoFit/>
          </a:bodyPr>
          <a:lstStyle/>
          <a:p>
            <a:pPr indent="0" lvl="0" marL="0" marR="0" rtl="0" algn="l">
              <a:lnSpc>
                <a:spcPct val="100487"/>
              </a:lnSpc>
              <a:spcBef>
                <a:spcPts val="0"/>
              </a:spcBef>
              <a:spcAft>
                <a:spcPts val="0"/>
              </a:spcAft>
              <a:buSzPts val="1400"/>
              <a:buNone/>
            </a:pPr>
            <a:r>
              <a:rPr lang="en-US"/>
              <a:t>Decode </a:t>
            </a:r>
            <a:br>
              <a:rPr lang="en-US"/>
            </a:br>
            <a:r>
              <a:rPr lang="en-US"/>
              <a:t>the words</a:t>
            </a:r>
            <a:endParaRPr/>
          </a:p>
        </p:txBody>
      </p:sp>
      <p:sp>
        <p:nvSpPr>
          <p:cNvPr id="93" name="Google Shape;93;p9"/>
          <p:cNvSpPr txBox="1"/>
          <p:nvPr/>
        </p:nvSpPr>
        <p:spPr>
          <a:xfrm>
            <a:off x="610316" y="5882279"/>
            <a:ext cx="5881923" cy="3199574"/>
          </a:xfrm>
          <a:prstGeom prst="rect">
            <a:avLst/>
          </a:prstGeom>
          <a:noFill/>
          <a:ln>
            <a:noFill/>
          </a:ln>
        </p:spPr>
        <p:txBody>
          <a:bodyPr anchorCtr="0" anchor="t" bIns="0" lIns="0" spcFirstLastPara="1" rIns="0" wrap="square" tIns="13950">
            <a:spAutoFit/>
          </a:bodyPr>
          <a:lstStyle/>
          <a:p>
            <a:pPr indent="0" lvl="0" marL="12700" marR="0" rtl="0" algn="l">
              <a:lnSpc>
                <a:spcPct val="100000"/>
              </a:lnSpc>
              <a:spcBef>
                <a:spcPts val="0"/>
              </a:spcBef>
              <a:spcAft>
                <a:spcPts val="0"/>
              </a:spcAft>
              <a:buClr>
                <a:srgbClr val="000000"/>
              </a:buClr>
              <a:buSzPts val="3450"/>
              <a:buFont typeface="Arial"/>
              <a:buNone/>
            </a:pPr>
            <a:r>
              <a:rPr b="1" i="0" lang="en-US" sz="3450" u="none" cap="none" strike="noStrike">
                <a:solidFill>
                  <a:srgbClr val="0071B5"/>
                </a:solidFill>
                <a:latin typeface="Poppins"/>
                <a:ea typeface="Poppins"/>
                <a:cs typeface="Poppins"/>
                <a:sym typeface="Poppins"/>
              </a:rPr>
              <a:t>It’s time to decode the sounds in the word!</a:t>
            </a:r>
            <a:endParaRPr b="1" i="0" sz="3450" u="none" cap="none" strike="noStrike">
              <a:solidFill>
                <a:srgbClr val="0071B5"/>
              </a:solidFill>
              <a:latin typeface="Poppins"/>
              <a:ea typeface="Poppins"/>
              <a:cs typeface="Poppins"/>
              <a:sym typeface="Poppins"/>
            </a:endParaRPr>
          </a:p>
          <a:p>
            <a:pPr indent="0" lvl="0" marL="12700" marR="0" rtl="0" algn="l">
              <a:lnSpc>
                <a:spcPct val="100000"/>
              </a:lnSpc>
              <a:spcBef>
                <a:spcPts val="0"/>
              </a:spcBef>
              <a:spcAft>
                <a:spcPts val="0"/>
              </a:spcAft>
              <a:buClr>
                <a:srgbClr val="000000"/>
              </a:buClr>
              <a:buSzPts val="3450"/>
              <a:buFont typeface="Arial"/>
              <a:buNone/>
            </a:pPr>
            <a:r>
              <a:t/>
            </a:r>
            <a:endParaRPr b="1" i="0" sz="3450" u="none" cap="none" strike="noStrike">
              <a:solidFill>
                <a:srgbClr val="0071B5"/>
              </a:solidFill>
              <a:latin typeface="Poppins"/>
              <a:ea typeface="Poppins"/>
              <a:cs typeface="Poppins"/>
              <a:sym typeface="Poppins"/>
            </a:endParaRPr>
          </a:p>
          <a:p>
            <a:pPr indent="0" lvl="0" marL="12700" marR="0" rtl="0" algn="l">
              <a:lnSpc>
                <a:spcPct val="100000"/>
              </a:lnSpc>
              <a:spcBef>
                <a:spcPts val="0"/>
              </a:spcBef>
              <a:spcAft>
                <a:spcPts val="0"/>
              </a:spcAft>
              <a:buClr>
                <a:srgbClr val="000000"/>
              </a:buClr>
              <a:buSzPts val="3450"/>
              <a:buFont typeface="Arial"/>
              <a:buNone/>
            </a:pPr>
            <a:r>
              <a:rPr b="1" i="0" lang="en-US" sz="3450" u="none" cap="none" strike="noStrike">
                <a:solidFill>
                  <a:srgbClr val="0071B5"/>
                </a:solidFill>
                <a:latin typeface="Poppins"/>
                <a:ea typeface="Poppins"/>
                <a:cs typeface="Poppins"/>
                <a:sym typeface="Poppins"/>
              </a:rPr>
              <a:t>It’s time to decode the sounds in the words so </a:t>
            </a:r>
            <a:br>
              <a:rPr b="1" i="0" lang="en-US" sz="3450" u="none" cap="none" strike="noStrike">
                <a:solidFill>
                  <a:srgbClr val="0071B5"/>
                </a:solidFill>
                <a:latin typeface="Poppins"/>
                <a:ea typeface="Poppins"/>
                <a:cs typeface="Poppins"/>
                <a:sym typeface="Poppins"/>
              </a:rPr>
            </a:br>
            <a:r>
              <a:rPr b="1" i="0" lang="en-US" sz="3450" u="none" cap="none" strike="noStrike">
                <a:solidFill>
                  <a:srgbClr val="0071B5"/>
                </a:solidFill>
                <a:latin typeface="Poppins"/>
                <a:ea typeface="Poppins"/>
                <a:cs typeface="Poppins"/>
                <a:sym typeface="Poppins"/>
              </a:rPr>
              <a:t>we can read the words!</a:t>
            </a:r>
            <a:endParaRPr b="1" i="0" sz="3450" u="none" cap="none" strike="noStrike">
              <a:solidFill>
                <a:srgbClr val="0071B5"/>
              </a:solidFill>
              <a:latin typeface="Poppins"/>
              <a:ea typeface="Poppins"/>
              <a:cs typeface="Poppins"/>
              <a:sym typeface="Poppins"/>
            </a:endParaRPr>
          </a:p>
        </p:txBody>
      </p:sp>
      <p:sp>
        <p:nvSpPr>
          <p:cNvPr id="94" name="Google Shape;94;p9"/>
          <p:cNvSpPr txBox="1"/>
          <p:nvPr/>
        </p:nvSpPr>
        <p:spPr>
          <a:xfrm>
            <a:off x="8005505" y="4251286"/>
            <a:ext cx="11099117" cy="4869397"/>
          </a:xfrm>
          <a:prstGeom prst="rect">
            <a:avLst/>
          </a:prstGeom>
          <a:noFill/>
          <a:ln>
            <a:noFill/>
          </a:ln>
        </p:spPr>
        <p:txBody>
          <a:bodyPr anchorCtr="0" anchor="t" bIns="91425" lIns="91425" spcFirstLastPara="1" rIns="91425" wrap="square" tIns="91425">
            <a:noAutofit/>
          </a:bodyPr>
          <a:lstStyle/>
          <a:p>
            <a:pPr indent="0" lvl="1" marL="0" marR="0" rtl="0" algn="ctr">
              <a:lnSpc>
                <a:spcPct val="150000"/>
              </a:lnSpc>
              <a:spcBef>
                <a:spcPts val="0"/>
              </a:spcBef>
              <a:spcAft>
                <a:spcPts val="0"/>
              </a:spcAft>
              <a:buClr>
                <a:srgbClr val="000000"/>
              </a:buClr>
              <a:buSzPts val="5500"/>
              <a:buFont typeface="Arial"/>
              <a:buNone/>
            </a:pPr>
            <a:r>
              <a:t/>
            </a:r>
            <a:endParaRPr b="1" i="0" sz="5500" u="none" cap="none" strike="noStrike">
              <a:solidFill>
                <a:schemeClr val="accent1"/>
              </a:solidFill>
              <a:latin typeface="Poppins"/>
              <a:ea typeface="Poppins"/>
              <a:cs typeface="Poppins"/>
              <a:sym typeface="Poppins"/>
            </a:endParaRPr>
          </a:p>
          <a:p>
            <a:pPr indent="0" lvl="1" marL="0" marR="0" rtl="0" algn="ctr">
              <a:lnSpc>
                <a:spcPct val="150000"/>
              </a:lnSpc>
              <a:spcBef>
                <a:spcPts val="0"/>
              </a:spcBef>
              <a:spcAft>
                <a:spcPts val="0"/>
              </a:spcAft>
              <a:buClr>
                <a:srgbClr val="000000"/>
              </a:buClr>
              <a:buSzPts val="12000"/>
              <a:buFont typeface="Arial"/>
              <a:buNone/>
            </a:pPr>
            <a:r>
              <a:rPr b="1" i="0" lang="en-US" sz="12000" u="none" cap="none" strike="noStrike">
                <a:solidFill>
                  <a:srgbClr val="006FB6"/>
                </a:solidFill>
                <a:latin typeface="Poppins"/>
                <a:ea typeface="Poppins"/>
                <a:cs typeface="Poppins"/>
                <a:sym typeface="Poppins"/>
              </a:rPr>
              <a:t>am</a:t>
            </a:r>
            <a:r>
              <a:rPr b="1" i="0" lang="en-US" sz="5500" u="none" cap="none" strike="noStrike">
                <a:solidFill>
                  <a:schemeClr val="accent1"/>
                </a:solidFill>
                <a:latin typeface="Poppins"/>
                <a:ea typeface="Poppins"/>
                <a:cs typeface="Poppins"/>
                <a:sym typeface="Poppins"/>
              </a:rPr>
              <a:t>                  </a:t>
            </a:r>
            <a:r>
              <a:rPr b="1" i="0" lang="en-US" sz="12000" u="none" cap="none" strike="noStrike">
                <a:solidFill>
                  <a:srgbClr val="006FB6"/>
                </a:solidFill>
                <a:latin typeface="Poppins"/>
                <a:ea typeface="Poppins"/>
                <a:cs typeface="Poppins"/>
                <a:sym typeface="Poppins"/>
              </a:rPr>
              <a:t>as</a:t>
            </a:r>
            <a:endParaRPr b="1" i="0" sz="12000" u="none" cap="none" strike="noStrike">
              <a:solidFill>
                <a:srgbClr val="006FB6"/>
              </a:solidFill>
              <a:latin typeface="Poppins"/>
              <a:ea typeface="Poppins"/>
              <a:cs typeface="Poppins"/>
              <a:sym typeface="Poppins"/>
            </a:endParaRPr>
          </a:p>
        </p:txBody>
      </p:sp>
      <p:pic>
        <p:nvPicPr>
          <p:cNvPr id="95" name="Google Shape;95;p9"/>
          <p:cNvPicPr preferRelativeResize="0"/>
          <p:nvPr/>
        </p:nvPicPr>
        <p:blipFill rotWithShape="1">
          <a:blip r:embed="rId3">
            <a:alphaModFix/>
          </a:blip>
          <a:srcRect b="0" l="0" r="0" t="0"/>
          <a:stretch/>
        </p:blipFill>
        <p:spPr>
          <a:xfrm>
            <a:off x="619374" y="3236875"/>
            <a:ext cx="3224603" cy="2332200"/>
          </a:xfrm>
          <a:prstGeom prst="rect">
            <a:avLst/>
          </a:prstGeom>
          <a:noFill/>
          <a:ln>
            <a:noFill/>
          </a:ln>
        </p:spPr>
      </p:pic>
      <p:pic>
        <p:nvPicPr>
          <p:cNvPr id="96" name="Google Shape;96;p9"/>
          <p:cNvPicPr preferRelativeResize="0"/>
          <p:nvPr/>
        </p:nvPicPr>
        <p:blipFill rotWithShape="1">
          <a:blip r:embed="rId4">
            <a:alphaModFix/>
          </a:blip>
          <a:srcRect b="0" l="0" r="0" t="0"/>
          <a:stretch/>
        </p:blipFill>
        <p:spPr>
          <a:xfrm>
            <a:off x="18281858" y="549800"/>
            <a:ext cx="669700" cy="1285901"/>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23" presetSubtype="16">
                                  <p:stCondLst>
                                    <p:cond delay="0"/>
                                  </p:stCondLst>
                                  <p:childTnLst>
                                    <p:set>
                                      <p:cBhvr>
                                        <p:cTn dur="1" fill="hold">
                                          <p:stCondLst>
                                            <p:cond delay="0"/>
                                          </p:stCondLst>
                                        </p:cTn>
                                        <p:tgtEl>
                                          <p:spTgt spid="94"/>
                                        </p:tgtEl>
                                        <p:attrNameLst>
                                          <p:attrName>style.visibility</p:attrName>
                                        </p:attrNameLst>
                                      </p:cBhvr>
                                      <p:to>
                                        <p:strVal val="visible"/>
                                      </p:to>
                                    </p:set>
                                    <p:anim calcmode="lin" valueType="num">
                                      <p:cBhvr additive="base">
                                        <p:cTn dur="1000"/>
                                        <p:tgtEl>
                                          <p:spTgt spid="94"/>
                                        </p:tgtEl>
                                        <p:attrNameLst>
                                          <p:attrName>ppt_w</p:attrName>
                                        </p:attrNameLst>
                                      </p:cBhvr>
                                      <p:tavLst>
                                        <p:tav fmla="" tm="0">
                                          <p:val>
                                            <p:strVal val="0"/>
                                          </p:val>
                                        </p:tav>
                                        <p:tav fmla="" tm="100000">
                                          <p:val>
                                            <p:strVal val="#ppt_w"/>
                                          </p:val>
                                        </p:tav>
                                      </p:tavLst>
                                    </p:anim>
                                    <p:anim calcmode="lin" valueType="num">
                                      <p:cBhvr additive="base">
                                        <p:cTn dur="1000"/>
                                        <p:tgtEl>
                                          <p:spTgt spid="94"/>
                                        </p:tgtEl>
                                        <p:attrNameLst>
                                          <p:attrName>ppt_h</p:attrName>
                                        </p:attrNameLst>
                                      </p:cBhvr>
                                      <p:tavLst>
                                        <p:tav fmla="" tm="0">
                                          <p:val>
                                            <p:strVal val="0"/>
                                          </p:val>
                                        </p:tav>
                                        <p:tav fmla="" tm="100000">
                                          <p:val>
                                            <p:strVal val="#ppt_h"/>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94"/>
                                        </p:tgtEl>
                                        <p:attrNameLst>
                                          <p:attrName>style.visibility</p:attrName>
                                        </p:attrNameLst>
                                      </p:cBhvr>
                                      <p:to>
                                        <p:strVal val="visible"/>
                                      </p:to>
                                    </p:set>
                                    <p:animEffect filter="fade" transition="in">
                                      <p:cBhvr>
                                        <p:cTn dur="1000"/>
                                        <p:tgtEl>
                                          <p:spTgt spid="94"/>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0" name="Shape 100"/>
        <p:cNvGrpSpPr/>
        <p:nvPr/>
      </p:nvGrpSpPr>
      <p:grpSpPr>
        <a:xfrm>
          <a:off x="0" y="0"/>
          <a:ext cx="0" cy="0"/>
          <a:chOff x="0" y="0"/>
          <a:chExt cx="0" cy="0"/>
        </a:xfrm>
      </p:grpSpPr>
      <p:sp>
        <p:nvSpPr>
          <p:cNvPr id="101" name="Google Shape;101;p10"/>
          <p:cNvSpPr txBox="1"/>
          <p:nvPr>
            <p:ph type="title"/>
          </p:nvPr>
        </p:nvSpPr>
        <p:spPr>
          <a:xfrm>
            <a:off x="610317" y="626011"/>
            <a:ext cx="5774154" cy="2339102"/>
          </a:xfrm>
          <a:prstGeom prst="rect">
            <a:avLst/>
          </a:prstGeom>
          <a:noFill/>
          <a:ln>
            <a:noFill/>
          </a:ln>
        </p:spPr>
        <p:txBody>
          <a:bodyPr anchorCtr="0" anchor="t" bIns="0" lIns="0" spcFirstLastPara="1" rIns="0" wrap="square" tIns="0">
            <a:spAutoFit/>
          </a:bodyPr>
          <a:lstStyle/>
          <a:p>
            <a:pPr indent="0" lvl="0" marL="0" marR="0" rtl="0" algn="l">
              <a:lnSpc>
                <a:spcPct val="100487"/>
              </a:lnSpc>
              <a:spcBef>
                <a:spcPts val="0"/>
              </a:spcBef>
              <a:spcAft>
                <a:spcPts val="0"/>
              </a:spcAft>
              <a:buSzPts val="1400"/>
              <a:buNone/>
            </a:pPr>
            <a:r>
              <a:rPr lang="en-US"/>
              <a:t>Spell </a:t>
            </a:r>
            <a:br>
              <a:rPr lang="en-US"/>
            </a:br>
            <a:r>
              <a:rPr lang="en-US"/>
              <a:t>the words</a:t>
            </a:r>
            <a:endParaRPr/>
          </a:p>
        </p:txBody>
      </p:sp>
      <p:sp>
        <p:nvSpPr>
          <p:cNvPr id="102" name="Google Shape;102;p10"/>
          <p:cNvSpPr txBox="1"/>
          <p:nvPr/>
        </p:nvSpPr>
        <p:spPr>
          <a:xfrm>
            <a:off x="610316" y="6152789"/>
            <a:ext cx="5653324" cy="3199574"/>
          </a:xfrm>
          <a:prstGeom prst="rect">
            <a:avLst/>
          </a:prstGeom>
          <a:noFill/>
          <a:ln>
            <a:noFill/>
          </a:ln>
        </p:spPr>
        <p:txBody>
          <a:bodyPr anchorCtr="0" anchor="t" bIns="0" lIns="0" spcFirstLastPara="1" rIns="0" wrap="square" tIns="13950">
            <a:spAutoFit/>
          </a:bodyPr>
          <a:lstStyle/>
          <a:p>
            <a:pPr indent="0" lvl="0" marL="12700" marR="0" rtl="0" algn="l">
              <a:lnSpc>
                <a:spcPct val="100000"/>
              </a:lnSpc>
              <a:spcBef>
                <a:spcPts val="0"/>
              </a:spcBef>
              <a:spcAft>
                <a:spcPts val="0"/>
              </a:spcAft>
              <a:buClr>
                <a:srgbClr val="000000"/>
              </a:buClr>
              <a:buSzPts val="3450"/>
              <a:buFont typeface="Arial"/>
              <a:buNone/>
            </a:pPr>
            <a:r>
              <a:rPr b="1" i="0" lang="en-US" sz="3450" u="none" cap="none" strike="noStrike">
                <a:solidFill>
                  <a:srgbClr val="0071B5"/>
                </a:solidFill>
                <a:latin typeface="Poppins"/>
                <a:ea typeface="Poppins"/>
                <a:cs typeface="Poppins"/>
                <a:sym typeface="Poppins"/>
              </a:rPr>
              <a:t>It’s time to spell the words! </a:t>
            </a:r>
            <a:endParaRPr b="0" i="0" sz="1400" u="none" cap="none" strike="noStrike">
              <a:solidFill>
                <a:srgbClr val="000000"/>
              </a:solidFill>
              <a:latin typeface="Arial"/>
              <a:ea typeface="Arial"/>
              <a:cs typeface="Arial"/>
              <a:sym typeface="Arial"/>
            </a:endParaRPr>
          </a:p>
          <a:p>
            <a:pPr indent="0" lvl="0" marL="12700" marR="0" rtl="0" algn="l">
              <a:lnSpc>
                <a:spcPct val="100000"/>
              </a:lnSpc>
              <a:spcBef>
                <a:spcPts val="0"/>
              </a:spcBef>
              <a:spcAft>
                <a:spcPts val="0"/>
              </a:spcAft>
              <a:buClr>
                <a:srgbClr val="000000"/>
              </a:buClr>
              <a:buSzPts val="3450"/>
              <a:buFont typeface="Arial"/>
              <a:buNone/>
            </a:pPr>
            <a:r>
              <a:t/>
            </a:r>
            <a:endParaRPr b="1" i="0" sz="3450" u="none" cap="none" strike="noStrike">
              <a:solidFill>
                <a:srgbClr val="0071B5"/>
              </a:solidFill>
              <a:latin typeface="Poppins"/>
              <a:ea typeface="Poppins"/>
              <a:cs typeface="Poppins"/>
              <a:sym typeface="Poppins"/>
            </a:endParaRPr>
          </a:p>
          <a:p>
            <a:pPr indent="0" lvl="0" marL="12700" marR="0" rtl="0" algn="l">
              <a:lnSpc>
                <a:spcPct val="100000"/>
              </a:lnSpc>
              <a:spcBef>
                <a:spcPts val="0"/>
              </a:spcBef>
              <a:spcAft>
                <a:spcPts val="0"/>
              </a:spcAft>
              <a:buClr>
                <a:srgbClr val="000000"/>
              </a:buClr>
              <a:buSzPts val="3450"/>
              <a:buFont typeface="Arial"/>
              <a:buNone/>
            </a:pPr>
            <a:r>
              <a:rPr b="1" i="0" lang="en-US" sz="3450" u="none" cap="none" strike="noStrike">
                <a:solidFill>
                  <a:srgbClr val="0071B5"/>
                </a:solidFill>
                <a:latin typeface="Poppins"/>
                <a:ea typeface="Poppins"/>
                <a:cs typeface="Poppins"/>
                <a:sym typeface="Poppins"/>
              </a:rPr>
              <a:t>It’s time to spell the words to show we understand the rule!</a:t>
            </a:r>
            <a:endParaRPr b="1" i="0" sz="3450" u="none" cap="none" strike="noStrike">
              <a:solidFill>
                <a:srgbClr val="0071B5"/>
              </a:solidFill>
              <a:latin typeface="Poppins"/>
              <a:ea typeface="Poppins"/>
              <a:cs typeface="Poppins"/>
              <a:sym typeface="Poppins"/>
            </a:endParaRPr>
          </a:p>
        </p:txBody>
      </p:sp>
      <p:grpSp>
        <p:nvGrpSpPr>
          <p:cNvPr id="103" name="Google Shape;103;p10"/>
          <p:cNvGrpSpPr/>
          <p:nvPr/>
        </p:nvGrpSpPr>
        <p:grpSpPr>
          <a:xfrm>
            <a:off x="7882336" y="2629588"/>
            <a:ext cx="3838619" cy="6050174"/>
            <a:chOff x="3434323" y="1285175"/>
            <a:chExt cx="1631002" cy="2570676"/>
          </a:xfrm>
        </p:grpSpPr>
        <p:sp>
          <p:nvSpPr>
            <p:cNvPr id="104" name="Google Shape;104;p10"/>
            <p:cNvSpPr/>
            <p:nvPr/>
          </p:nvSpPr>
          <p:spPr>
            <a:xfrm flipH="1">
              <a:off x="3434323" y="1285175"/>
              <a:ext cx="1631002" cy="2570676"/>
            </a:xfrm>
            <a:custGeom>
              <a:rect b="b" l="l" r="r" t="t"/>
              <a:pathLst>
                <a:path extrusionOk="0" h="4419" w="2762">
                  <a:moveTo>
                    <a:pt x="2757" y="841"/>
                  </a:moveTo>
                  <a:lnTo>
                    <a:pt x="2757" y="818"/>
                  </a:lnTo>
                  <a:lnTo>
                    <a:pt x="1766" y="818"/>
                  </a:lnTo>
                  <a:lnTo>
                    <a:pt x="1766" y="818"/>
                  </a:lnTo>
                  <a:cubicBezTo>
                    <a:pt x="1759" y="818"/>
                    <a:pt x="1753" y="817"/>
                    <a:pt x="1747" y="817"/>
                  </a:cubicBezTo>
                  <a:lnTo>
                    <a:pt x="1747" y="817"/>
                  </a:lnTo>
                  <a:cubicBezTo>
                    <a:pt x="1704" y="811"/>
                    <a:pt x="1667" y="787"/>
                    <a:pt x="1644" y="749"/>
                  </a:cubicBezTo>
                  <a:lnTo>
                    <a:pt x="1644" y="749"/>
                  </a:lnTo>
                  <a:cubicBezTo>
                    <a:pt x="1621" y="713"/>
                    <a:pt x="1617" y="669"/>
                    <a:pt x="1631" y="629"/>
                  </a:cubicBezTo>
                  <a:lnTo>
                    <a:pt x="1631" y="629"/>
                  </a:lnTo>
                  <a:cubicBezTo>
                    <a:pt x="1633" y="623"/>
                    <a:pt x="1635" y="618"/>
                    <a:pt x="1638" y="612"/>
                  </a:cubicBezTo>
                  <a:lnTo>
                    <a:pt x="1638" y="612"/>
                  </a:lnTo>
                  <a:cubicBezTo>
                    <a:pt x="1646" y="598"/>
                    <a:pt x="1652" y="584"/>
                    <a:pt x="1659" y="569"/>
                  </a:cubicBezTo>
                  <a:lnTo>
                    <a:pt x="1659" y="569"/>
                  </a:lnTo>
                  <a:cubicBezTo>
                    <a:pt x="1705" y="469"/>
                    <a:pt x="1732" y="372"/>
                    <a:pt x="1732" y="304"/>
                  </a:cubicBezTo>
                  <a:lnTo>
                    <a:pt x="1732" y="304"/>
                  </a:lnTo>
                  <a:cubicBezTo>
                    <a:pt x="1732" y="211"/>
                    <a:pt x="1696" y="132"/>
                    <a:pt x="1630" y="79"/>
                  </a:cubicBezTo>
                  <a:lnTo>
                    <a:pt x="1630" y="79"/>
                  </a:lnTo>
                  <a:cubicBezTo>
                    <a:pt x="1568" y="28"/>
                    <a:pt x="1479" y="0"/>
                    <a:pt x="1379" y="0"/>
                  </a:cubicBezTo>
                  <a:lnTo>
                    <a:pt x="1379" y="0"/>
                  </a:lnTo>
                  <a:cubicBezTo>
                    <a:pt x="1279" y="0"/>
                    <a:pt x="1190" y="28"/>
                    <a:pt x="1128" y="79"/>
                  </a:cubicBezTo>
                  <a:lnTo>
                    <a:pt x="1128" y="79"/>
                  </a:lnTo>
                  <a:cubicBezTo>
                    <a:pt x="1061" y="132"/>
                    <a:pt x="1026" y="211"/>
                    <a:pt x="1026" y="304"/>
                  </a:cubicBezTo>
                  <a:lnTo>
                    <a:pt x="1026" y="304"/>
                  </a:lnTo>
                  <a:cubicBezTo>
                    <a:pt x="1026" y="384"/>
                    <a:pt x="1059" y="499"/>
                    <a:pt x="1115" y="613"/>
                  </a:cubicBezTo>
                  <a:lnTo>
                    <a:pt x="1115" y="613"/>
                  </a:lnTo>
                  <a:cubicBezTo>
                    <a:pt x="1136" y="658"/>
                    <a:pt x="1134" y="710"/>
                    <a:pt x="1107" y="751"/>
                  </a:cubicBezTo>
                  <a:lnTo>
                    <a:pt x="1107" y="751"/>
                  </a:lnTo>
                  <a:cubicBezTo>
                    <a:pt x="1101" y="762"/>
                    <a:pt x="1093" y="771"/>
                    <a:pt x="1085" y="779"/>
                  </a:cubicBezTo>
                  <a:lnTo>
                    <a:pt x="1085" y="779"/>
                  </a:lnTo>
                  <a:cubicBezTo>
                    <a:pt x="1059" y="804"/>
                    <a:pt x="1025" y="818"/>
                    <a:pt x="987" y="818"/>
                  </a:cubicBezTo>
                  <a:lnTo>
                    <a:pt x="987" y="818"/>
                  </a:lnTo>
                  <a:lnTo>
                    <a:pt x="0" y="818"/>
                  </a:lnTo>
                  <a:lnTo>
                    <a:pt x="0" y="1252"/>
                  </a:lnTo>
                  <a:lnTo>
                    <a:pt x="0" y="1252"/>
                  </a:lnTo>
                  <a:lnTo>
                    <a:pt x="0" y="1832"/>
                  </a:lnTo>
                  <a:lnTo>
                    <a:pt x="0" y="1832"/>
                  </a:lnTo>
                  <a:cubicBezTo>
                    <a:pt x="0" y="1862"/>
                    <a:pt x="16" y="1889"/>
                    <a:pt x="41" y="1906"/>
                  </a:cubicBezTo>
                  <a:lnTo>
                    <a:pt x="41" y="1906"/>
                  </a:lnTo>
                  <a:cubicBezTo>
                    <a:pt x="68" y="1922"/>
                    <a:pt x="99" y="1924"/>
                    <a:pt x="128" y="1910"/>
                  </a:cubicBezTo>
                  <a:lnTo>
                    <a:pt x="128" y="1910"/>
                  </a:lnTo>
                  <a:cubicBezTo>
                    <a:pt x="240" y="1856"/>
                    <a:pt x="350" y="1822"/>
                    <a:pt x="436" y="1817"/>
                  </a:cubicBezTo>
                  <a:lnTo>
                    <a:pt x="436" y="1817"/>
                  </a:lnTo>
                  <a:cubicBezTo>
                    <a:pt x="444" y="1817"/>
                    <a:pt x="453" y="1816"/>
                    <a:pt x="460" y="1816"/>
                  </a:cubicBezTo>
                  <a:lnTo>
                    <a:pt x="460" y="1816"/>
                  </a:lnTo>
                  <a:cubicBezTo>
                    <a:pt x="571" y="1816"/>
                    <a:pt x="663" y="1858"/>
                    <a:pt x="728" y="1938"/>
                  </a:cubicBezTo>
                  <a:lnTo>
                    <a:pt x="728" y="1938"/>
                  </a:lnTo>
                  <a:cubicBezTo>
                    <a:pt x="729" y="1939"/>
                    <a:pt x="729" y="1940"/>
                    <a:pt x="731" y="1941"/>
                  </a:cubicBezTo>
                  <a:lnTo>
                    <a:pt x="731" y="1941"/>
                  </a:lnTo>
                  <a:cubicBezTo>
                    <a:pt x="731" y="1943"/>
                    <a:pt x="733" y="1943"/>
                    <a:pt x="733" y="1944"/>
                  </a:cubicBezTo>
                  <a:lnTo>
                    <a:pt x="733" y="1944"/>
                  </a:lnTo>
                  <a:cubicBezTo>
                    <a:pt x="735" y="1948"/>
                    <a:pt x="738" y="1950"/>
                    <a:pt x="740" y="1954"/>
                  </a:cubicBezTo>
                  <a:lnTo>
                    <a:pt x="740" y="1954"/>
                  </a:lnTo>
                  <a:cubicBezTo>
                    <a:pt x="743" y="1957"/>
                    <a:pt x="745" y="1961"/>
                    <a:pt x="747" y="1964"/>
                  </a:cubicBezTo>
                  <a:lnTo>
                    <a:pt x="747" y="1964"/>
                  </a:lnTo>
                  <a:cubicBezTo>
                    <a:pt x="748" y="1965"/>
                    <a:pt x="748" y="1966"/>
                    <a:pt x="749" y="1966"/>
                  </a:cubicBezTo>
                  <a:lnTo>
                    <a:pt x="749" y="1966"/>
                  </a:lnTo>
                  <a:cubicBezTo>
                    <a:pt x="791" y="2029"/>
                    <a:pt x="815" y="2110"/>
                    <a:pt x="818" y="2202"/>
                  </a:cubicBezTo>
                  <a:lnTo>
                    <a:pt x="818" y="2202"/>
                  </a:lnTo>
                  <a:cubicBezTo>
                    <a:pt x="819" y="2209"/>
                    <a:pt x="819" y="2216"/>
                    <a:pt x="819" y="2223"/>
                  </a:cubicBezTo>
                  <a:lnTo>
                    <a:pt x="819" y="2223"/>
                  </a:lnTo>
                  <a:cubicBezTo>
                    <a:pt x="819" y="2450"/>
                    <a:pt x="692" y="2608"/>
                    <a:pt x="500" y="2627"/>
                  </a:cubicBezTo>
                  <a:lnTo>
                    <a:pt x="500" y="2627"/>
                  </a:lnTo>
                  <a:cubicBezTo>
                    <a:pt x="487" y="2628"/>
                    <a:pt x="474" y="2629"/>
                    <a:pt x="460" y="2629"/>
                  </a:cubicBezTo>
                  <a:lnTo>
                    <a:pt x="460" y="2629"/>
                  </a:lnTo>
                  <a:cubicBezTo>
                    <a:pt x="373" y="2629"/>
                    <a:pt x="252" y="2593"/>
                    <a:pt x="128" y="2530"/>
                  </a:cubicBezTo>
                  <a:lnTo>
                    <a:pt x="128" y="2530"/>
                  </a:lnTo>
                  <a:cubicBezTo>
                    <a:pt x="101" y="2516"/>
                    <a:pt x="69" y="2517"/>
                    <a:pt x="43" y="2533"/>
                  </a:cubicBezTo>
                  <a:lnTo>
                    <a:pt x="43" y="2533"/>
                  </a:lnTo>
                  <a:cubicBezTo>
                    <a:pt x="16" y="2550"/>
                    <a:pt x="0" y="2578"/>
                    <a:pt x="0" y="2609"/>
                  </a:cubicBezTo>
                  <a:lnTo>
                    <a:pt x="0" y="3599"/>
                  </a:lnTo>
                  <a:lnTo>
                    <a:pt x="992" y="3599"/>
                  </a:lnTo>
                  <a:lnTo>
                    <a:pt x="992" y="3599"/>
                  </a:lnTo>
                  <a:cubicBezTo>
                    <a:pt x="998" y="3599"/>
                    <a:pt x="1004" y="3600"/>
                    <a:pt x="1010" y="3601"/>
                  </a:cubicBezTo>
                  <a:lnTo>
                    <a:pt x="1010" y="3601"/>
                  </a:lnTo>
                  <a:cubicBezTo>
                    <a:pt x="1053" y="3606"/>
                    <a:pt x="1091" y="3631"/>
                    <a:pt x="1113" y="3668"/>
                  </a:cubicBezTo>
                  <a:lnTo>
                    <a:pt x="1113" y="3668"/>
                  </a:lnTo>
                  <a:cubicBezTo>
                    <a:pt x="1136" y="3705"/>
                    <a:pt x="1141" y="3749"/>
                    <a:pt x="1126" y="3788"/>
                  </a:cubicBezTo>
                  <a:lnTo>
                    <a:pt x="1126" y="3788"/>
                  </a:lnTo>
                  <a:cubicBezTo>
                    <a:pt x="1125" y="3794"/>
                    <a:pt x="1122" y="3800"/>
                    <a:pt x="1119" y="3805"/>
                  </a:cubicBezTo>
                  <a:lnTo>
                    <a:pt x="1119" y="3805"/>
                  </a:lnTo>
                  <a:cubicBezTo>
                    <a:pt x="1112" y="3820"/>
                    <a:pt x="1105" y="3834"/>
                    <a:pt x="1098" y="3849"/>
                  </a:cubicBezTo>
                  <a:lnTo>
                    <a:pt x="1098" y="3849"/>
                  </a:lnTo>
                  <a:cubicBezTo>
                    <a:pt x="1052" y="3949"/>
                    <a:pt x="1026" y="4045"/>
                    <a:pt x="1026" y="4114"/>
                  </a:cubicBezTo>
                  <a:lnTo>
                    <a:pt x="1026" y="4114"/>
                  </a:lnTo>
                  <a:cubicBezTo>
                    <a:pt x="1026" y="4207"/>
                    <a:pt x="1061" y="4285"/>
                    <a:pt x="1127" y="4339"/>
                  </a:cubicBezTo>
                  <a:lnTo>
                    <a:pt x="1127" y="4339"/>
                  </a:lnTo>
                  <a:cubicBezTo>
                    <a:pt x="1189" y="4390"/>
                    <a:pt x="1279" y="4418"/>
                    <a:pt x="1378" y="4418"/>
                  </a:cubicBezTo>
                  <a:lnTo>
                    <a:pt x="1378" y="4418"/>
                  </a:lnTo>
                  <a:cubicBezTo>
                    <a:pt x="1478" y="4418"/>
                    <a:pt x="1567" y="4390"/>
                    <a:pt x="1630" y="4339"/>
                  </a:cubicBezTo>
                  <a:lnTo>
                    <a:pt x="1630" y="4339"/>
                  </a:lnTo>
                  <a:cubicBezTo>
                    <a:pt x="1696" y="4285"/>
                    <a:pt x="1731" y="4207"/>
                    <a:pt x="1731" y="4114"/>
                  </a:cubicBezTo>
                  <a:lnTo>
                    <a:pt x="1731" y="4114"/>
                  </a:lnTo>
                  <a:cubicBezTo>
                    <a:pt x="1731" y="4034"/>
                    <a:pt x="1698" y="3918"/>
                    <a:pt x="1642" y="3805"/>
                  </a:cubicBezTo>
                  <a:lnTo>
                    <a:pt x="1642" y="3805"/>
                  </a:lnTo>
                  <a:cubicBezTo>
                    <a:pt x="1621" y="3760"/>
                    <a:pt x="1624" y="3708"/>
                    <a:pt x="1650" y="3666"/>
                  </a:cubicBezTo>
                  <a:lnTo>
                    <a:pt x="1650" y="3666"/>
                  </a:lnTo>
                  <a:cubicBezTo>
                    <a:pt x="1657" y="3656"/>
                    <a:pt x="1664" y="3647"/>
                    <a:pt x="1672" y="3638"/>
                  </a:cubicBezTo>
                  <a:lnTo>
                    <a:pt x="1672" y="3638"/>
                  </a:lnTo>
                  <a:cubicBezTo>
                    <a:pt x="1698" y="3614"/>
                    <a:pt x="1733" y="3599"/>
                    <a:pt x="1770" y="3599"/>
                  </a:cubicBezTo>
                  <a:lnTo>
                    <a:pt x="1770" y="3599"/>
                  </a:lnTo>
                  <a:lnTo>
                    <a:pt x="2761" y="3599"/>
                  </a:lnTo>
                  <a:lnTo>
                    <a:pt x="2761" y="841"/>
                  </a:lnTo>
                  <a:lnTo>
                    <a:pt x="2757" y="841"/>
                  </a:lnTo>
                </a:path>
              </a:pathLst>
            </a:custGeom>
            <a:solidFill>
              <a:srgbClr val="006FB6"/>
            </a:solidFill>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rgbClr val="000000"/>
                </a:buClr>
                <a:buSzPts val="4900"/>
                <a:buFont typeface="Arial"/>
                <a:buNone/>
              </a:pPr>
              <a:r>
                <a:t/>
              </a:r>
              <a:endParaRPr b="0" i="0" sz="4900" u="none" cap="none" strike="noStrike">
                <a:solidFill>
                  <a:schemeClr val="lt1"/>
                </a:solidFill>
                <a:latin typeface="Arial"/>
                <a:ea typeface="Arial"/>
                <a:cs typeface="Arial"/>
                <a:sym typeface="Arial"/>
              </a:endParaRPr>
            </a:p>
          </p:txBody>
        </p:sp>
        <p:sp>
          <p:nvSpPr>
            <p:cNvPr id="105" name="Google Shape;105;p10"/>
            <p:cNvSpPr txBox="1"/>
            <p:nvPr/>
          </p:nvSpPr>
          <p:spPr>
            <a:xfrm>
              <a:off x="3434325" y="1764103"/>
              <a:ext cx="1299900" cy="1463400"/>
            </a:xfrm>
            <a:prstGeom prst="rect">
              <a:avLst/>
            </a:prstGeom>
            <a:noFill/>
            <a:ln>
              <a:noFill/>
            </a:ln>
          </p:spPr>
          <p:txBody>
            <a:bodyPr anchorCtr="0" anchor="t" bIns="34275" lIns="68575" spcFirstLastPara="1" rIns="68575" wrap="square" tIns="34275">
              <a:noAutofit/>
            </a:bodyPr>
            <a:lstStyle/>
            <a:p>
              <a:pPr indent="0" lvl="0" marL="0" marR="0" rtl="0" algn="ctr">
                <a:lnSpc>
                  <a:spcPct val="90000"/>
                </a:lnSpc>
                <a:spcBef>
                  <a:spcPts val="0"/>
                </a:spcBef>
                <a:spcAft>
                  <a:spcPts val="0"/>
                </a:spcAft>
                <a:buClr>
                  <a:schemeClr val="lt1"/>
                </a:buClr>
                <a:buSzPts val="13100"/>
                <a:buFont typeface="Arial"/>
                <a:buNone/>
              </a:pPr>
              <a:r>
                <a:rPr b="1" i="0" lang="en-US" sz="25000" u="none" cap="none" strike="noStrike">
                  <a:solidFill>
                    <a:schemeClr val="lt1"/>
                  </a:solidFill>
                  <a:latin typeface="Poppins"/>
                  <a:ea typeface="Poppins"/>
                  <a:cs typeface="Poppins"/>
                  <a:sym typeface="Poppins"/>
                </a:rPr>
                <a:t>a</a:t>
              </a:r>
              <a:endParaRPr b="1" i="0" sz="25000" u="none" cap="none" strike="noStrike">
                <a:solidFill>
                  <a:srgbClr val="000000"/>
                </a:solidFill>
                <a:latin typeface="Poppins"/>
                <a:ea typeface="Poppins"/>
                <a:cs typeface="Poppins"/>
                <a:sym typeface="Poppins"/>
              </a:endParaRPr>
            </a:p>
          </p:txBody>
        </p:sp>
      </p:grpSp>
      <p:grpSp>
        <p:nvGrpSpPr>
          <p:cNvPr id="106" name="Google Shape;106;p10"/>
          <p:cNvGrpSpPr/>
          <p:nvPr/>
        </p:nvGrpSpPr>
        <p:grpSpPr>
          <a:xfrm>
            <a:off x="10656972" y="3711021"/>
            <a:ext cx="6047286" cy="3860357"/>
            <a:chOff x="4613246" y="1744669"/>
            <a:chExt cx="2569449" cy="1640238"/>
          </a:xfrm>
        </p:grpSpPr>
        <p:sp>
          <p:nvSpPr>
            <p:cNvPr id="107" name="Google Shape;107;p10"/>
            <p:cNvSpPr/>
            <p:nvPr/>
          </p:nvSpPr>
          <p:spPr>
            <a:xfrm>
              <a:off x="4613246" y="1756128"/>
              <a:ext cx="2569449" cy="1628779"/>
            </a:xfrm>
            <a:custGeom>
              <a:rect b="b" l="l" r="r" t="t"/>
              <a:pathLst>
                <a:path extrusionOk="0" h="2786" w="4395">
                  <a:moveTo>
                    <a:pt x="4315" y="1153"/>
                  </a:moveTo>
                  <a:lnTo>
                    <a:pt x="4315" y="1153"/>
                  </a:lnTo>
                  <a:cubicBezTo>
                    <a:pt x="4261" y="1087"/>
                    <a:pt x="4183" y="1052"/>
                    <a:pt x="4090" y="1052"/>
                  </a:cubicBezTo>
                  <a:lnTo>
                    <a:pt x="4090" y="1052"/>
                  </a:lnTo>
                  <a:cubicBezTo>
                    <a:pt x="4010" y="1052"/>
                    <a:pt x="3894" y="1085"/>
                    <a:pt x="3781" y="1141"/>
                  </a:cubicBezTo>
                  <a:lnTo>
                    <a:pt x="3781" y="1141"/>
                  </a:lnTo>
                  <a:cubicBezTo>
                    <a:pt x="3735" y="1163"/>
                    <a:pt x="3684" y="1160"/>
                    <a:pt x="3642" y="1134"/>
                  </a:cubicBezTo>
                  <a:lnTo>
                    <a:pt x="3642" y="1134"/>
                  </a:lnTo>
                  <a:cubicBezTo>
                    <a:pt x="3632" y="1127"/>
                    <a:pt x="3622" y="1120"/>
                    <a:pt x="3614" y="1111"/>
                  </a:cubicBezTo>
                  <a:lnTo>
                    <a:pt x="3614" y="1111"/>
                  </a:lnTo>
                  <a:cubicBezTo>
                    <a:pt x="3590" y="1085"/>
                    <a:pt x="3576" y="1051"/>
                    <a:pt x="3576" y="1014"/>
                  </a:cubicBezTo>
                  <a:lnTo>
                    <a:pt x="3576" y="1014"/>
                  </a:lnTo>
                  <a:lnTo>
                    <a:pt x="3576" y="128"/>
                  </a:lnTo>
                  <a:lnTo>
                    <a:pt x="3576" y="0"/>
                  </a:lnTo>
                  <a:lnTo>
                    <a:pt x="817" y="0"/>
                  </a:lnTo>
                  <a:lnTo>
                    <a:pt x="817" y="23"/>
                  </a:lnTo>
                  <a:lnTo>
                    <a:pt x="817" y="1035"/>
                  </a:lnTo>
                  <a:lnTo>
                    <a:pt x="817" y="1035"/>
                  </a:lnTo>
                  <a:cubicBezTo>
                    <a:pt x="817" y="1035"/>
                    <a:pt x="817" y="1035"/>
                    <a:pt x="817" y="1036"/>
                  </a:cubicBezTo>
                  <a:lnTo>
                    <a:pt x="817" y="1036"/>
                  </a:lnTo>
                  <a:cubicBezTo>
                    <a:pt x="812" y="1078"/>
                    <a:pt x="787" y="1116"/>
                    <a:pt x="750" y="1139"/>
                  </a:cubicBezTo>
                  <a:lnTo>
                    <a:pt x="750" y="1139"/>
                  </a:lnTo>
                  <a:cubicBezTo>
                    <a:pt x="713" y="1161"/>
                    <a:pt x="669" y="1166"/>
                    <a:pt x="629" y="1152"/>
                  </a:cubicBezTo>
                  <a:lnTo>
                    <a:pt x="629" y="1152"/>
                  </a:lnTo>
                  <a:cubicBezTo>
                    <a:pt x="624" y="1150"/>
                    <a:pt x="618" y="1147"/>
                    <a:pt x="613" y="1145"/>
                  </a:cubicBezTo>
                  <a:lnTo>
                    <a:pt x="613" y="1145"/>
                  </a:lnTo>
                  <a:cubicBezTo>
                    <a:pt x="598" y="1137"/>
                    <a:pt x="583" y="1131"/>
                    <a:pt x="569" y="1124"/>
                  </a:cubicBezTo>
                  <a:lnTo>
                    <a:pt x="569" y="1124"/>
                  </a:lnTo>
                  <a:cubicBezTo>
                    <a:pt x="469" y="1078"/>
                    <a:pt x="372" y="1051"/>
                    <a:pt x="304" y="1051"/>
                  </a:cubicBezTo>
                  <a:lnTo>
                    <a:pt x="304" y="1051"/>
                  </a:lnTo>
                  <a:cubicBezTo>
                    <a:pt x="210" y="1051"/>
                    <a:pt x="133" y="1086"/>
                    <a:pt x="79" y="1153"/>
                  </a:cubicBezTo>
                  <a:lnTo>
                    <a:pt x="79" y="1153"/>
                  </a:lnTo>
                  <a:cubicBezTo>
                    <a:pt x="28" y="1215"/>
                    <a:pt x="0" y="1304"/>
                    <a:pt x="0" y="1404"/>
                  </a:cubicBezTo>
                  <a:lnTo>
                    <a:pt x="0" y="1404"/>
                  </a:lnTo>
                  <a:cubicBezTo>
                    <a:pt x="0" y="1504"/>
                    <a:pt x="28" y="1593"/>
                    <a:pt x="79" y="1654"/>
                  </a:cubicBezTo>
                  <a:lnTo>
                    <a:pt x="79" y="1654"/>
                  </a:lnTo>
                  <a:cubicBezTo>
                    <a:pt x="133" y="1721"/>
                    <a:pt x="210" y="1755"/>
                    <a:pt x="304" y="1755"/>
                  </a:cubicBezTo>
                  <a:lnTo>
                    <a:pt x="304" y="1755"/>
                  </a:lnTo>
                  <a:cubicBezTo>
                    <a:pt x="384" y="1755"/>
                    <a:pt x="499" y="1722"/>
                    <a:pt x="613" y="1667"/>
                  </a:cubicBezTo>
                  <a:lnTo>
                    <a:pt x="613" y="1667"/>
                  </a:lnTo>
                  <a:cubicBezTo>
                    <a:pt x="658" y="1645"/>
                    <a:pt x="710" y="1648"/>
                    <a:pt x="751" y="1674"/>
                  </a:cubicBezTo>
                  <a:lnTo>
                    <a:pt x="751" y="1674"/>
                  </a:lnTo>
                  <a:cubicBezTo>
                    <a:pt x="762" y="1681"/>
                    <a:pt x="771" y="1689"/>
                    <a:pt x="780" y="1697"/>
                  </a:cubicBezTo>
                  <a:lnTo>
                    <a:pt x="780" y="1697"/>
                  </a:lnTo>
                  <a:cubicBezTo>
                    <a:pt x="800" y="1719"/>
                    <a:pt x="813" y="1747"/>
                    <a:pt x="817" y="1777"/>
                  </a:cubicBezTo>
                  <a:lnTo>
                    <a:pt x="817" y="2781"/>
                  </a:lnTo>
                  <a:lnTo>
                    <a:pt x="818" y="2781"/>
                  </a:lnTo>
                  <a:lnTo>
                    <a:pt x="818" y="2785"/>
                  </a:lnTo>
                  <a:lnTo>
                    <a:pt x="1252" y="2785"/>
                  </a:lnTo>
                  <a:lnTo>
                    <a:pt x="1252" y="2781"/>
                  </a:lnTo>
                  <a:lnTo>
                    <a:pt x="1808" y="2781"/>
                  </a:lnTo>
                  <a:lnTo>
                    <a:pt x="1808" y="2781"/>
                  </a:lnTo>
                  <a:cubicBezTo>
                    <a:pt x="1838" y="2781"/>
                    <a:pt x="1865" y="2767"/>
                    <a:pt x="1882" y="2741"/>
                  </a:cubicBezTo>
                  <a:lnTo>
                    <a:pt x="1882" y="2741"/>
                  </a:lnTo>
                  <a:cubicBezTo>
                    <a:pt x="1898" y="2715"/>
                    <a:pt x="1899" y="2682"/>
                    <a:pt x="1886" y="2655"/>
                  </a:cubicBezTo>
                  <a:lnTo>
                    <a:pt x="1886" y="2655"/>
                  </a:lnTo>
                  <a:cubicBezTo>
                    <a:pt x="1831" y="2543"/>
                    <a:pt x="1799" y="2432"/>
                    <a:pt x="1793" y="2346"/>
                  </a:cubicBezTo>
                  <a:lnTo>
                    <a:pt x="1793" y="2346"/>
                  </a:lnTo>
                  <a:cubicBezTo>
                    <a:pt x="1792" y="2338"/>
                    <a:pt x="1792" y="2330"/>
                    <a:pt x="1792" y="2322"/>
                  </a:cubicBezTo>
                  <a:lnTo>
                    <a:pt x="1792" y="2322"/>
                  </a:lnTo>
                  <a:cubicBezTo>
                    <a:pt x="1792" y="2211"/>
                    <a:pt x="1834" y="2119"/>
                    <a:pt x="1914" y="2055"/>
                  </a:cubicBezTo>
                  <a:lnTo>
                    <a:pt x="1914" y="2055"/>
                  </a:lnTo>
                  <a:cubicBezTo>
                    <a:pt x="1915" y="2054"/>
                    <a:pt x="1916" y="2053"/>
                    <a:pt x="1917" y="2052"/>
                  </a:cubicBezTo>
                  <a:lnTo>
                    <a:pt x="1917" y="2052"/>
                  </a:lnTo>
                  <a:cubicBezTo>
                    <a:pt x="1918" y="2051"/>
                    <a:pt x="1919" y="2050"/>
                    <a:pt x="1920" y="2049"/>
                  </a:cubicBezTo>
                  <a:lnTo>
                    <a:pt x="1920" y="2049"/>
                  </a:lnTo>
                  <a:cubicBezTo>
                    <a:pt x="1923" y="2047"/>
                    <a:pt x="1926" y="2044"/>
                    <a:pt x="1929" y="2042"/>
                  </a:cubicBezTo>
                  <a:lnTo>
                    <a:pt x="1929" y="2042"/>
                  </a:lnTo>
                  <a:cubicBezTo>
                    <a:pt x="1933" y="2040"/>
                    <a:pt x="1937" y="2037"/>
                    <a:pt x="1940" y="2035"/>
                  </a:cubicBezTo>
                  <a:lnTo>
                    <a:pt x="1940" y="2035"/>
                  </a:lnTo>
                  <a:cubicBezTo>
                    <a:pt x="1941" y="2035"/>
                    <a:pt x="1942" y="2034"/>
                    <a:pt x="1942" y="2033"/>
                  </a:cubicBezTo>
                  <a:lnTo>
                    <a:pt x="1942" y="2033"/>
                  </a:lnTo>
                  <a:cubicBezTo>
                    <a:pt x="2005" y="1992"/>
                    <a:pt x="2085" y="1968"/>
                    <a:pt x="2178" y="1964"/>
                  </a:cubicBezTo>
                  <a:lnTo>
                    <a:pt x="2178" y="1964"/>
                  </a:lnTo>
                  <a:cubicBezTo>
                    <a:pt x="2184" y="1964"/>
                    <a:pt x="2192" y="1964"/>
                    <a:pt x="2199" y="1964"/>
                  </a:cubicBezTo>
                  <a:lnTo>
                    <a:pt x="2199" y="1964"/>
                  </a:lnTo>
                  <a:cubicBezTo>
                    <a:pt x="2427" y="1964"/>
                    <a:pt x="2585" y="2090"/>
                    <a:pt x="2604" y="2283"/>
                  </a:cubicBezTo>
                  <a:lnTo>
                    <a:pt x="2604" y="2283"/>
                  </a:lnTo>
                  <a:cubicBezTo>
                    <a:pt x="2605" y="2295"/>
                    <a:pt x="2606" y="2309"/>
                    <a:pt x="2606" y="2322"/>
                  </a:cubicBezTo>
                  <a:lnTo>
                    <a:pt x="2606" y="2322"/>
                  </a:lnTo>
                  <a:cubicBezTo>
                    <a:pt x="2606" y="2409"/>
                    <a:pt x="2570" y="2531"/>
                    <a:pt x="2507" y="2655"/>
                  </a:cubicBezTo>
                  <a:lnTo>
                    <a:pt x="2507" y="2655"/>
                  </a:lnTo>
                  <a:cubicBezTo>
                    <a:pt x="2493" y="2682"/>
                    <a:pt x="2495" y="2714"/>
                    <a:pt x="2510" y="2739"/>
                  </a:cubicBezTo>
                  <a:lnTo>
                    <a:pt x="2510" y="2739"/>
                  </a:lnTo>
                  <a:cubicBezTo>
                    <a:pt x="2526" y="2766"/>
                    <a:pt x="2554" y="2781"/>
                    <a:pt x="2586" y="2781"/>
                  </a:cubicBezTo>
                  <a:lnTo>
                    <a:pt x="3576" y="2781"/>
                  </a:lnTo>
                  <a:lnTo>
                    <a:pt x="3576" y="1791"/>
                  </a:lnTo>
                  <a:lnTo>
                    <a:pt x="3576" y="1791"/>
                  </a:lnTo>
                  <a:cubicBezTo>
                    <a:pt x="3577" y="1785"/>
                    <a:pt x="3577" y="1779"/>
                    <a:pt x="3578" y="1773"/>
                  </a:cubicBezTo>
                  <a:lnTo>
                    <a:pt x="3578" y="1773"/>
                  </a:lnTo>
                  <a:cubicBezTo>
                    <a:pt x="3583" y="1730"/>
                    <a:pt x="3607" y="1692"/>
                    <a:pt x="3644" y="1669"/>
                  </a:cubicBezTo>
                  <a:lnTo>
                    <a:pt x="3644" y="1669"/>
                  </a:lnTo>
                  <a:cubicBezTo>
                    <a:pt x="3681" y="1647"/>
                    <a:pt x="3724" y="1642"/>
                    <a:pt x="3764" y="1656"/>
                  </a:cubicBezTo>
                  <a:lnTo>
                    <a:pt x="3764" y="1656"/>
                  </a:lnTo>
                  <a:cubicBezTo>
                    <a:pt x="3770" y="1658"/>
                    <a:pt x="3776" y="1660"/>
                    <a:pt x="3781" y="1663"/>
                  </a:cubicBezTo>
                  <a:lnTo>
                    <a:pt x="3781" y="1663"/>
                  </a:lnTo>
                  <a:cubicBezTo>
                    <a:pt x="3796" y="1670"/>
                    <a:pt x="3810" y="1678"/>
                    <a:pt x="3824" y="1684"/>
                  </a:cubicBezTo>
                  <a:lnTo>
                    <a:pt x="3824" y="1684"/>
                  </a:lnTo>
                  <a:cubicBezTo>
                    <a:pt x="3924" y="1730"/>
                    <a:pt x="4021" y="1757"/>
                    <a:pt x="4090" y="1757"/>
                  </a:cubicBezTo>
                  <a:lnTo>
                    <a:pt x="4090" y="1757"/>
                  </a:lnTo>
                  <a:cubicBezTo>
                    <a:pt x="4183" y="1757"/>
                    <a:pt x="4261" y="1722"/>
                    <a:pt x="4315" y="1656"/>
                  </a:cubicBezTo>
                  <a:lnTo>
                    <a:pt x="4315" y="1656"/>
                  </a:lnTo>
                  <a:cubicBezTo>
                    <a:pt x="4365" y="1593"/>
                    <a:pt x="4394" y="1505"/>
                    <a:pt x="4394" y="1405"/>
                  </a:cubicBezTo>
                  <a:lnTo>
                    <a:pt x="4394" y="1405"/>
                  </a:lnTo>
                  <a:cubicBezTo>
                    <a:pt x="4394" y="1306"/>
                    <a:pt x="4365" y="1216"/>
                    <a:pt x="4315" y="1153"/>
                  </a:cubicBezTo>
                </a:path>
              </a:pathLst>
            </a:custGeom>
            <a:solidFill>
              <a:srgbClr val="96C93E"/>
            </a:solidFill>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rgbClr val="000000"/>
                </a:buClr>
                <a:buSzPts val="4900"/>
                <a:buFont typeface="Arial"/>
                <a:buNone/>
              </a:pPr>
              <a:r>
                <a:t/>
              </a:r>
              <a:endParaRPr b="0" i="0" sz="4900" u="none" cap="none" strike="noStrike">
                <a:solidFill>
                  <a:srgbClr val="000000"/>
                </a:solidFill>
                <a:latin typeface="Arial"/>
                <a:ea typeface="Arial"/>
                <a:cs typeface="Arial"/>
                <a:sym typeface="Arial"/>
              </a:endParaRPr>
            </a:p>
          </p:txBody>
        </p:sp>
        <p:sp>
          <p:nvSpPr>
            <p:cNvPr id="108" name="Google Shape;108;p10"/>
            <p:cNvSpPr txBox="1"/>
            <p:nvPr/>
          </p:nvSpPr>
          <p:spPr>
            <a:xfrm>
              <a:off x="5033820" y="1744669"/>
              <a:ext cx="1728300" cy="1463400"/>
            </a:xfrm>
            <a:prstGeom prst="rect">
              <a:avLst/>
            </a:prstGeom>
            <a:noFill/>
            <a:ln>
              <a:noFill/>
            </a:ln>
          </p:spPr>
          <p:txBody>
            <a:bodyPr anchorCtr="0" anchor="t" bIns="34275" lIns="68575" spcFirstLastPara="1" rIns="68575" wrap="square" tIns="34275">
              <a:noAutofit/>
            </a:bodyPr>
            <a:lstStyle/>
            <a:p>
              <a:pPr indent="0" lvl="0" marL="0" marR="0" rtl="0" algn="ctr">
                <a:lnSpc>
                  <a:spcPct val="90000"/>
                </a:lnSpc>
                <a:spcBef>
                  <a:spcPts val="0"/>
                </a:spcBef>
                <a:spcAft>
                  <a:spcPts val="0"/>
                </a:spcAft>
                <a:buClr>
                  <a:schemeClr val="lt1"/>
                </a:buClr>
                <a:buSzPts val="13100"/>
                <a:buFont typeface="Arial"/>
                <a:buNone/>
              </a:pPr>
              <a:r>
                <a:rPr b="1" i="0" lang="en-US" sz="25000" u="none" cap="none" strike="noStrike">
                  <a:solidFill>
                    <a:schemeClr val="lt1"/>
                  </a:solidFill>
                  <a:latin typeface="Poppins"/>
                  <a:ea typeface="Poppins"/>
                  <a:cs typeface="Poppins"/>
                  <a:sym typeface="Poppins"/>
                </a:rPr>
                <a:t>t</a:t>
              </a:r>
              <a:endParaRPr b="1" i="0" sz="25000" u="none" cap="none" strike="noStrike">
                <a:solidFill>
                  <a:srgbClr val="000000"/>
                </a:solidFill>
                <a:latin typeface="Poppins"/>
                <a:ea typeface="Poppins"/>
                <a:cs typeface="Poppins"/>
                <a:sym typeface="Poppins"/>
              </a:endParaRPr>
            </a:p>
          </p:txBody>
        </p:sp>
      </p:grpSp>
      <p:pic>
        <p:nvPicPr>
          <p:cNvPr id="109" name="Google Shape;109;p10"/>
          <p:cNvPicPr preferRelativeResize="0"/>
          <p:nvPr/>
        </p:nvPicPr>
        <p:blipFill rotWithShape="1">
          <a:blip r:embed="rId3">
            <a:alphaModFix/>
          </a:blip>
          <a:srcRect b="0" l="0" r="0" t="0"/>
          <a:stretch/>
        </p:blipFill>
        <p:spPr>
          <a:xfrm>
            <a:off x="537975" y="3283650"/>
            <a:ext cx="3734709" cy="2499625"/>
          </a:xfrm>
          <a:prstGeom prst="rect">
            <a:avLst/>
          </a:prstGeom>
          <a:noFill/>
          <a:ln>
            <a:noFill/>
          </a:ln>
        </p:spPr>
      </p:pic>
      <p:pic>
        <p:nvPicPr>
          <p:cNvPr id="110" name="Google Shape;110;p10"/>
          <p:cNvPicPr preferRelativeResize="0"/>
          <p:nvPr/>
        </p:nvPicPr>
        <p:blipFill rotWithShape="1">
          <a:blip r:embed="rId4">
            <a:alphaModFix/>
          </a:blip>
          <a:srcRect b="0" l="0" r="0" t="0"/>
          <a:stretch/>
        </p:blipFill>
        <p:spPr>
          <a:xfrm>
            <a:off x="18281858" y="549800"/>
            <a:ext cx="669700" cy="1285901"/>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03"/>
                                        </p:tgtEl>
                                        <p:attrNameLst>
                                          <p:attrName>style.visibility</p:attrName>
                                        </p:attrNameLst>
                                      </p:cBhvr>
                                      <p:to>
                                        <p:strVal val="visible"/>
                                      </p:to>
                                    </p:set>
                                    <p:animEffect filter="fade" transition="in">
                                      <p:cBhvr>
                                        <p:cTn dur="1000"/>
                                        <p:tgtEl>
                                          <p:spTgt spid="103"/>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06"/>
                                        </p:tgtEl>
                                        <p:attrNameLst>
                                          <p:attrName>style.visibility</p:attrName>
                                        </p:attrNameLst>
                                      </p:cBhvr>
                                      <p:to>
                                        <p:strVal val="visible"/>
                                      </p:to>
                                    </p:set>
                                    <p:animEffect filter="fade" transition="in">
                                      <p:cBhvr>
                                        <p:cTn dur="1000"/>
                                        <p:tgtEl>
                                          <p:spTgt spid="106"/>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4" name="Shape 114"/>
        <p:cNvGrpSpPr/>
        <p:nvPr/>
      </p:nvGrpSpPr>
      <p:grpSpPr>
        <a:xfrm>
          <a:off x="0" y="0"/>
          <a:ext cx="0" cy="0"/>
          <a:chOff x="0" y="0"/>
          <a:chExt cx="0" cy="0"/>
        </a:xfrm>
      </p:grpSpPr>
      <p:sp>
        <p:nvSpPr>
          <p:cNvPr id="115" name="Google Shape;115;p11"/>
          <p:cNvSpPr txBox="1"/>
          <p:nvPr>
            <p:ph type="title"/>
          </p:nvPr>
        </p:nvSpPr>
        <p:spPr>
          <a:xfrm>
            <a:off x="610317" y="626011"/>
            <a:ext cx="5757826" cy="2339102"/>
          </a:xfrm>
          <a:prstGeom prst="rect">
            <a:avLst/>
          </a:prstGeom>
          <a:noFill/>
          <a:ln>
            <a:noFill/>
          </a:ln>
        </p:spPr>
        <p:txBody>
          <a:bodyPr anchorCtr="0" anchor="t" bIns="0" lIns="0" spcFirstLastPara="1" rIns="0" wrap="square" tIns="0">
            <a:spAutoFit/>
          </a:bodyPr>
          <a:lstStyle/>
          <a:p>
            <a:pPr indent="0" lvl="0" marL="0" rtl="0" algn="l">
              <a:lnSpc>
                <a:spcPct val="100487"/>
              </a:lnSpc>
              <a:spcBef>
                <a:spcPts val="0"/>
              </a:spcBef>
              <a:spcAft>
                <a:spcPts val="0"/>
              </a:spcAft>
              <a:buSzPts val="1400"/>
              <a:buNone/>
            </a:pPr>
            <a:r>
              <a:rPr lang="en-US"/>
              <a:t>Spell </a:t>
            </a:r>
            <a:br>
              <a:rPr lang="en-US"/>
            </a:br>
            <a:r>
              <a:rPr lang="en-US"/>
              <a:t>the words </a:t>
            </a:r>
            <a:endParaRPr/>
          </a:p>
        </p:txBody>
      </p:sp>
      <p:grpSp>
        <p:nvGrpSpPr>
          <p:cNvPr id="116" name="Google Shape;116;p11"/>
          <p:cNvGrpSpPr/>
          <p:nvPr/>
        </p:nvGrpSpPr>
        <p:grpSpPr>
          <a:xfrm>
            <a:off x="7882336" y="2629588"/>
            <a:ext cx="3838619" cy="6050174"/>
            <a:chOff x="3434323" y="1285175"/>
            <a:chExt cx="1631002" cy="2570676"/>
          </a:xfrm>
        </p:grpSpPr>
        <p:sp>
          <p:nvSpPr>
            <p:cNvPr id="117" name="Google Shape;117;p11"/>
            <p:cNvSpPr/>
            <p:nvPr/>
          </p:nvSpPr>
          <p:spPr>
            <a:xfrm flipH="1">
              <a:off x="3434323" y="1285175"/>
              <a:ext cx="1631002" cy="2570676"/>
            </a:xfrm>
            <a:custGeom>
              <a:rect b="b" l="l" r="r" t="t"/>
              <a:pathLst>
                <a:path extrusionOk="0" h="4419" w="2762">
                  <a:moveTo>
                    <a:pt x="2757" y="841"/>
                  </a:moveTo>
                  <a:lnTo>
                    <a:pt x="2757" y="818"/>
                  </a:lnTo>
                  <a:lnTo>
                    <a:pt x="1766" y="818"/>
                  </a:lnTo>
                  <a:lnTo>
                    <a:pt x="1766" y="818"/>
                  </a:lnTo>
                  <a:cubicBezTo>
                    <a:pt x="1759" y="818"/>
                    <a:pt x="1753" y="817"/>
                    <a:pt x="1747" y="817"/>
                  </a:cubicBezTo>
                  <a:lnTo>
                    <a:pt x="1747" y="817"/>
                  </a:lnTo>
                  <a:cubicBezTo>
                    <a:pt x="1704" y="811"/>
                    <a:pt x="1667" y="787"/>
                    <a:pt x="1644" y="749"/>
                  </a:cubicBezTo>
                  <a:lnTo>
                    <a:pt x="1644" y="749"/>
                  </a:lnTo>
                  <a:cubicBezTo>
                    <a:pt x="1621" y="713"/>
                    <a:pt x="1617" y="669"/>
                    <a:pt x="1631" y="629"/>
                  </a:cubicBezTo>
                  <a:lnTo>
                    <a:pt x="1631" y="629"/>
                  </a:lnTo>
                  <a:cubicBezTo>
                    <a:pt x="1633" y="623"/>
                    <a:pt x="1635" y="618"/>
                    <a:pt x="1638" y="612"/>
                  </a:cubicBezTo>
                  <a:lnTo>
                    <a:pt x="1638" y="612"/>
                  </a:lnTo>
                  <a:cubicBezTo>
                    <a:pt x="1646" y="598"/>
                    <a:pt x="1652" y="584"/>
                    <a:pt x="1659" y="569"/>
                  </a:cubicBezTo>
                  <a:lnTo>
                    <a:pt x="1659" y="569"/>
                  </a:lnTo>
                  <a:cubicBezTo>
                    <a:pt x="1705" y="469"/>
                    <a:pt x="1732" y="372"/>
                    <a:pt x="1732" y="304"/>
                  </a:cubicBezTo>
                  <a:lnTo>
                    <a:pt x="1732" y="304"/>
                  </a:lnTo>
                  <a:cubicBezTo>
                    <a:pt x="1732" y="211"/>
                    <a:pt x="1696" y="132"/>
                    <a:pt x="1630" y="79"/>
                  </a:cubicBezTo>
                  <a:lnTo>
                    <a:pt x="1630" y="79"/>
                  </a:lnTo>
                  <a:cubicBezTo>
                    <a:pt x="1568" y="28"/>
                    <a:pt x="1479" y="0"/>
                    <a:pt x="1379" y="0"/>
                  </a:cubicBezTo>
                  <a:lnTo>
                    <a:pt x="1379" y="0"/>
                  </a:lnTo>
                  <a:cubicBezTo>
                    <a:pt x="1279" y="0"/>
                    <a:pt x="1190" y="28"/>
                    <a:pt x="1128" y="79"/>
                  </a:cubicBezTo>
                  <a:lnTo>
                    <a:pt x="1128" y="79"/>
                  </a:lnTo>
                  <a:cubicBezTo>
                    <a:pt x="1061" y="132"/>
                    <a:pt x="1026" y="211"/>
                    <a:pt x="1026" y="304"/>
                  </a:cubicBezTo>
                  <a:lnTo>
                    <a:pt x="1026" y="304"/>
                  </a:lnTo>
                  <a:cubicBezTo>
                    <a:pt x="1026" y="384"/>
                    <a:pt x="1059" y="499"/>
                    <a:pt x="1115" y="613"/>
                  </a:cubicBezTo>
                  <a:lnTo>
                    <a:pt x="1115" y="613"/>
                  </a:lnTo>
                  <a:cubicBezTo>
                    <a:pt x="1136" y="658"/>
                    <a:pt x="1134" y="710"/>
                    <a:pt x="1107" y="751"/>
                  </a:cubicBezTo>
                  <a:lnTo>
                    <a:pt x="1107" y="751"/>
                  </a:lnTo>
                  <a:cubicBezTo>
                    <a:pt x="1101" y="762"/>
                    <a:pt x="1093" y="771"/>
                    <a:pt x="1085" y="779"/>
                  </a:cubicBezTo>
                  <a:lnTo>
                    <a:pt x="1085" y="779"/>
                  </a:lnTo>
                  <a:cubicBezTo>
                    <a:pt x="1059" y="804"/>
                    <a:pt x="1025" y="818"/>
                    <a:pt x="987" y="818"/>
                  </a:cubicBezTo>
                  <a:lnTo>
                    <a:pt x="987" y="818"/>
                  </a:lnTo>
                  <a:lnTo>
                    <a:pt x="0" y="818"/>
                  </a:lnTo>
                  <a:lnTo>
                    <a:pt x="0" y="1252"/>
                  </a:lnTo>
                  <a:lnTo>
                    <a:pt x="0" y="1252"/>
                  </a:lnTo>
                  <a:lnTo>
                    <a:pt x="0" y="1832"/>
                  </a:lnTo>
                  <a:lnTo>
                    <a:pt x="0" y="1832"/>
                  </a:lnTo>
                  <a:cubicBezTo>
                    <a:pt x="0" y="1862"/>
                    <a:pt x="16" y="1889"/>
                    <a:pt x="41" y="1906"/>
                  </a:cubicBezTo>
                  <a:lnTo>
                    <a:pt x="41" y="1906"/>
                  </a:lnTo>
                  <a:cubicBezTo>
                    <a:pt x="68" y="1922"/>
                    <a:pt x="99" y="1924"/>
                    <a:pt x="128" y="1910"/>
                  </a:cubicBezTo>
                  <a:lnTo>
                    <a:pt x="128" y="1910"/>
                  </a:lnTo>
                  <a:cubicBezTo>
                    <a:pt x="240" y="1856"/>
                    <a:pt x="350" y="1822"/>
                    <a:pt x="436" y="1817"/>
                  </a:cubicBezTo>
                  <a:lnTo>
                    <a:pt x="436" y="1817"/>
                  </a:lnTo>
                  <a:cubicBezTo>
                    <a:pt x="444" y="1817"/>
                    <a:pt x="453" y="1816"/>
                    <a:pt x="460" y="1816"/>
                  </a:cubicBezTo>
                  <a:lnTo>
                    <a:pt x="460" y="1816"/>
                  </a:lnTo>
                  <a:cubicBezTo>
                    <a:pt x="571" y="1816"/>
                    <a:pt x="663" y="1858"/>
                    <a:pt x="728" y="1938"/>
                  </a:cubicBezTo>
                  <a:lnTo>
                    <a:pt x="728" y="1938"/>
                  </a:lnTo>
                  <a:cubicBezTo>
                    <a:pt x="729" y="1939"/>
                    <a:pt x="729" y="1940"/>
                    <a:pt x="731" y="1941"/>
                  </a:cubicBezTo>
                  <a:lnTo>
                    <a:pt x="731" y="1941"/>
                  </a:lnTo>
                  <a:cubicBezTo>
                    <a:pt x="731" y="1943"/>
                    <a:pt x="733" y="1943"/>
                    <a:pt x="733" y="1944"/>
                  </a:cubicBezTo>
                  <a:lnTo>
                    <a:pt x="733" y="1944"/>
                  </a:lnTo>
                  <a:cubicBezTo>
                    <a:pt x="735" y="1948"/>
                    <a:pt x="738" y="1950"/>
                    <a:pt x="740" y="1954"/>
                  </a:cubicBezTo>
                  <a:lnTo>
                    <a:pt x="740" y="1954"/>
                  </a:lnTo>
                  <a:cubicBezTo>
                    <a:pt x="743" y="1957"/>
                    <a:pt x="745" y="1961"/>
                    <a:pt x="747" y="1964"/>
                  </a:cubicBezTo>
                  <a:lnTo>
                    <a:pt x="747" y="1964"/>
                  </a:lnTo>
                  <a:cubicBezTo>
                    <a:pt x="748" y="1965"/>
                    <a:pt x="748" y="1966"/>
                    <a:pt x="749" y="1966"/>
                  </a:cubicBezTo>
                  <a:lnTo>
                    <a:pt x="749" y="1966"/>
                  </a:lnTo>
                  <a:cubicBezTo>
                    <a:pt x="791" y="2029"/>
                    <a:pt x="815" y="2110"/>
                    <a:pt x="818" y="2202"/>
                  </a:cubicBezTo>
                  <a:lnTo>
                    <a:pt x="818" y="2202"/>
                  </a:lnTo>
                  <a:cubicBezTo>
                    <a:pt x="819" y="2209"/>
                    <a:pt x="819" y="2216"/>
                    <a:pt x="819" y="2223"/>
                  </a:cubicBezTo>
                  <a:lnTo>
                    <a:pt x="819" y="2223"/>
                  </a:lnTo>
                  <a:cubicBezTo>
                    <a:pt x="819" y="2450"/>
                    <a:pt x="692" y="2608"/>
                    <a:pt x="500" y="2627"/>
                  </a:cubicBezTo>
                  <a:lnTo>
                    <a:pt x="500" y="2627"/>
                  </a:lnTo>
                  <a:cubicBezTo>
                    <a:pt x="487" y="2628"/>
                    <a:pt x="474" y="2629"/>
                    <a:pt x="460" y="2629"/>
                  </a:cubicBezTo>
                  <a:lnTo>
                    <a:pt x="460" y="2629"/>
                  </a:lnTo>
                  <a:cubicBezTo>
                    <a:pt x="373" y="2629"/>
                    <a:pt x="252" y="2593"/>
                    <a:pt x="128" y="2530"/>
                  </a:cubicBezTo>
                  <a:lnTo>
                    <a:pt x="128" y="2530"/>
                  </a:lnTo>
                  <a:cubicBezTo>
                    <a:pt x="101" y="2516"/>
                    <a:pt x="69" y="2517"/>
                    <a:pt x="43" y="2533"/>
                  </a:cubicBezTo>
                  <a:lnTo>
                    <a:pt x="43" y="2533"/>
                  </a:lnTo>
                  <a:cubicBezTo>
                    <a:pt x="16" y="2550"/>
                    <a:pt x="0" y="2578"/>
                    <a:pt x="0" y="2609"/>
                  </a:cubicBezTo>
                  <a:lnTo>
                    <a:pt x="0" y="3599"/>
                  </a:lnTo>
                  <a:lnTo>
                    <a:pt x="992" y="3599"/>
                  </a:lnTo>
                  <a:lnTo>
                    <a:pt x="992" y="3599"/>
                  </a:lnTo>
                  <a:cubicBezTo>
                    <a:pt x="998" y="3599"/>
                    <a:pt x="1004" y="3600"/>
                    <a:pt x="1010" y="3601"/>
                  </a:cubicBezTo>
                  <a:lnTo>
                    <a:pt x="1010" y="3601"/>
                  </a:lnTo>
                  <a:cubicBezTo>
                    <a:pt x="1053" y="3606"/>
                    <a:pt x="1091" y="3631"/>
                    <a:pt x="1113" y="3668"/>
                  </a:cubicBezTo>
                  <a:lnTo>
                    <a:pt x="1113" y="3668"/>
                  </a:lnTo>
                  <a:cubicBezTo>
                    <a:pt x="1136" y="3705"/>
                    <a:pt x="1141" y="3749"/>
                    <a:pt x="1126" y="3788"/>
                  </a:cubicBezTo>
                  <a:lnTo>
                    <a:pt x="1126" y="3788"/>
                  </a:lnTo>
                  <a:cubicBezTo>
                    <a:pt x="1125" y="3794"/>
                    <a:pt x="1122" y="3800"/>
                    <a:pt x="1119" y="3805"/>
                  </a:cubicBezTo>
                  <a:lnTo>
                    <a:pt x="1119" y="3805"/>
                  </a:lnTo>
                  <a:cubicBezTo>
                    <a:pt x="1112" y="3820"/>
                    <a:pt x="1105" y="3834"/>
                    <a:pt x="1098" y="3849"/>
                  </a:cubicBezTo>
                  <a:lnTo>
                    <a:pt x="1098" y="3849"/>
                  </a:lnTo>
                  <a:cubicBezTo>
                    <a:pt x="1052" y="3949"/>
                    <a:pt x="1026" y="4045"/>
                    <a:pt x="1026" y="4114"/>
                  </a:cubicBezTo>
                  <a:lnTo>
                    <a:pt x="1026" y="4114"/>
                  </a:lnTo>
                  <a:cubicBezTo>
                    <a:pt x="1026" y="4207"/>
                    <a:pt x="1061" y="4285"/>
                    <a:pt x="1127" y="4339"/>
                  </a:cubicBezTo>
                  <a:lnTo>
                    <a:pt x="1127" y="4339"/>
                  </a:lnTo>
                  <a:cubicBezTo>
                    <a:pt x="1189" y="4390"/>
                    <a:pt x="1279" y="4418"/>
                    <a:pt x="1378" y="4418"/>
                  </a:cubicBezTo>
                  <a:lnTo>
                    <a:pt x="1378" y="4418"/>
                  </a:lnTo>
                  <a:cubicBezTo>
                    <a:pt x="1478" y="4418"/>
                    <a:pt x="1567" y="4390"/>
                    <a:pt x="1630" y="4339"/>
                  </a:cubicBezTo>
                  <a:lnTo>
                    <a:pt x="1630" y="4339"/>
                  </a:lnTo>
                  <a:cubicBezTo>
                    <a:pt x="1696" y="4285"/>
                    <a:pt x="1731" y="4207"/>
                    <a:pt x="1731" y="4114"/>
                  </a:cubicBezTo>
                  <a:lnTo>
                    <a:pt x="1731" y="4114"/>
                  </a:lnTo>
                  <a:cubicBezTo>
                    <a:pt x="1731" y="4034"/>
                    <a:pt x="1698" y="3918"/>
                    <a:pt x="1642" y="3805"/>
                  </a:cubicBezTo>
                  <a:lnTo>
                    <a:pt x="1642" y="3805"/>
                  </a:lnTo>
                  <a:cubicBezTo>
                    <a:pt x="1621" y="3760"/>
                    <a:pt x="1624" y="3708"/>
                    <a:pt x="1650" y="3666"/>
                  </a:cubicBezTo>
                  <a:lnTo>
                    <a:pt x="1650" y="3666"/>
                  </a:lnTo>
                  <a:cubicBezTo>
                    <a:pt x="1657" y="3656"/>
                    <a:pt x="1664" y="3647"/>
                    <a:pt x="1672" y="3638"/>
                  </a:cubicBezTo>
                  <a:lnTo>
                    <a:pt x="1672" y="3638"/>
                  </a:lnTo>
                  <a:cubicBezTo>
                    <a:pt x="1698" y="3614"/>
                    <a:pt x="1733" y="3599"/>
                    <a:pt x="1770" y="3599"/>
                  </a:cubicBezTo>
                  <a:lnTo>
                    <a:pt x="1770" y="3599"/>
                  </a:lnTo>
                  <a:lnTo>
                    <a:pt x="2761" y="3599"/>
                  </a:lnTo>
                  <a:lnTo>
                    <a:pt x="2761" y="841"/>
                  </a:lnTo>
                  <a:lnTo>
                    <a:pt x="2757" y="841"/>
                  </a:lnTo>
                </a:path>
              </a:pathLst>
            </a:custGeom>
            <a:solidFill>
              <a:srgbClr val="006FB6"/>
            </a:solidFill>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rgbClr val="000000"/>
                </a:buClr>
                <a:buSzPts val="4900"/>
                <a:buFont typeface="Arial"/>
                <a:buNone/>
              </a:pPr>
              <a:r>
                <a:t/>
              </a:r>
              <a:endParaRPr b="0" i="0" sz="4900" u="none" cap="none" strike="noStrike">
                <a:solidFill>
                  <a:schemeClr val="lt1"/>
                </a:solidFill>
                <a:latin typeface="Arial"/>
                <a:ea typeface="Arial"/>
                <a:cs typeface="Arial"/>
                <a:sym typeface="Arial"/>
              </a:endParaRPr>
            </a:p>
          </p:txBody>
        </p:sp>
        <p:sp>
          <p:nvSpPr>
            <p:cNvPr id="118" name="Google Shape;118;p11"/>
            <p:cNvSpPr txBox="1"/>
            <p:nvPr/>
          </p:nvSpPr>
          <p:spPr>
            <a:xfrm>
              <a:off x="3434325" y="1744677"/>
              <a:ext cx="1299900" cy="1463400"/>
            </a:xfrm>
            <a:prstGeom prst="rect">
              <a:avLst/>
            </a:prstGeom>
            <a:noFill/>
            <a:ln>
              <a:noFill/>
            </a:ln>
          </p:spPr>
          <p:txBody>
            <a:bodyPr anchorCtr="0" anchor="t" bIns="34275" lIns="68575" spcFirstLastPara="1" rIns="68575" wrap="square" tIns="34275">
              <a:noAutofit/>
            </a:bodyPr>
            <a:lstStyle/>
            <a:p>
              <a:pPr indent="0" lvl="0" marL="0" marR="0" rtl="0" algn="ctr">
                <a:lnSpc>
                  <a:spcPct val="90000"/>
                </a:lnSpc>
                <a:spcBef>
                  <a:spcPts val="0"/>
                </a:spcBef>
                <a:spcAft>
                  <a:spcPts val="0"/>
                </a:spcAft>
                <a:buClr>
                  <a:schemeClr val="lt1"/>
                </a:buClr>
                <a:buSzPts val="13100"/>
                <a:buFont typeface="Arial"/>
                <a:buNone/>
              </a:pPr>
              <a:r>
                <a:rPr b="1" i="0" lang="en-US" sz="25000" u="none" cap="none" strike="noStrike">
                  <a:solidFill>
                    <a:schemeClr val="lt1"/>
                  </a:solidFill>
                  <a:latin typeface="Poppins"/>
                  <a:ea typeface="Poppins"/>
                  <a:cs typeface="Poppins"/>
                  <a:sym typeface="Poppins"/>
                </a:rPr>
                <a:t>a</a:t>
              </a:r>
              <a:endParaRPr b="1" i="0" sz="25000" u="none" cap="none" strike="noStrike">
                <a:solidFill>
                  <a:srgbClr val="000000"/>
                </a:solidFill>
                <a:latin typeface="Poppins"/>
                <a:ea typeface="Poppins"/>
                <a:cs typeface="Poppins"/>
                <a:sym typeface="Poppins"/>
              </a:endParaRPr>
            </a:p>
          </p:txBody>
        </p:sp>
      </p:grpSp>
      <p:grpSp>
        <p:nvGrpSpPr>
          <p:cNvPr id="119" name="Google Shape;119;p11"/>
          <p:cNvGrpSpPr/>
          <p:nvPr/>
        </p:nvGrpSpPr>
        <p:grpSpPr>
          <a:xfrm>
            <a:off x="10656972" y="3695782"/>
            <a:ext cx="6047286" cy="3875596"/>
            <a:chOff x="4613246" y="1738194"/>
            <a:chExt cx="2569449" cy="1646713"/>
          </a:xfrm>
        </p:grpSpPr>
        <p:sp>
          <p:nvSpPr>
            <p:cNvPr id="120" name="Google Shape;120;p11"/>
            <p:cNvSpPr/>
            <p:nvPr/>
          </p:nvSpPr>
          <p:spPr>
            <a:xfrm>
              <a:off x="4613246" y="1756128"/>
              <a:ext cx="2569449" cy="1628779"/>
            </a:xfrm>
            <a:custGeom>
              <a:rect b="b" l="l" r="r" t="t"/>
              <a:pathLst>
                <a:path extrusionOk="0" h="2786" w="4395">
                  <a:moveTo>
                    <a:pt x="4315" y="1153"/>
                  </a:moveTo>
                  <a:lnTo>
                    <a:pt x="4315" y="1153"/>
                  </a:lnTo>
                  <a:cubicBezTo>
                    <a:pt x="4261" y="1087"/>
                    <a:pt x="4183" y="1052"/>
                    <a:pt x="4090" y="1052"/>
                  </a:cubicBezTo>
                  <a:lnTo>
                    <a:pt x="4090" y="1052"/>
                  </a:lnTo>
                  <a:cubicBezTo>
                    <a:pt x="4010" y="1052"/>
                    <a:pt x="3894" y="1085"/>
                    <a:pt x="3781" y="1141"/>
                  </a:cubicBezTo>
                  <a:lnTo>
                    <a:pt x="3781" y="1141"/>
                  </a:lnTo>
                  <a:cubicBezTo>
                    <a:pt x="3735" y="1163"/>
                    <a:pt x="3684" y="1160"/>
                    <a:pt x="3642" y="1134"/>
                  </a:cubicBezTo>
                  <a:lnTo>
                    <a:pt x="3642" y="1134"/>
                  </a:lnTo>
                  <a:cubicBezTo>
                    <a:pt x="3632" y="1127"/>
                    <a:pt x="3622" y="1120"/>
                    <a:pt x="3614" y="1111"/>
                  </a:cubicBezTo>
                  <a:lnTo>
                    <a:pt x="3614" y="1111"/>
                  </a:lnTo>
                  <a:cubicBezTo>
                    <a:pt x="3590" y="1085"/>
                    <a:pt x="3576" y="1051"/>
                    <a:pt x="3576" y="1014"/>
                  </a:cubicBezTo>
                  <a:lnTo>
                    <a:pt x="3576" y="1014"/>
                  </a:lnTo>
                  <a:lnTo>
                    <a:pt x="3576" y="128"/>
                  </a:lnTo>
                  <a:lnTo>
                    <a:pt x="3576" y="0"/>
                  </a:lnTo>
                  <a:lnTo>
                    <a:pt x="817" y="0"/>
                  </a:lnTo>
                  <a:lnTo>
                    <a:pt x="817" y="23"/>
                  </a:lnTo>
                  <a:lnTo>
                    <a:pt x="817" y="1035"/>
                  </a:lnTo>
                  <a:lnTo>
                    <a:pt x="817" y="1035"/>
                  </a:lnTo>
                  <a:cubicBezTo>
                    <a:pt x="817" y="1035"/>
                    <a:pt x="817" y="1035"/>
                    <a:pt x="817" y="1036"/>
                  </a:cubicBezTo>
                  <a:lnTo>
                    <a:pt x="817" y="1036"/>
                  </a:lnTo>
                  <a:cubicBezTo>
                    <a:pt x="812" y="1078"/>
                    <a:pt x="787" y="1116"/>
                    <a:pt x="750" y="1139"/>
                  </a:cubicBezTo>
                  <a:lnTo>
                    <a:pt x="750" y="1139"/>
                  </a:lnTo>
                  <a:cubicBezTo>
                    <a:pt x="713" y="1161"/>
                    <a:pt x="669" y="1166"/>
                    <a:pt x="629" y="1152"/>
                  </a:cubicBezTo>
                  <a:lnTo>
                    <a:pt x="629" y="1152"/>
                  </a:lnTo>
                  <a:cubicBezTo>
                    <a:pt x="624" y="1150"/>
                    <a:pt x="618" y="1147"/>
                    <a:pt x="613" y="1145"/>
                  </a:cubicBezTo>
                  <a:lnTo>
                    <a:pt x="613" y="1145"/>
                  </a:lnTo>
                  <a:cubicBezTo>
                    <a:pt x="598" y="1137"/>
                    <a:pt x="583" y="1131"/>
                    <a:pt x="569" y="1124"/>
                  </a:cubicBezTo>
                  <a:lnTo>
                    <a:pt x="569" y="1124"/>
                  </a:lnTo>
                  <a:cubicBezTo>
                    <a:pt x="469" y="1078"/>
                    <a:pt x="372" y="1051"/>
                    <a:pt x="304" y="1051"/>
                  </a:cubicBezTo>
                  <a:lnTo>
                    <a:pt x="304" y="1051"/>
                  </a:lnTo>
                  <a:cubicBezTo>
                    <a:pt x="210" y="1051"/>
                    <a:pt x="133" y="1086"/>
                    <a:pt x="79" y="1153"/>
                  </a:cubicBezTo>
                  <a:lnTo>
                    <a:pt x="79" y="1153"/>
                  </a:lnTo>
                  <a:cubicBezTo>
                    <a:pt x="28" y="1215"/>
                    <a:pt x="0" y="1304"/>
                    <a:pt x="0" y="1404"/>
                  </a:cubicBezTo>
                  <a:lnTo>
                    <a:pt x="0" y="1404"/>
                  </a:lnTo>
                  <a:cubicBezTo>
                    <a:pt x="0" y="1504"/>
                    <a:pt x="28" y="1593"/>
                    <a:pt x="79" y="1654"/>
                  </a:cubicBezTo>
                  <a:lnTo>
                    <a:pt x="79" y="1654"/>
                  </a:lnTo>
                  <a:cubicBezTo>
                    <a:pt x="133" y="1721"/>
                    <a:pt x="210" y="1755"/>
                    <a:pt x="304" y="1755"/>
                  </a:cubicBezTo>
                  <a:lnTo>
                    <a:pt x="304" y="1755"/>
                  </a:lnTo>
                  <a:cubicBezTo>
                    <a:pt x="384" y="1755"/>
                    <a:pt x="499" y="1722"/>
                    <a:pt x="613" y="1667"/>
                  </a:cubicBezTo>
                  <a:lnTo>
                    <a:pt x="613" y="1667"/>
                  </a:lnTo>
                  <a:cubicBezTo>
                    <a:pt x="658" y="1645"/>
                    <a:pt x="710" y="1648"/>
                    <a:pt x="751" y="1674"/>
                  </a:cubicBezTo>
                  <a:lnTo>
                    <a:pt x="751" y="1674"/>
                  </a:lnTo>
                  <a:cubicBezTo>
                    <a:pt x="762" y="1681"/>
                    <a:pt x="771" y="1689"/>
                    <a:pt x="780" y="1697"/>
                  </a:cubicBezTo>
                  <a:lnTo>
                    <a:pt x="780" y="1697"/>
                  </a:lnTo>
                  <a:cubicBezTo>
                    <a:pt x="800" y="1719"/>
                    <a:pt x="813" y="1747"/>
                    <a:pt x="817" y="1777"/>
                  </a:cubicBezTo>
                  <a:lnTo>
                    <a:pt x="817" y="2781"/>
                  </a:lnTo>
                  <a:lnTo>
                    <a:pt x="818" y="2781"/>
                  </a:lnTo>
                  <a:lnTo>
                    <a:pt x="818" y="2785"/>
                  </a:lnTo>
                  <a:lnTo>
                    <a:pt x="1252" y="2785"/>
                  </a:lnTo>
                  <a:lnTo>
                    <a:pt x="1252" y="2781"/>
                  </a:lnTo>
                  <a:lnTo>
                    <a:pt x="1808" y="2781"/>
                  </a:lnTo>
                  <a:lnTo>
                    <a:pt x="1808" y="2781"/>
                  </a:lnTo>
                  <a:cubicBezTo>
                    <a:pt x="1838" y="2781"/>
                    <a:pt x="1865" y="2767"/>
                    <a:pt x="1882" y="2741"/>
                  </a:cubicBezTo>
                  <a:lnTo>
                    <a:pt x="1882" y="2741"/>
                  </a:lnTo>
                  <a:cubicBezTo>
                    <a:pt x="1898" y="2715"/>
                    <a:pt x="1899" y="2682"/>
                    <a:pt x="1886" y="2655"/>
                  </a:cubicBezTo>
                  <a:lnTo>
                    <a:pt x="1886" y="2655"/>
                  </a:lnTo>
                  <a:cubicBezTo>
                    <a:pt x="1831" y="2543"/>
                    <a:pt x="1799" y="2432"/>
                    <a:pt x="1793" y="2346"/>
                  </a:cubicBezTo>
                  <a:lnTo>
                    <a:pt x="1793" y="2346"/>
                  </a:lnTo>
                  <a:cubicBezTo>
                    <a:pt x="1792" y="2338"/>
                    <a:pt x="1792" y="2330"/>
                    <a:pt x="1792" y="2322"/>
                  </a:cubicBezTo>
                  <a:lnTo>
                    <a:pt x="1792" y="2322"/>
                  </a:lnTo>
                  <a:cubicBezTo>
                    <a:pt x="1792" y="2211"/>
                    <a:pt x="1834" y="2119"/>
                    <a:pt x="1914" y="2055"/>
                  </a:cubicBezTo>
                  <a:lnTo>
                    <a:pt x="1914" y="2055"/>
                  </a:lnTo>
                  <a:cubicBezTo>
                    <a:pt x="1915" y="2054"/>
                    <a:pt x="1916" y="2053"/>
                    <a:pt x="1917" y="2052"/>
                  </a:cubicBezTo>
                  <a:lnTo>
                    <a:pt x="1917" y="2052"/>
                  </a:lnTo>
                  <a:cubicBezTo>
                    <a:pt x="1918" y="2051"/>
                    <a:pt x="1919" y="2050"/>
                    <a:pt x="1920" y="2049"/>
                  </a:cubicBezTo>
                  <a:lnTo>
                    <a:pt x="1920" y="2049"/>
                  </a:lnTo>
                  <a:cubicBezTo>
                    <a:pt x="1923" y="2047"/>
                    <a:pt x="1926" y="2044"/>
                    <a:pt x="1929" y="2042"/>
                  </a:cubicBezTo>
                  <a:lnTo>
                    <a:pt x="1929" y="2042"/>
                  </a:lnTo>
                  <a:cubicBezTo>
                    <a:pt x="1933" y="2040"/>
                    <a:pt x="1937" y="2037"/>
                    <a:pt x="1940" y="2035"/>
                  </a:cubicBezTo>
                  <a:lnTo>
                    <a:pt x="1940" y="2035"/>
                  </a:lnTo>
                  <a:cubicBezTo>
                    <a:pt x="1941" y="2035"/>
                    <a:pt x="1942" y="2034"/>
                    <a:pt x="1942" y="2033"/>
                  </a:cubicBezTo>
                  <a:lnTo>
                    <a:pt x="1942" y="2033"/>
                  </a:lnTo>
                  <a:cubicBezTo>
                    <a:pt x="2005" y="1992"/>
                    <a:pt x="2085" y="1968"/>
                    <a:pt x="2178" y="1964"/>
                  </a:cubicBezTo>
                  <a:lnTo>
                    <a:pt x="2178" y="1964"/>
                  </a:lnTo>
                  <a:cubicBezTo>
                    <a:pt x="2184" y="1964"/>
                    <a:pt x="2192" y="1964"/>
                    <a:pt x="2199" y="1964"/>
                  </a:cubicBezTo>
                  <a:lnTo>
                    <a:pt x="2199" y="1964"/>
                  </a:lnTo>
                  <a:cubicBezTo>
                    <a:pt x="2427" y="1964"/>
                    <a:pt x="2585" y="2090"/>
                    <a:pt x="2604" y="2283"/>
                  </a:cubicBezTo>
                  <a:lnTo>
                    <a:pt x="2604" y="2283"/>
                  </a:lnTo>
                  <a:cubicBezTo>
                    <a:pt x="2605" y="2295"/>
                    <a:pt x="2606" y="2309"/>
                    <a:pt x="2606" y="2322"/>
                  </a:cubicBezTo>
                  <a:lnTo>
                    <a:pt x="2606" y="2322"/>
                  </a:lnTo>
                  <a:cubicBezTo>
                    <a:pt x="2606" y="2409"/>
                    <a:pt x="2570" y="2531"/>
                    <a:pt x="2507" y="2655"/>
                  </a:cubicBezTo>
                  <a:lnTo>
                    <a:pt x="2507" y="2655"/>
                  </a:lnTo>
                  <a:cubicBezTo>
                    <a:pt x="2493" y="2682"/>
                    <a:pt x="2495" y="2714"/>
                    <a:pt x="2510" y="2739"/>
                  </a:cubicBezTo>
                  <a:lnTo>
                    <a:pt x="2510" y="2739"/>
                  </a:lnTo>
                  <a:cubicBezTo>
                    <a:pt x="2526" y="2766"/>
                    <a:pt x="2554" y="2781"/>
                    <a:pt x="2586" y="2781"/>
                  </a:cubicBezTo>
                  <a:lnTo>
                    <a:pt x="3576" y="2781"/>
                  </a:lnTo>
                  <a:lnTo>
                    <a:pt x="3576" y="1791"/>
                  </a:lnTo>
                  <a:lnTo>
                    <a:pt x="3576" y="1791"/>
                  </a:lnTo>
                  <a:cubicBezTo>
                    <a:pt x="3577" y="1785"/>
                    <a:pt x="3577" y="1779"/>
                    <a:pt x="3578" y="1773"/>
                  </a:cubicBezTo>
                  <a:lnTo>
                    <a:pt x="3578" y="1773"/>
                  </a:lnTo>
                  <a:cubicBezTo>
                    <a:pt x="3583" y="1730"/>
                    <a:pt x="3607" y="1692"/>
                    <a:pt x="3644" y="1669"/>
                  </a:cubicBezTo>
                  <a:lnTo>
                    <a:pt x="3644" y="1669"/>
                  </a:lnTo>
                  <a:cubicBezTo>
                    <a:pt x="3681" y="1647"/>
                    <a:pt x="3724" y="1642"/>
                    <a:pt x="3764" y="1656"/>
                  </a:cubicBezTo>
                  <a:lnTo>
                    <a:pt x="3764" y="1656"/>
                  </a:lnTo>
                  <a:cubicBezTo>
                    <a:pt x="3770" y="1658"/>
                    <a:pt x="3776" y="1660"/>
                    <a:pt x="3781" y="1663"/>
                  </a:cubicBezTo>
                  <a:lnTo>
                    <a:pt x="3781" y="1663"/>
                  </a:lnTo>
                  <a:cubicBezTo>
                    <a:pt x="3796" y="1670"/>
                    <a:pt x="3810" y="1678"/>
                    <a:pt x="3824" y="1684"/>
                  </a:cubicBezTo>
                  <a:lnTo>
                    <a:pt x="3824" y="1684"/>
                  </a:lnTo>
                  <a:cubicBezTo>
                    <a:pt x="3924" y="1730"/>
                    <a:pt x="4021" y="1757"/>
                    <a:pt x="4090" y="1757"/>
                  </a:cubicBezTo>
                  <a:lnTo>
                    <a:pt x="4090" y="1757"/>
                  </a:lnTo>
                  <a:cubicBezTo>
                    <a:pt x="4183" y="1757"/>
                    <a:pt x="4261" y="1722"/>
                    <a:pt x="4315" y="1656"/>
                  </a:cubicBezTo>
                  <a:lnTo>
                    <a:pt x="4315" y="1656"/>
                  </a:lnTo>
                  <a:cubicBezTo>
                    <a:pt x="4365" y="1593"/>
                    <a:pt x="4394" y="1505"/>
                    <a:pt x="4394" y="1405"/>
                  </a:cubicBezTo>
                  <a:lnTo>
                    <a:pt x="4394" y="1405"/>
                  </a:lnTo>
                  <a:cubicBezTo>
                    <a:pt x="4394" y="1306"/>
                    <a:pt x="4365" y="1216"/>
                    <a:pt x="4315" y="1153"/>
                  </a:cubicBezTo>
                </a:path>
              </a:pathLst>
            </a:custGeom>
            <a:solidFill>
              <a:srgbClr val="96C93E"/>
            </a:solidFill>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rgbClr val="000000"/>
                </a:buClr>
                <a:buSzPts val="4900"/>
                <a:buFont typeface="Arial"/>
                <a:buNone/>
              </a:pPr>
              <a:r>
                <a:t/>
              </a:r>
              <a:endParaRPr b="0" i="0" sz="4900" u="none" cap="none" strike="noStrike">
                <a:solidFill>
                  <a:srgbClr val="000000"/>
                </a:solidFill>
                <a:latin typeface="Arial"/>
                <a:ea typeface="Arial"/>
                <a:cs typeface="Arial"/>
                <a:sym typeface="Arial"/>
              </a:endParaRPr>
            </a:p>
          </p:txBody>
        </p:sp>
        <p:sp>
          <p:nvSpPr>
            <p:cNvPr id="121" name="Google Shape;121;p11"/>
            <p:cNvSpPr txBox="1"/>
            <p:nvPr/>
          </p:nvSpPr>
          <p:spPr>
            <a:xfrm>
              <a:off x="5033820" y="1738194"/>
              <a:ext cx="1728300" cy="1463400"/>
            </a:xfrm>
            <a:prstGeom prst="rect">
              <a:avLst/>
            </a:prstGeom>
            <a:noFill/>
            <a:ln>
              <a:noFill/>
            </a:ln>
          </p:spPr>
          <p:txBody>
            <a:bodyPr anchorCtr="0" anchor="t" bIns="34275" lIns="68575" spcFirstLastPara="1" rIns="68575" wrap="square" tIns="34275">
              <a:noAutofit/>
            </a:bodyPr>
            <a:lstStyle/>
            <a:p>
              <a:pPr indent="0" lvl="0" marL="0" marR="0" rtl="0" algn="ctr">
                <a:lnSpc>
                  <a:spcPct val="90000"/>
                </a:lnSpc>
                <a:spcBef>
                  <a:spcPts val="0"/>
                </a:spcBef>
                <a:spcAft>
                  <a:spcPts val="0"/>
                </a:spcAft>
                <a:buClr>
                  <a:schemeClr val="lt1"/>
                </a:buClr>
                <a:buSzPts val="13100"/>
                <a:buFont typeface="Arial"/>
                <a:buNone/>
              </a:pPr>
              <a:r>
                <a:rPr b="1" i="0" lang="en-US" sz="25000" u="none" cap="none" strike="noStrike">
                  <a:solidFill>
                    <a:schemeClr val="lt1"/>
                  </a:solidFill>
                  <a:latin typeface="Poppins"/>
                  <a:ea typeface="Poppins"/>
                  <a:cs typeface="Poppins"/>
                  <a:sym typeface="Poppins"/>
                </a:rPr>
                <a:t>n</a:t>
              </a:r>
              <a:endParaRPr b="1" i="0" sz="25000" u="none" cap="none" strike="noStrike">
                <a:solidFill>
                  <a:srgbClr val="000000"/>
                </a:solidFill>
                <a:latin typeface="Poppins"/>
                <a:ea typeface="Poppins"/>
                <a:cs typeface="Poppins"/>
                <a:sym typeface="Poppins"/>
              </a:endParaRPr>
            </a:p>
          </p:txBody>
        </p:sp>
      </p:grpSp>
      <p:pic>
        <p:nvPicPr>
          <p:cNvPr id="122" name="Google Shape;122;p11"/>
          <p:cNvPicPr preferRelativeResize="0"/>
          <p:nvPr/>
        </p:nvPicPr>
        <p:blipFill rotWithShape="1">
          <a:blip r:embed="rId3">
            <a:alphaModFix/>
          </a:blip>
          <a:srcRect b="0" l="0" r="0" t="0"/>
          <a:stretch/>
        </p:blipFill>
        <p:spPr>
          <a:xfrm>
            <a:off x="537975" y="3283650"/>
            <a:ext cx="3734709" cy="2499625"/>
          </a:xfrm>
          <a:prstGeom prst="rect">
            <a:avLst/>
          </a:prstGeom>
          <a:noFill/>
          <a:ln>
            <a:noFill/>
          </a:ln>
        </p:spPr>
      </p:pic>
      <p:pic>
        <p:nvPicPr>
          <p:cNvPr id="123" name="Google Shape;123;p11"/>
          <p:cNvPicPr preferRelativeResize="0"/>
          <p:nvPr/>
        </p:nvPicPr>
        <p:blipFill rotWithShape="1">
          <a:blip r:embed="rId4">
            <a:alphaModFix/>
          </a:blip>
          <a:srcRect b="0" l="0" r="0" t="0"/>
          <a:stretch/>
        </p:blipFill>
        <p:spPr>
          <a:xfrm>
            <a:off x="18281858" y="549800"/>
            <a:ext cx="669700" cy="1285901"/>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16"/>
                                        </p:tgtEl>
                                        <p:attrNameLst>
                                          <p:attrName>style.visibility</p:attrName>
                                        </p:attrNameLst>
                                      </p:cBhvr>
                                      <p:to>
                                        <p:strVal val="visible"/>
                                      </p:to>
                                    </p:set>
                                    <p:animEffect filter="fade" transition="in">
                                      <p:cBhvr>
                                        <p:cTn dur="1000"/>
                                        <p:tgtEl>
                                          <p:spTgt spid="116"/>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19"/>
                                        </p:tgtEl>
                                        <p:attrNameLst>
                                          <p:attrName>style.visibility</p:attrName>
                                        </p:attrNameLst>
                                      </p:cBhvr>
                                      <p:to>
                                        <p:strVal val="visible"/>
                                      </p:to>
                                    </p:set>
                                    <p:animEffect filter="fade" transition="in">
                                      <p:cBhvr>
                                        <p:cTn dur="1000"/>
                                        <p:tgtEl>
                                          <p:spTgt spid="119"/>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7" name="Shape 127"/>
        <p:cNvGrpSpPr/>
        <p:nvPr/>
      </p:nvGrpSpPr>
      <p:grpSpPr>
        <a:xfrm>
          <a:off x="0" y="0"/>
          <a:ext cx="0" cy="0"/>
          <a:chOff x="0" y="0"/>
          <a:chExt cx="0" cy="0"/>
        </a:xfrm>
      </p:grpSpPr>
      <p:sp>
        <p:nvSpPr>
          <p:cNvPr id="128" name="Google Shape;128;p12"/>
          <p:cNvSpPr txBox="1"/>
          <p:nvPr>
            <p:ph type="title"/>
          </p:nvPr>
        </p:nvSpPr>
        <p:spPr>
          <a:xfrm>
            <a:off x="610317" y="626011"/>
            <a:ext cx="6202838" cy="3808735"/>
          </a:xfrm>
          <a:prstGeom prst="rect">
            <a:avLst/>
          </a:prstGeom>
          <a:noFill/>
          <a:ln>
            <a:noFill/>
          </a:ln>
        </p:spPr>
        <p:txBody>
          <a:bodyPr anchorCtr="0" anchor="t" bIns="0" lIns="0" spcFirstLastPara="1" rIns="0" wrap="square" tIns="0">
            <a:spAutoFit/>
          </a:bodyPr>
          <a:lstStyle/>
          <a:p>
            <a:pPr indent="0" lvl="0" marL="0" rtl="0" algn="l">
              <a:lnSpc>
                <a:spcPct val="100487"/>
              </a:lnSpc>
              <a:spcBef>
                <a:spcPts val="0"/>
              </a:spcBef>
              <a:spcAft>
                <a:spcPts val="0"/>
              </a:spcAft>
              <a:buSzPts val="1400"/>
              <a:buNone/>
            </a:pPr>
            <a:r>
              <a:rPr lang="en-US"/>
              <a:t>High </a:t>
            </a:r>
            <a:br>
              <a:rPr lang="en-US"/>
            </a:br>
            <a:r>
              <a:rPr lang="en-US"/>
              <a:t>Frequency </a:t>
            </a:r>
            <a:br>
              <a:rPr lang="en-US"/>
            </a:br>
            <a:r>
              <a:rPr lang="en-US"/>
              <a:t>Words</a:t>
            </a:r>
            <a:endParaRPr/>
          </a:p>
        </p:txBody>
      </p:sp>
      <p:sp>
        <p:nvSpPr>
          <p:cNvPr id="129" name="Google Shape;129;p12"/>
          <p:cNvSpPr txBox="1"/>
          <p:nvPr/>
        </p:nvSpPr>
        <p:spPr>
          <a:xfrm>
            <a:off x="610316" y="6725451"/>
            <a:ext cx="5276134" cy="2668659"/>
          </a:xfrm>
          <a:prstGeom prst="rect">
            <a:avLst/>
          </a:prstGeom>
          <a:noFill/>
          <a:ln>
            <a:noFill/>
          </a:ln>
        </p:spPr>
        <p:txBody>
          <a:bodyPr anchorCtr="0" anchor="t" bIns="0" lIns="0" spcFirstLastPara="1" rIns="0" wrap="square" tIns="13950">
            <a:spAutoFit/>
          </a:bodyPr>
          <a:lstStyle/>
          <a:p>
            <a:pPr indent="0" lvl="0" marL="12700" marR="0" rtl="0" algn="l">
              <a:lnSpc>
                <a:spcPct val="100000"/>
              </a:lnSpc>
              <a:spcBef>
                <a:spcPts val="0"/>
              </a:spcBef>
              <a:spcAft>
                <a:spcPts val="0"/>
              </a:spcAft>
              <a:buClr>
                <a:srgbClr val="000000"/>
              </a:buClr>
              <a:buSzPts val="3450"/>
              <a:buFont typeface="Arial"/>
              <a:buNone/>
            </a:pPr>
            <a:r>
              <a:rPr b="1" i="0" lang="en-US" sz="3450" u="none" cap="none" strike="noStrike">
                <a:solidFill>
                  <a:srgbClr val="0071B5"/>
                </a:solidFill>
                <a:latin typeface="Poppins"/>
                <a:ea typeface="Poppins"/>
                <a:cs typeface="Poppins"/>
                <a:sym typeface="Poppins"/>
              </a:rPr>
              <a:t>We see high frequency words all the time! </a:t>
            </a:r>
            <a:endParaRPr b="0" i="0" sz="1400" u="none" cap="none" strike="noStrike">
              <a:solidFill>
                <a:srgbClr val="000000"/>
              </a:solidFill>
              <a:latin typeface="Arial"/>
              <a:ea typeface="Arial"/>
              <a:cs typeface="Arial"/>
              <a:sym typeface="Arial"/>
            </a:endParaRPr>
          </a:p>
          <a:p>
            <a:pPr indent="0" lvl="0" marL="12700" marR="0" rtl="0" algn="l">
              <a:lnSpc>
                <a:spcPct val="100000"/>
              </a:lnSpc>
              <a:spcBef>
                <a:spcPts val="0"/>
              </a:spcBef>
              <a:spcAft>
                <a:spcPts val="0"/>
              </a:spcAft>
              <a:buClr>
                <a:srgbClr val="000000"/>
              </a:buClr>
              <a:buSzPts val="3450"/>
              <a:buFont typeface="Arial"/>
              <a:buNone/>
            </a:pPr>
            <a:r>
              <a:t/>
            </a:r>
            <a:endParaRPr b="1" i="0" sz="3450" u="none" cap="none" strike="noStrike">
              <a:solidFill>
                <a:srgbClr val="0071B5"/>
              </a:solidFill>
              <a:latin typeface="Poppins"/>
              <a:ea typeface="Poppins"/>
              <a:cs typeface="Poppins"/>
              <a:sym typeface="Poppins"/>
            </a:endParaRPr>
          </a:p>
          <a:p>
            <a:pPr indent="0" lvl="0" marL="12700" marR="0" rtl="0" algn="l">
              <a:lnSpc>
                <a:spcPct val="100000"/>
              </a:lnSpc>
              <a:spcBef>
                <a:spcPts val="0"/>
              </a:spcBef>
              <a:spcAft>
                <a:spcPts val="0"/>
              </a:spcAft>
              <a:buClr>
                <a:srgbClr val="000000"/>
              </a:buClr>
              <a:buSzPts val="3450"/>
              <a:buFont typeface="Arial"/>
              <a:buNone/>
            </a:pPr>
            <a:r>
              <a:rPr b="1" i="0" lang="en-US" sz="3450" u="none" cap="none" strike="noStrike">
                <a:solidFill>
                  <a:srgbClr val="0071B5"/>
                </a:solidFill>
                <a:latin typeface="Poppins"/>
                <a:ea typeface="Poppins"/>
                <a:cs typeface="Poppins"/>
                <a:sym typeface="Poppins"/>
              </a:rPr>
              <a:t>Let’s figure out how to read them!</a:t>
            </a:r>
            <a:endParaRPr b="0" i="0" sz="1400" u="none" cap="none" strike="noStrike">
              <a:solidFill>
                <a:srgbClr val="000000"/>
              </a:solidFill>
              <a:latin typeface="Arial"/>
              <a:ea typeface="Arial"/>
              <a:cs typeface="Arial"/>
              <a:sym typeface="Arial"/>
            </a:endParaRPr>
          </a:p>
        </p:txBody>
      </p:sp>
      <p:grpSp>
        <p:nvGrpSpPr>
          <p:cNvPr id="130" name="Google Shape;130;p12"/>
          <p:cNvGrpSpPr/>
          <p:nvPr/>
        </p:nvGrpSpPr>
        <p:grpSpPr>
          <a:xfrm>
            <a:off x="9370261" y="4213893"/>
            <a:ext cx="5752264" cy="3066450"/>
            <a:chOff x="5784675" y="818500"/>
            <a:chExt cx="2737800" cy="1941900"/>
          </a:xfrm>
        </p:grpSpPr>
        <p:sp>
          <p:nvSpPr>
            <p:cNvPr id="131" name="Google Shape;131;p12"/>
            <p:cNvSpPr/>
            <p:nvPr/>
          </p:nvSpPr>
          <p:spPr>
            <a:xfrm>
              <a:off x="5784675" y="818500"/>
              <a:ext cx="2737800" cy="1941900"/>
            </a:xfrm>
            <a:prstGeom prst="rect">
              <a:avLst/>
            </a:prstGeom>
            <a:solidFill>
              <a:srgbClr val="EB692E"/>
            </a:solidFill>
            <a:ln cap="flat" cmpd="sng" w="9525">
              <a:solidFill>
                <a:srgbClr val="EB692E"/>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32" name="Google Shape;132;p12"/>
            <p:cNvSpPr/>
            <p:nvPr/>
          </p:nvSpPr>
          <p:spPr>
            <a:xfrm>
              <a:off x="5992352" y="1000900"/>
              <a:ext cx="2354100" cy="1577100"/>
            </a:xfrm>
            <a:prstGeom prst="rect">
              <a:avLst/>
            </a:prstGeom>
            <a:solidFill>
              <a:srgbClr val="FFFFFF"/>
            </a:solidFill>
            <a:ln cap="flat" cmpd="sng" w="952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EB692E"/>
                </a:buClr>
                <a:buSzPts val="11000"/>
                <a:buFont typeface="Arial"/>
                <a:buNone/>
              </a:pPr>
              <a:r>
                <a:rPr b="1" i="0" lang="en-US" sz="11000" u="none" cap="none" strike="noStrike">
                  <a:solidFill>
                    <a:srgbClr val="EB692E"/>
                  </a:solidFill>
                  <a:latin typeface="Poppins"/>
                  <a:ea typeface="Poppins"/>
                  <a:cs typeface="Poppins"/>
                  <a:sym typeface="Poppins"/>
                </a:rPr>
                <a:t>as</a:t>
              </a:r>
              <a:endParaRPr b="1" i="0" sz="11000" u="none" cap="none" strike="noStrike">
                <a:solidFill>
                  <a:srgbClr val="EB692E"/>
                </a:solidFill>
                <a:latin typeface="Poppins"/>
                <a:ea typeface="Poppins"/>
                <a:cs typeface="Poppins"/>
                <a:sym typeface="Poppins"/>
              </a:endParaRPr>
            </a:p>
          </p:txBody>
        </p:sp>
      </p:grpSp>
      <p:grpSp>
        <p:nvGrpSpPr>
          <p:cNvPr id="133" name="Google Shape;133;p12"/>
          <p:cNvGrpSpPr/>
          <p:nvPr/>
        </p:nvGrpSpPr>
        <p:grpSpPr>
          <a:xfrm>
            <a:off x="9370261" y="626011"/>
            <a:ext cx="5752264" cy="3066450"/>
            <a:chOff x="5784675" y="818500"/>
            <a:chExt cx="2737800" cy="1941900"/>
          </a:xfrm>
        </p:grpSpPr>
        <p:sp>
          <p:nvSpPr>
            <p:cNvPr id="134" name="Google Shape;134;p12"/>
            <p:cNvSpPr/>
            <p:nvPr/>
          </p:nvSpPr>
          <p:spPr>
            <a:xfrm>
              <a:off x="5784675" y="818500"/>
              <a:ext cx="2737800" cy="1941900"/>
            </a:xfrm>
            <a:prstGeom prst="rect">
              <a:avLst/>
            </a:prstGeom>
            <a:solidFill>
              <a:srgbClr val="EB692E"/>
            </a:solidFill>
            <a:ln cap="flat" cmpd="sng" w="9525">
              <a:solidFill>
                <a:srgbClr val="EB692E"/>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35" name="Google Shape;135;p12"/>
            <p:cNvSpPr/>
            <p:nvPr/>
          </p:nvSpPr>
          <p:spPr>
            <a:xfrm>
              <a:off x="5992352" y="1000900"/>
              <a:ext cx="2354100" cy="1577100"/>
            </a:xfrm>
            <a:prstGeom prst="rect">
              <a:avLst/>
            </a:prstGeom>
            <a:solidFill>
              <a:srgbClr val="FFFFFF"/>
            </a:solidFill>
            <a:ln cap="flat" cmpd="sng" w="952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EB692E"/>
                </a:buClr>
                <a:buSzPts val="11000"/>
                <a:buFont typeface="Arial"/>
                <a:buNone/>
              </a:pPr>
              <a:r>
                <a:rPr b="1" i="0" lang="en-US" sz="11000" u="none" cap="none" strike="noStrike">
                  <a:solidFill>
                    <a:srgbClr val="EB692E"/>
                  </a:solidFill>
                  <a:latin typeface="Poppins"/>
                  <a:ea typeface="Poppins"/>
                  <a:cs typeface="Poppins"/>
                  <a:sym typeface="Poppins"/>
                </a:rPr>
                <a:t>at</a:t>
              </a:r>
              <a:endParaRPr b="1" i="0" sz="11000" u="none" cap="none" strike="noStrike">
                <a:solidFill>
                  <a:srgbClr val="EB692E"/>
                </a:solidFill>
                <a:latin typeface="Poppins"/>
                <a:ea typeface="Poppins"/>
                <a:cs typeface="Poppins"/>
                <a:sym typeface="Poppins"/>
              </a:endParaRPr>
            </a:p>
          </p:txBody>
        </p:sp>
      </p:grpSp>
      <p:grpSp>
        <p:nvGrpSpPr>
          <p:cNvPr id="136" name="Google Shape;136;p12"/>
          <p:cNvGrpSpPr/>
          <p:nvPr/>
        </p:nvGrpSpPr>
        <p:grpSpPr>
          <a:xfrm>
            <a:off x="9370261" y="7801774"/>
            <a:ext cx="5752264" cy="3066450"/>
            <a:chOff x="5784675" y="818500"/>
            <a:chExt cx="2737800" cy="1941900"/>
          </a:xfrm>
        </p:grpSpPr>
        <p:sp>
          <p:nvSpPr>
            <p:cNvPr id="137" name="Google Shape;137;p12"/>
            <p:cNvSpPr/>
            <p:nvPr/>
          </p:nvSpPr>
          <p:spPr>
            <a:xfrm>
              <a:off x="5784675" y="818500"/>
              <a:ext cx="2737800" cy="1941900"/>
            </a:xfrm>
            <a:prstGeom prst="rect">
              <a:avLst/>
            </a:prstGeom>
            <a:solidFill>
              <a:srgbClr val="EB692E"/>
            </a:solidFill>
            <a:ln cap="flat" cmpd="sng" w="9525">
              <a:solidFill>
                <a:srgbClr val="EB692E"/>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38" name="Google Shape;138;p12"/>
            <p:cNvSpPr/>
            <p:nvPr/>
          </p:nvSpPr>
          <p:spPr>
            <a:xfrm>
              <a:off x="5992352" y="1000900"/>
              <a:ext cx="2354100" cy="1577100"/>
            </a:xfrm>
            <a:prstGeom prst="rect">
              <a:avLst/>
            </a:prstGeom>
            <a:solidFill>
              <a:srgbClr val="FFFFFF"/>
            </a:solidFill>
            <a:ln cap="flat" cmpd="sng" w="952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EB692E"/>
                </a:buClr>
                <a:buSzPts val="11000"/>
                <a:buFont typeface="Arial"/>
                <a:buNone/>
              </a:pPr>
              <a:r>
                <a:rPr b="1" i="0" lang="en-US" sz="11000" u="none" cap="none" strike="noStrike">
                  <a:solidFill>
                    <a:srgbClr val="EB692E"/>
                  </a:solidFill>
                  <a:latin typeface="Poppins"/>
                  <a:ea typeface="Poppins"/>
                  <a:cs typeface="Poppins"/>
                  <a:sym typeface="Poppins"/>
                </a:rPr>
                <a:t>the</a:t>
              </a:r>
              <a:endParaRPr b="1" i="0" sz="11000" u="none" cap="none" strike="noStrike">
                <a:solidFill>
                  <a:srgbClr val="EB692E"/>
                </a:solidFill>
                <a:latin typeface="Poppins"/>
                <a:ea typeface="Poppins"/>
                <a:cs typeface="Poppins"/>
                <a:sym typeface="Poppins"/>
              </a:endParaRPr>
            </a:p>
          </p:txBody>
        </p:sp>
      </p:grpSp>
      <p:sp>
        <p:nvSpPr>
          <p:cNvPr id="139" name="Google Shape;139;p12"/>
          <p:cNvSpPr/>
          <p:nvPr/>
        </p:nvSpPr>
        <p:spPr>
          <a:xfrm>
            <a:off x="10962370" y="8597626"/>
            <a:ext cx="2586000" cy="1400100"/>
          </a:xfrm>
          <a:prstGeom prst="roundRect">
            <a:avLst>
              <a:gd fmla="val 16667" name="adj"/>
            </a:avLst>
          </a:prstGeom>
          <a:noFill/>
          <a:ln cap="flat" cmpd="sng" w="76200">
            <a:solidFill>
              <a:srgbClr val="96C93E"/>
            </a:solidFill>
            <a:prstDash val="solid"/>
            <a:round/>
            <a:headEnd len="sm" w="sm" type="none"/>
            <a:tailEnd len="sm" w="sm" type="none"/>
          </a:ln>
          <a:effectLst>
            <a:outerShdw blurRad="114300" rotWithShape="0" algn="bl" dir="5400000" dist="19050">
              <a:srgbClr val="000000">
                <a:alpha val="48627"/>
              </a:srgbClr>
            </a:outerShdw>
          </a:effectLst>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40" name="Google Shape;140;p12"/>
          <p:cNvSpPr txBox="1"/>
          <p:nvPr/>
        </p:nvSpPr>
        <p:spPr>
          <a:xfrm>
            <a:off x="17538445" y="1968387"/>
            <a:ext cx="2052955" cy="327025"/>
          </a:xfrm>
          <a:prstGeom prst="rect">
            <a:avLst/>
          </a:prstGeom>
          <a:noFill/>
          <a:ln>
            <a:noFill/>
          </a:ln>
        </p:spPr>
        <p:txBody>
          <a:bodyPr anchorCtr="0" anchor="t" bIns="0" lIns="0" spcFirstLastPara="1" rIns="0" wrap="square" tIns="15875">
            <a:spAutoFit/>
          </a:bodyPr>
          <a:lstStyle/>
          <a:p>
            <a:pPr indent="0" lvl="0" marL="12700" marR="0" rtl="0" algn="l">
              <a:lnSpc>
                <a:spcPct val="100000"/>
              </a:lnSpc>
              <a:spcBef>
                <a:spcPts val="0"/>
              </a:spcBef>
              <a:spcAft>
                <a:spcPts val="0"/>
              </a:spcAft>
              <a:buClr>
                <a:srgbClr val="000000"/>
              </a:buClr>
              <a:buSzPts val="1950"/>
              <a:buFont typeface="Arial"/>
              <a:buNone/>
            </a:pPr>
            <a:r>
              <a:rPr b="1" i="0" lang="en-US" sz="1950" u="none" cap="none" strike="noStrike">
                <a:solidFill>
                  <a:srgbClr val="0071B5"/>
                </a:solidFill>
                <a:latin typeface="Poppins Black"/>
                <a:ea typeface="Poppins Black"/>
                <a:cs typeface="Poppins Black"/>
                <a:sym typeface="Poppins Black"/>
              </a:rPr>
              <a:t>Family Activity</a:t>
            </a:r>
            <a:endParaRPr b="0" i="0" sz="1950" u="none" cap="none" strike="noStrike">
              <a:solidFill>
                <a:srgbClr val="000000"/>
              </a:solidFill>
              <a:latin typeface="Poppins Black"/>
              <a:ea typeface="Poppins Black"/>
              <a:cs typeface="Poppins Black"/>
              <a:sym typeface="Poppins Black"/>
            </a:endParaRPr>
          </a:p>
        </p:txBody>
      </p:sp>
      <p:pic>
        <p:nvPicPr>
          <p:cNvPr id="141" name="Google Shape;141;p12"/>
          <p:cNvPicPr preferRelativeResize="0"/>
          <p:nvPr/>
        </p:nvPicPr>
        <p:blipFill rotWithShape="1">
          <a:blip r:embed="rId3">
            <a:alphaModFix/>
          </a:blip>
          <a:srcRect b="0" l="0" r="0" t="0"/>
          <a:stretch/>
        </p:blipFill>
        <p:spPr>
          <a:xfrm>
            <a:off x="17653913" y="312775"/>
            <a:ext cx="1821934" cy="1567072"/>
          </a:xfrm>
          <a:prstGeom prst="rect">
            <a:avLst/>
          </a:prstGeom>
          <a:noFill/>
          <a:ln>
            <a:noFill/>
          </a:ln>
        </p:spPr>
      </p:pic>
      <p:pic>
        <p:nvPicPr>
          <p:cNvPr id="142" name="Google Shape;142;p12"/>
          <p:cNvPicPr preferRelativeResize="0"/>
          <p:nvPr/>
        </p:nvPicPr>
        <p:blipFill rotWithShape="1">
          <a:blip r:embed="rId4">
            <a:alphaModFix/>
          </a:blip>
          <a:srcRect b="0" l="0" r="0" t="0"/>
          <a:stretch/>
        </p:blipFill>
        <p:spPr>
          <a:xfrm>
            <a:off x="690325" y="4334725"/>
            <a:ext cx="2263725" cy="2130276"/>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23" presetSubtype="16">
                                  <p:stCondLst>
                                    <p:cond delay="0"/>
                                  </p:stCondLst>
                                  <p:childTnLst>
                                    <p:set>
                                      <p:cBhvr>
                                        <p:cTn dur="1" fill="hold">
                                          <p:stCondLst>
                                            <p:cond delay="0"/>
                                          </p:stCondLst>
                                        </p:cTn>
                                        <p:tgtEl>
                                          <p:spTgt spid="133"/>
                                        </p:tgtEl>
                                        <p:attrNameLst>
                                          <p:attrName>style.visibility</p:attrName>
                                        </p:attrNameLst>
                                      </p:cBhvr>
                                      <p:to>
                                        <p:strVal val="visible"/>
                                      </p:to>
                                    </p:set>
                                    <p:anim calcmode="lin" valueType="num">
                                      <p:cBhvr additive="base">
                                        <p:cTn dur="1000"/>
                                        <p:tgtEl>
                                          <p:spTgt spid="133"/>
                                        </p:tgtEl>
                                        <p:attrNameLst>
                                          <p:attrName>ppt_w</p:attrName>
                                        </p:attrNameLst>
                                      </p:cBhvr>
                                      <p:tavLst>
                                        <p:tav fmla="" tm="0">
                                          <p:val>
                                            <p:strVal val="0"/>
                                          </p:val>
                                        </p:tav>
                                        <p:tav fmla="" tm="100000">
                                          <p:val>
                                            <p:strVal val="#ppt_w"/>
                                          </p:val>
                                        </p:tav>
                                      </p:tavLst>
                                    </p:anim>
                                    <p:anim calcmode="lin" valueType="num">
                                      <p:cBhvr additive="base">
                                        <p:cTn dur="1000"/>
                                        <p:tgtEl>
                                          <p:spTgt spid="133"/>
                                        </p:tgtEl>
                                        <p:attrNameLst>
                                          <p:attrName>ppt_h</p:attrName>
                                        </p:attrNameLst>
                                      </p:cBhvr>
                                      <p:tavLst>
                                        <p:tav fmla="" tm="0">
                                          <p:val>
                                            <p:strVal val="0"/>
                                          </p:val>
                                        </p:tav>
                                        <p:tav fmla="" tm="100000">
                                          <p:val>
                                            <p:strVal val="#ppt_h"/>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3" presetSubtype="16">
                                  <p:stCondLst>
                                    <p:cond delay="0"/>
                                  </p:stCondLst>
                                  <p:childTnLst>
                                    <p:set>
                                      <p:cBhvr>
                                        <p:cTn dur="1" fill="hold">
                                          <p:stCondLst>
                                            <p:cond delay="0"/>
                                          </p:stCondLst>
                                        </p:cTn>
                                        <p:tgtEl>
                                          <p:spTgt spid="130"/>
                                        </p:tgtEl>
                                        <p:attrNameLst>
                                          <p:attrName>style.visibility</p:attrName>
                                        </p:attrNameLst>
                                      </p:cBhvr>
                                      <p:to>
                                        <p:strVal val="visible"/>
                                      </p:to>
                                    </p:set>
                                    <p:anim calcmode="lin" valueType="num">
                                      <p:cBhvr additive="base">
                                        <p:cTn dur="1000"/>
                                        <p:tgtEl>
                                          <p:spTgt spid="130"/>
                                        </p:tgtEl>
                                        <p:attrNameLst>
                                          <p:attrName>ppt_w</p:attrName>
                                        </p:attrNameLst>
                                      </p:cBhvr>
                                      <p:tavLst>
                                        <p:tav fmla="" tm="0">
                                          <p:val>
                                            <p:strVal val="0"/>
                                          </p:val>
                                        </p:tav>
                                        <p:tav fmla="" tm="100000">
                                          <p:val>
                                            <p:strVal val="#ppt_w"/>
                                          </p:val>
                                        </p:tav>
                                      </p:tavLst>
                                    </p:anim>
                                    <p:anim calcmode="lin" valueType="num">
                                      <p:cBhvr additive="base">
                                        <p:cTn dur="1000"/>
                                        <p:tgtEl>
                                          <p:spTgt spid="130"/>
                                        </p:tgtEl>
                                        <p:attrNameLst>
                                          <p:attrName>ppt_h</p:attrName>
                                        </p:attrNameLst>
                                      </p:cBhvr>
                                      <p:tavLst>
                                        <p:tav fmla="" tm="0">
                                          <p:val>
                                            <p:strVal val="0"/>
                                          </p:val>
                                        </p:tav>
                                        <p:tav fmla="" tm="100000">
                                          <p:val>
                                            <p:strVal val="#ppt_h"/>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3" presetSubtype="16">
                                  <p:stCondLst>
                                    <p:cond delay="0"/>
                                  </p:stCondLst>
                                  <p:childTnLst>
                                    <p:set>
                                      <p:cBhvr>
                                        <p:cTn dur="1" fill="hold">
                                          <p:stCondLst>
                                            <p:cond delay="0"/>
                                          </p:stCondLst>
                                        </p:cTn>
                                        <p:tgtEl>
                                          <p:spTgt spid="136"/>
                                        </p:tgtEl>
                                        <p:attrNameLst>
                                          <p:attrName>style.visibility</p:attrName>
                                        </p:attrNameLst>
                                      </p:cBhvr>
                                      <p:to>
                                        <p:strVal val="visible"/>
                                      </p:to>
                                    </p:set>
                                    <p:anim calcmode="lin" valueType="num">
                                      <p:cBhvr additive="base">
                                        <p:cTn dur="1000"/>
                                        <p:tgtEl>
                                          <p:spTgt spid="136"/>
                                        </p:tgtEl>
                                        <p:attrNameLst>
                                          <p:attrName>ppt_w</p:attrName>
                                        </p:attrNameLst>
                                      </p:cBhvr>
                                      <p:tavLst>
                                        <p:tav fmla="" tm="0">
                                          <p:val>
                                            <p:strVal val="0"/>
                                          </p:val>
                                        </p:tav>
                                        <p:tav fmla="" tm="100000">
                                          <p:val>
                                            <p:strVal val="#ppt_w"/>
                                          </p:val>
                                        </p:tav>
                                      </p:tavLst>
                                    </p:anim>
                                    <p:anim calcmode="lin" valueType="num">
                                      <p:cBhvr additive="base">
                                        <p:cTn dur="1000"/>
                                        <p:tgtEl>
                                          <p:spTgt spid="136"/>
                                        </p:tgtEl>
                                        <p:attrNameLst>
                                          <p:attrName>ppt_h</p:attrName>
                                        </p:attrNameLst>
                                      </p:cBhvr>
                                      <p:tavLst>
                                        <p:tav fmla="" tm="0">
                                          <p:val>
                                            <p:strVal val="0"/>
                                          </p:val>
                                        </p:tav>
                                        <p:tav fmla="" tm="100000">
                                          <p:val>
                                            <p:strVal val="#ppt_h"/>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39"/>
                                        </p:tgtEl>
                                        <p:attrNameLst>
                                          <p:attrName>style.visibility</p:attrName>
                                        </p:attrNameLst>
                                      </p:cBhvr>
                                      <p:to>
                                        <p:strVal val="visible"/>
                                      </p:to>
                                    </p:set>
                                    <p:animEffect filter="fade" transition="in">
                                      <p:cBhvr>
                                        <p:cTn dur="1000"/>
                                        <p:tgtEl>
                                          <p:spTgt spid="139"/>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